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209.xml" ContentType="application/vnd.openxmlformats-officedocument.presentationml.notesSlide+xml"/>
  <Override PartName="/ppt/notesSlides/_rels/notesSlide209.xml.rels" ContentType="application/vnd.openxmlformats-package.relationships+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s/slide1.xml" ContentType="application/vnd.openxmlformats-officedocument.presentationml.slide+xml"/>
  <Override PartName="/ppt/slides/slide205.xml" ContentType="application/vnd.openxmlformats-officedocument.presentationml.slide+xml"/>
  <Override PartName="/ppt/slides/slide2.xml" ContentType="application/vnd.openxmlformats-officedocument.presentationml.slide+xml"/>
  <Override PartName="/ppt/slides/slide206.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209.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217.xml" ContentType="application/vnd.openxmlformats-officedocument.presentationml.slide+xml"/>
  <Override PartName="/ppt/slides/slide30.xml" ContentType="application/vnd.openxmlformats-officedocument.presentationml.slide+xml"/>
  <Override PartName="/ppt/slides/slide218.xml" ContentType="application/vnd.openxmlformats-officedocument.presentationml.slide+xml"/>
  <Override PartName="/ppt/slides/slide31.xml" ContentType="application/vnd.openxmlformats-officedocument.presentationml.slide+xml"/>
  <Override PartName="/ppt/slides/slide219.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227.xml" ContentType="application/vnd.openxmlformats-officedocument.presentationml.slide+xml"/>
  <Override PartName="/ppt/slides/slide40.xml" ContentType="application/vnd.openxmlformats-officedocument.presentationml.slide+xml"/>
  <Override PartName="/ppt/slides/slide228.xml" ContentType="application/vnd.openxmlformats-officedocument.presentationml.slide+xml"/>
  <Override PartName="/ppt/slides/slide41.xml" ContentType="application/vnd.openxmlformats-officedocument.presentationml.slide+xml"/>
  <Override PartName="/ppt/slides/slide229.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237.xml" ContentType="application/vnd.openxmlformats-officedocument.presentationml.slide+xml"/>
  <Override PartName="/ppt/slides/slide50.xml" ContentType="application/vnd.openxmlformats-officedocument.presentationml.slide+xml"/>
  <Override PartName="/ppt/slides/slide23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239.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247.xml" ContentType="application/vnd.openxmlformats-officedocument.presentationml.slide+xml"/>
  <Override PartName="/ppt/slides/slide61.xml" ContentType="application/vnd.openxmlformats-officedocument.presentationml.slide+xml"/>
  <Override PartName="/ppt/slides/slide248.xml" ContentType="application/vnd.openxmlformats-officedocument.presentationml.slide+xml"/>
  <Override PartName="/ppt/slides/slide62.xml" ContentType="application/vnd.openxmlformats-officedocument.presentationml.slide+xml"/>
  <Override PartName="/ppt/slides/slide249.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257.xml" ContentType="application/vnd.openxmlformats-officedocument.presentationml.slide+xml"/>
  <Override PartName="/ppt/slides/slide71.xml" ContentType="application/vnd.openxmlformats-officedocument.presentationml.slide+xml"/>
  <Override PartName="/ppt/slides/slide258.xml" ContentType="application/vnd.openxmlformats-officedocument.presentationml.slide+xml"/>
  <Override PartName="/ppt/slides/slide72.xml" ContentType="application/vnd.openxmlformats-officedocument.presentationml.slide+xml"/>
  <Override PartName="/ppt/slides/slide259.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267.xml" ContentType="application/vnd.openxmlformats-officedocument.presentationml.slide+xml"/>
  <Override PartName="/ppt/slides/slide81.xml" ContentType="application/vnd.openxmlformats-officedocument.presentationml.slide+xml"/>
  <Override PartName="/ppt/slides/slide268.xml" ContentType="application/vnd.openxmlformats-officedocument.presentationml.slide+xml"/>
  <Override PartName="/ppt/slides/slide82.xml" ContentType="application/vnd.openxmlformats-officedocument.presentationml.slide+xml"/>
  <Override PartName="/ppt/slides/slide269.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277.xml" ContentType="application/vnd.openxmlformats-officedocument.presentationml.slide+xml"/>
  <Override PartName="/ppt/slides/slide91.xml" ContentType="application/vnd.openxmlformats-officedocument.presentationml.slide+xml"/>
  <Override PartName="/ppt/slides/slide278.xml" ContentType="application/vnd.openxmlformats-officedocument.presentationml.slide+xml"/>
  <Override PartName="/ppt/slides/slide92.xml" ContentType="application/vnd.openxmlformats-officedocument.presentationml.slide+xml"/>
  <Override PartName="/ppt/slides/slide279.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_rels/slide17.xml.rels" ContentType="application/vnd.openxmlformats-package.relationships+xml"/>
  <Override PartName="/ppt/slides/_rels/slide205.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168.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169.xml.rels" ContentType="application/vnd.openxmlformats-package.relationships+xml"/>
  <Override PartName="/ppt/slides/_rels/slide206.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07.xml.rels" ContentType="application/vnd.openxmlformats-package.relationships+xml"/>
  <Override PartName="/ppt/slides/_rels/slide19.xml.rels" ContentType="application/vnd.openxmlformats-package.relationships+xml"/>
  <Override PartName="/ppt/slides/_rels/slide265.xml.rels" ContentType="application/vnd.openxmlformats-package.relationships+xml"/>
  <Override PartName="/ppt/slides/_rels/slide20.xml.rels" ContentType="application/vnd.openxmlformats-package.relationships+xml"/>
  <Override PartName="/ppt/slides/_rels/slide208.xml.rels" ContentType="application/vnd.openxmlformats-package.relationships+xml"/>
  <Override PartName="/ppt/slides/_rels/slide275.xml.rels" ContentType="application/vnd.openxmlformats-package.relationships+xml"/>
  <Override PartName="/ppt/slides/_rels/slide3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66.xml.rels" ContentType="application/vnd.openxmlformats-package.relationships+xml"/>
  <Override PartName="/ppt/slides/_rels/slide21.xml.rels" ContentType="application/vnd.openxmlformats-package.relationships+xml"/>
  <Override PartName="/ppt/slides/_rels/slide209.xml.rels" ContentType="application/vnd.openxmlformats-package.relationships+xml"/>
  <Override PartName="/ppt/slides/_rels/slide276.xml.rels" ContentType="application/vnd.openxmlformats-package.relationships+xml"/>
  <Override PartName="/ppt/slides/_rels/slide3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27.xml.rels" ContentType="application/vnd.openxmlformats-package.relationships+xml"/>
  <Override PartName="/ppt/slides/_rels/slide267.xml.rels" ContentType="application/vnd.openxmlformats-package.relationships+xml"/>
  <Override PartName="/ppt/slides/_rels/slide22.xml.rels" ContentType="application/vnd.openxmlformats-package.relationships+xml"/>
  <Override PartName="/ppt/slides/_rels/slide6.xml.rels" ContentType="application/vnd.openxmlformats-package.relationships+xml"/>
  <Override PartName="/ppt/slides/_rels/slide228.xml.rels" ContentType="application/vnd.openxmlformats-package.relationships+xml"/>
  <Override PartName="/ppt/slides/_rels/slide295.xml.rels" ContentType="application/vnd.openxmlformats-package.relationships+xml"/>
  <Override PartName="/ppt/slides/_rels/slide50.xml.rels" ContentType="application/vnd.openxmlformats-package.relationships+xml"/>
  <Override PartName="/ppt/slides/_rels/slide268.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229.xml.rels" ContentType="application/vnd.openxmlformats-package.relationships+xml"/>
  <Override PartName="/ppt/slides/_rels/slide296.xml.rels" ContentType="application/vnd.openxmlformats-package.relationships+xml"/>
  <Override PartName="/ppt/slides/_rels/slide51.xml.rels" ContentType="application/vnd.openxmlformats-package.relationships+xml"/>
  <Override PartName="/ppt/slides/_rels/slide269.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255.xml.rels" ContentType="application/vnd.openxmlformats-package.relationships+xml"/>
  <Override PartName="/ppt/slides/_rels/slide10.xml.rels" ContentType="application/vnd.openxmlformats-package.relationships+xml"/>
  <Override PartName="/ppt/slides/_rels/slide256.xml.rels" ContentType="application/vnd.openxmlformats-package.relationships+xml"/>
  <Override PartName="/ppt/slides/_rels/slide11.xml.rels" ContentType="application/vnd.openxmlformats-package.relationships+xml"/>
  <Override PartName="/ppt/slides/_rels/slide257.xml.rels" ContentType="application/vnd.openxmlformats-package.relationships+xml"/>
  <Override PartName="/ppt/slides/_rels/slide12.xml.rels" ContentType="application/vnd.openxmlformats-package.relationships+xml"/>
  <Override PartName="/ppt/slides/_rels/slide258.xml.rels" ContentType="application/vnd.openxmlformats-package.relationships+xml"/>
  <Override PartName="/ppt/slides/_rels/slide13.xml.rels" ContentType="application/vnd.openxmlformats-package.relationships+xml"/>
  <Override PartName="/ppt/slides/_rels/slide259.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217.xml.rels" ContentType="application/vnd.openxmlformats-package.relationships+xml"/>
  <Override PartName="/ppt/slides/_rels/slide40.xml.rels" ContentType="application/vnd.openxmlformats-package.relationships+xml"/>
  <Override PartName="/ppt/slides/_rels/slide285.xml.rels" ContentType="application/vnd.openxmlformats-package.relationships+xml"/>
  <Override PartName="/ppt/slides/_rels/slide218.xml.rels" ContentType="application/vnd.openxmlformats-package.relationships+xml"/>
  <Override PartName="/ppt/slides/_rels/slide41.xml.rels" ContentType="application/vnd.openxmlformats-package.relationships+xml"/>
  <Override PartName="/ppt/slides/_rels/slide286.xml.rels" ContentType="application/vnd.openxmlformats-package.relationships+xml"/>
  <Override PartName="/ppt/slides/_rels/slide219.xml.rels" ContentType="application/vnd.openxmlformats-package.relationships+xml"/>
  <Override PartName="/ppt/slides/_rels/slide32.xml.rels" ContentType="application/vnd.openxmlformats-package.relationships+xml"/>
  <Override PartName="/ppt/slides/_rels/slide277.xml.rels" ContentType="application/vnd.openxmlformats-package.relationships+xml"/>
  <Override PartName="/ppt/slides/_rels/slide33.xml.rels" ContentType="application/vnd.openxmlformats-package.relationships+xml"/>
  <Override PartName="/ppt/slides/_rels/slide278.xml.rels" ContentType="application/vnd.openxmlformats-package.relationships+xml"/>
  <Override PartName="/ppt/slides/_rels/slide34.xml.rels" ContentType="application/vnd.openxmlformats-package.relationships+xml"/>
  <Override PartName="/ppt/slides/_rels/slide279.xml.rels" ContentType="application/vnd.openxmlformats-package.relationships+xml"/>
  <Override PartName="/ppt/slides/_rels/slide42.xml.rels" ContentType="application/vnd.openxmlformats-package.relationships+xml"/>
  <Override PartName="/ppt/slides/_rels/slide287.xml.rels" ContentType="application/vnd.openxmlformats-package.relationships+xml"/>
  <Override PartName="/ppt/slides/_rels/slide43.xml.rels" ContentType="application/vnd.openxmlformats-package.relationships+xml"/>
  <Override PartName="/ppt/slides/_rels/slide288.xml.rels" ContentType="application/vnd.openxmlformats-package.relationships+xml"/>
  <Override PartName="/ppt/slides/_rels/slide44.xml.rels" ContentType="application/vnd.openxmlformats-package.relationships+xml"/>
  <Override PartName="/ppt/slides/_rels/slide289.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237.xml.rels" ContentType="application/vnd.openxmlformats-package.relationships+xml"/>
  <Override PartName="/ppt/slides/_rels/slide49.xml.rels" ContentType="application/vnd.openxmlformats-package.relationships+xml"/>
  <Override PartName="/ppt/slides/_rels/slide238.xml.rels" ContentType="application/vnd.openxmlformats-package.relationships+xml"/>
  <Override PartName="/ppt/slides/_rels/slide239.xml.rels" ContentType="application/vnd.openxmlformats-package.relationships+xml"/>
  <Override PartName="/ppt/slides/_rels/slide52.xml.rels" ContentType="application/vnd.openxmlformats-package.relationships+xml"/>
  <Override PartName="/ppt/slides/_rels/slide297.xml.rels" ContentType="application/vnd.openxmlformats-package.relationships+xml"/>
  <Override PartName="/ppt/slides/_rels/slide53.xml.rels" ContentType="application/vnd.openxmlformats-package.relationships+xml"/>
  <Override PartName="/ppt/slides/_rels/slide298.xml.rels" ContentType="application/vnd.openxmlformats-package.relationships+xml"/>
  <Override PartName="/ppt/slides/_rels/slide54.xml.rels" ContentType="application/vnd.openxmlformats-package.relationships+xml"/>
  <Override PartName="/ppt/slides/_rels/slide299.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300.xml.rels" ContentType="application/vnd.openxmlformats-package.relationships+xml"/>
  <Override PartName="/ppt/slides/_rels/slide58.xml.rels" ContentType="application/vnd.openxmlformats-package.relationships+xml"/>
  <Override PartName="/ppt/slides/_rels/slide301.xml.rels" ContentType="application/vnd.openxmlformats-package.relationships+xml"/>
  <Override PartName="/ppt/slides/_rels/slide59.xml.rels" ContentType="application/vnd.openxmlformats-package.relationships+xml"/>
  <Override PartName="/ppt/slides/_rels/slide302.xml.rels" ContentType="application/vnd.openxmlformats-package.relationships+xml"/>
  <Override PartName="/ppt/slides/_rels/slide247.xml.rels" ContentType="application/vnd.openxmlformats-package.relationships+xml"/>
  <Override PartName="/ppt/slides/_rels/slide60.xml.rels" ContentType="application/vnd.openxmlformats-package.relationships+xml"/>
  <Override PartName="/ppt/slides/_rels/slide248.xml.rels" ContentType="application/vnd.openxmlformats-package.relationships+xml"/>
  <Override PartName="/ppt/slides/_rels/slide61.xml.rels" ContentType="application/vnd.openxmlformats-package.relationships+xml"/>
  <Override PartName="/ppt/slides/_rels/slide249.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310.xml.rels" ContentType="application/vnd.openxmlformats-package.relationships+xml"/>
  <Override PartName="/ppt/slides/_rels/slide68.xml.rels" ContentType="application/vnd.openxmlformats-package.relationships+xml"/>
  <Override PartName="/ppt/slides/_rels/slide311.xml.rels" ContentType="application/vnd.openxmlformats-package.relationships+xml"/>
  <Override PartName="/ppt/slides/_rels/slide69.xml.rels" ContentType="application/vnd.openxmlformats-package.relationships+xml"/>
  <Override PartName="/ppt/slides/_rels/slide312.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320.xml.rels" ContentType="application/vnd.openxmlformats-package.relationships+xml"/>
  <Override PartName="/ppt/slides/_rels/slide78.xml.rels" ContentType="application/vnd.openxmlformats-package.relationships+xml"/>
  <Override PartName="/ppt/slides/_rels/slide321.xml.rels" ContentType="application/vnd.openxmlformats-package.relationships+xml"/>
  <Override PartName="/ppt/slides/_rels/slide79.xml.rels" ContentType="application/vnd.openxmlformats-package.relationships+xml"/>
  <Override PartName="/ppt/slides/_rels/slide322.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330.xml.rels" ContentType="application/vnd.openxmlformats-package.relationships+xml"/>
  <Override PartName="/ppt/slides/_rels/slide88.xml.rels" ContentType="application/vnd.openxmlformats-package.relationships+xml"/>
  <Override PartName="/ppt/slides/_rels/slide331.xml.rels" ContentType="application/vnd.openxmlformats-package.relationships+xml"/>
  <Override PartName="/ppt/slides/_rels/slide89.xml.rels" ContentType="application/vnd.openxmlformats-package.relationships+xml"/>
  <Override PartName="/ppt/slides/_rels/slide332.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slides/_rels/slide129.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slides/_rels/slide132.xml.rels" ContentType="application/vnd.openxmlformats-package.relationships+xml"/>
  <Override PartName="/ppt/slides/_rels/slide133.xml.rels" ContentType="application/vnd.openxmlformats-package.relationships+xml"/>
  <Override PartName="/ppt/slides/_rels/slide134.xml.rels" ContentType="application/vnd.openxmlformats-package.relationships+xml"/>
  <Override PartName="/ppt/slides/_rels/slide135.xml.rels" ContentType="application/vnd.openxmlformats-package.relationships+xml"/>
  <Override PartName="/ppt/slides/_rels/slide136.xml.rels" ContentType="application/vnd.openxmlformats-package.relationships+xml"/>
  <Override PartName="/ppt/slides/_rels/slide137.xml.rels" ContentType="application/vnd.openxmlformats-package.relationships+xml"/>
  <Override PartName="/ppt/slides/_rels/slide138.xml.rels" ContentType="application/vnd.openxmlformats-package.relationships+xml"/>
  <Override PartName="/ppt/slides/_rels/slide139.xml.rels" ContentType="application/vnd.openxmlformats-package.relationships+xml"/>
  <Override PartName="/ppt/slides/_rels/slide140.xml.rels" ContentType="application/vnd.openxmlformats-package.relationships+xml"/>
  <Override PartName="/ppt/slides/_rels/slide141.xml.rels" ContentType="application/vnd.openxmlformats-package.relationships+xml"/>
  <Override PartName="/ppt/slides/_rels/slide142.xml.rels" ContentType="application/vnd.openxmlformats-package.relationships+xml"/>
  <Override PartName="/ppt/slides/_rels/slide143.xml.rels" ContentType="application/vnd.openxmlformats-package.relationships+xml"/>
  <Override PartName="/ppt/slides/_rels/slide144.xml.rels" ContentType="application/vnd.openxmlformats-package.relationships+xml"/>
  <Override PartName="/ppt/slides/_rels/slide145.xml.rels" ContentType="application/vnd.openxmlformats-package.relationships+xml"/>
  <Override PartName="/ppt/slides/_rels/slide146.xml.rels" ContentType="application/vnd.openxmlformats-package.relationships+xml"/>
  <Override PartName="/ppt/slides/_rels/slide147.xml.rels" ContentType="application/vnd.openxmlformats-package.relationships+xml"/>
  <Override PartName="/ppt/slides/_rels/slide148.xml.rels" ContentType="application/vnd.openxmlformats-package.relationships+xml"/>
  <Override PartName="/ppt/slides/_rels/slide149.xml.rels" ContentType="application/vnd.openxmlformats-package.relationships+xml"/>
  <Override PartName="/ppt/slides/_rels/slide307.xml.rels" ContentType="application/vnd.openxmlformats-package.relationships+xml"/>
  <Override PartName="/ppt/slides/_rels/slide150.xml.rels" ContentType="application/vnd.openxmlformats-package.relationships+xml"/>
  <Override PartName="/ppt/slides/_rels/slide308.xml.rels" ContentType="application/vnd.openxmlformats-package.relationships+xml"/>
  <Override PartName="/ppt/slides/_rels/slide151.xml.rels" ContentType="application/vnd.openxmlformats-package.relationships+xml"/>
  <Override PartName="/ppt/slides/_rels/slide309.xml.rels" ContentType="application/vnd.openxmlformats-package.relationships+xml"/>
  <Override PartName="/ppt/slides/_rels/slide152.xml.rels" ContentType="application/vnd.openxmlformats-package.relationships+xml"/>
  <Override PartName="/ppt/slides/_rels/slide153.xml.rels" ContentType="application/vnd.openxmlformats-package.relationships+xml"/>
  <Override PartName="/ppt/slides/_rels/slide154.xml.rels" ContentType="application/vnd.openxmlformats-package.relationships+xml"/>
  <Override PartName="/ppt/slides/_rels/slide155.xml.rels" ContentType="application/vnd.openxmlformats-package.relationships+xml"/>
  <Override PartName="/ppt/slides/_rels/slide156.xml.rels" ContentType="application/vnd.openxmlformats-package.relationships+xml"/>
  <Override PartName="/ppt/slides/_rels/slide157.xml.rels" ContentType="application/vnd.openxmlformats-package.relationships+xml"/>
  <Override PartName="/ppt/slides/_rels/slide158.xml.rels" ContentType="application/vnd.openxmlformats-package.relationships+xml"/>
  <Override PartName="/ppt/slides/_rels/slide159.xml.rels" ContentType="application/vnd.openxmlformats-package.relationships+xml"/>
  <Override PartName="/ppt/slides/_rels/slide317.xml.rels" ContentType="application/vnd.openxmlformats-package.relationships+xml"/>
  <Override PartName="/ppt/slides/_rels/slide160.xml.rels" ContentType="application/vnd.openxmlformats-package.relationships+xml"/>
  <Override PartName="/ppt/slides/_rels/slide318.xml.rels" ContentType="application/vnd.openxmlformats-package.relationships+xml"/>
  <Override PartName="/ppt/slides/_rels/slide161.xml.rels" ContentType="application/vnd.openxmlformats-package.relationships+xml"/>
  <Override PartName="/ppt/slides/_rels/slide319.xml.rels" ContentType="application/vnd.openxmlformats-package.relationships+xml"/>
  <Override PartName="/ppt/slides/_rels/slide162.xml.rels" ContentType="application/vnd.openxmlformats-package.relationships+xml"/>
  <Override PartName="/ppt/slides/_rels/slide163.xml.rels" ContentType="application/vnd.openxmlformats-package.relationships+xml"/>
  <Override PartName="/ppt/slides/_rels/slide164.xml.rels" ContentType="application/vnd.openxmlformats-package.relationships+xml"/>
  <Override PartName="/ppt/slides/_rels/slide165.xml.rels" ContentType="application/vnd.openxmlformats-package.relationships+xml"/>
  <Override PartName="/ppt/slides/_rels/slide166.xml.rels" ContentType="application/vnd.openxmlformats-package.relationships+xml"/>
  <Override PartName="/ppt/slides/_rels/slide167.xml.rels" ContentType="application/vnd.openxmlformats-package.relationships+xml"/>
  <Override PartName="/ppt/slides/_rels/slide327.xml.rels" ContentType="application/vnd.openxmlformats-package.relationships+xml"/>
  <Override PartName="/ppt/slides/_rels/slide170.xml.rels" ContentType="application/vnd.openxmlformats-package.relationships+xml"/>
  <Override PartName="/ppt/slides/_rels/slide328.xml.rels" ContentType="application/vnd.openxmlformats-package.relationships+xml"/>
  <Override PartName="/ppt/slides/_rels/slide171.xml.rels" ContentType="application/vnd.openxmlformats-package.relationships+xml"/>
  <Override PartName="/ppt/slides/_rels/slide329.xml.rels" ContentType="application/vnd.openxmlformats-package.relationships+xml"/>
  <Override PartName="/ppt/slides/_rels/slide172.xml.rels" ContentType="application/vnd.openxmlformats-package.relationships+xml"/>
  <Override PartName="/ppt/slides/_rels/slide173.xml.rels" ContentType="application/vnd.openxmlformats-package.relationships+xml"/>
  <Override PartName="/ppt/slides/_rels/slide174.xml.rels" ContentType="application/vnd.openxmlformats-package.relationships+xml"/>
  <Override PartName="/ppt/slides/_rels/slide175.xml.rels" ContentType="application/vnd.openxmlformats-package.relationships+xml"/>
  <Override PartName="/ppt/slides/_rels/slide176.xml.rels" ContentType="application/vnd.openxmlformats-package.relationships+xml"/>
  <Override PartName="/ppt/slides/_rels/slide177.xml.rels" ContentType="application/vnd.openxmlformats-package.relationships+xml"/>
  <Override PartName="/ppt/slides/_rels/slide178.xml.rels" ContentType="application/vnd.openxmlformats-package.relationships+xml"/>
  <Override PartName="/ppt/slides/_rels/slide179.xml.rels" ContentType="application/vnd.openxmlformats-package.relationships+xml"/>
  <Override PartName="/ppt/slides/_rels/slide337.xml.rels" ContentType="application/vnd.openxmlformats-package.relationships+xml"/>
  <Override PartName="/ppt/slides/_rels/slide180.xml.rels" ContentType="application/vnd.openxmlformats-package.relationships+xml"/>
  <Override PartName="/ppt/slides/_rels/slide181.xml.rels" ContentType="application/vnd.openxmlformats-package.relationships+xml"/>
  <Override PartName="/ppt/slides/_rels/slide182.xml.rels" ContentType="application/vnd.openxmlformats-package.relationships+xml"/>
  <Override PartName="/ppt/slides/_rels/slide183.xml.rels" ContentType="application/vnd.openxmlformats-package.relationships+xml"/>
  <Override PartName="/ppt/slides/_rels/slide184.xml.rels" ContentType="application/vnd.openxmlformats-package.relationships+xml"/>
  <Override PartName="/ppt/slides/_rels/slide185.xml.rels" ContentType="application/vnd.openxmlformats-package.relationships+xml"/>
  <Override PartName="/ppt/slides/_rels/slide186.xml.rels" ContentType="application/vnd.openxmlformats-package.relationships+xml"/>
  <Override PartName="/ppt/slides/_rels/slide187.xml.rels" ContentType="application/vnd.openxmlformats-package.relationships+xml"/>
  <Override PartName="/ppt/slides/_rels/slide188.xml.rels" ContentType="application/vnd.openxmlformats-package.relationships+xml"/>
  <Override PartName="/ppt/slides/_rels/slide189.xml.rels" ContentType="application/vnd.openxmlformats-package.relationships+xml"/>
  <Override PartName="/ppt/slides/_rels/slide190.xml.rels" ContentType="application/vnd.openxmlformats-package.relationships+xml"/>
  <Override PartName="/ppt/slides/_rels/slide191.xml.rels" ContentType="application/vnd.openxmlformats-package.relationships+xml"/>
  <Override PartName="/ppt/slides/_rels/slide192.xml.rels" ContentType="application/vnd.openxmlformats-package.relationships+xml"/>
  <Override PartName="/ppt/slides/_rels/slide193.xml.rels" ContentType="application/vnd.openxmlformats-package.relationships+xml"/>
  <Override PartName="/ppt/slides/_rels/slide194.xml.rels" ContentType="application/vnd.openxmlformats-package.relationships+xml"/>
  <Override PartName="/ppt/slides/_rels/slide195.xml.rels" ContentType="application/vnd.openxmlformats-package.relationships+xml"/>
  <Override PartName="/ppt/slides/_rels/slide196.xml.rels" ContentType="application/vnd.openxmlformats-package.relationships+xml"/>
  <Override PartName="/ppt/slides/_rels/slide197.xml.rels" ContentType="application/vnd.openxmlformats-package.relationships+xml"/>
  <Override PartName="/ppt/slides/_rels/slide198.xml.rels" ContentType="application/vnd.openxmlformats-package.relationships+xml"/>
  <Override PartName="/ppt/slides/_rels/slide199.xml.rels" ContentType="application/vnd.openxmlformats-package.relationships+xml"/>
  <Override PartName="/ppt/slides/_rels/slide200.xml.rels" ContentType="application/vnd.openxmlformats-package.relationships+xml"/>
  <Override PartName="/ppt/slides/_rels/slide201.xml.rels" ContentType="application/vnd.openxmlformats-package.relationships+xml"/>
  <Override PartName="/ppt/slides/_rels/slide202.xml.rels" ContentType="application/vnd.openxmlformats-package.relationships+xml"/>
  <Override PartName="/ppt/slides/_rels/slide203.xml.rels" ContentType="application/vnd.openxmlformats-package.relationships+xml"/>
  <Override PartName="/ppt/slides/_rels/slide204.xml.rels" ContentType="application/vnd.openxmlformats-package.relationships+xml"/>
  <Override PartName="/ppt/slides/_rels/slide210.xml.rels" ContentType="application/vnd.openxmlformats-package.relationships+xml"/>
  <Override PartName="/ppt/slides/_rels/slide211.xml.rels" ContentType="application/vnd.openxmlformats-package.relationships+xml"/>
  <Override PartName="/ppt/slides/_rels/slide212.xml.rels" ContentType="application/vnd.openxmlformats-package.relationships+xml"/>
  <Override PartName="/ppt/slides/_rels/slide213.xml.rels" ContentType="application/vnd.openxmlformats-package.relationships+xml"/>
  <Override PartName="/ppt/slides/_rels/slide214.xml.rels" ContentType="application/vnd.openxmlformats-package.relationships+xml"/>
  <Override PartName="/ppt/slides/_rels/slide215.xml.rels" ContentType="application/vnd.openxmlformats-package.relationships+xml"/>
  <Override PartName="/ppt/slides/_rels/slide216.xml.rels" ContentType="application/vnd.openxmlformats-package.relationships+xml"/>
  <Override PartName="/ppt/slides/_rels/slide220.xml.rels" ContentType="application/vnd.openxmlformats-package.relationships+xml"/>
  <Override PartName="/ppt/slides/_rels/slide221.xml.rels" ContentType="application/vnd.openxmlformats-package.relationships+xml"/>
  <Override PartName="/ppt/slides/_rels/slide222.xml.rels" ContentType="application/vnd.openxmlformats-package.relationships+xml"/>
  <Override PartName="/ppt/slides/_rels/slide223.xml.rels" ContentType="application/vnd.openxmlformats-package.relationships+xml"/>
  <Override PartName="/ppt/slides/_rels/slide224.xml.rels" ContentType="application/vnd.openxmlformats-package.relationships+xml"/>
  <Override PartName="/ppt/slides/_rels/slide225.xml.rels" ContentType="application/vnd.openxmlformats-package.relationships+xml"/>
  <Override PartName="/ppt/slides/_rels/slide226.xml.rels" ContentType="application/vnd.openxmlformats-package.relationships+xml"/>
  <Override PartName="/ppt/slides/_rels/slide230.xml.rels" ContentType="application/vnd.openxmlformats-package.relationships+xml"/>
  <Override PartName="/ppt/slides/_rels/slide231.xml.rels" ContentType="application/vnd.openxmlformats-package.relationships+xml"/>
  <Override PartName="/ppt/slides/_rels/slide232.xml.rels" ContentType="application/vnd.openxmlformats-package.relationships+xml"/>
  <Override PartName="/ppt/slides/_rels/slide233.xml.rels" ContentType="application/vnd.openxmlformats-package.relationships+xml"/>
  <Override PartName="/ppt/slides/_rels/slide234.xml.rels" ContentType="application/vnd.openxmlformats-package.relationships+xml"/>
  <Override PartName="/ppt/slides/_rels/slide235.xml.rels" ContentType="application/vnd.openxmlformats-package.relationships+xml"/>
  <Override PartName="/ppt/slides/_rels/slide236.xml.rels" ContentType="application/vnd.openxmlformats-package.relationships+xml"/>
  <Override PartName="/ppt/slides/_rels/slide240.xml.rels" ContentType="application/vnd.openxmlformats-package.relationships+xml"/>
  <Override PartName="/ppt/slides/_rels/slide241.xml.rels" ContentType="application/vnd.openxmlformats-package.relationships+xml"/>
  <Override PartName="/ppt/slides/_rels/slide242.xml.rels" ContentType="application/vnd.openxmlformats-package.relationships+xml"/>
  <Override PartName="/ppt/slides/_rels/slide243.xml.rels" ContentType="application/vnd.openxmlformats-package.relationships+xml"/>
  <Override PartName="/ppt/slides/_rels/slide244.xml.rels" ContentType="application/vnd.openxmlformats-package.relationships+xml"/>
  <Override PartName="/ppt/slides/_rels/slide245.xml.rels" ContentType="application/vnd.openxmlformats-package.relationships+xml"/>
  <Override PartName="/ppt/slides/_rels/slide246.xml.rels" ContentType="application/vnd.openxmlformats-package.relationships+xml"/>
  <Override PartName="/ppt/slides/_rels/slide250.xml.rels" ContentType="application/vnd.openxmlformats-package.relationships+xml"/>
  <Override PartName="/ppt/slides/_rels/slide251.xml.rels" ContentType="application/vnd.openxmlformats-package.relationships+xml"/>
  <Override PartName="/ppt/slides/_rels/slide252.xml.rels" ContentType="application/vnd.openxmlformats-package.relationships+xml"/>
  <Override PartName="/ppt/slides/_rels/slide253.xml.rels" ContentType="application/vnd.openxmlformats-package.relationships+xml"/>
  <Override PartName="/ppt/slides/_rels/slide254.xml.rels" ContentType="application/vnd.openxmlformats-package.relationships+xml"/>
  <Override PartName="/ppt/slides/_rels/slide260.xml.rels" ContentType="application/vnd.openxmlformats-package.relationships+xml"/>
  <Override PartName="/ppt/slides/_rels/slide261.xml.rels" ContentType="application/vnd.openxmlformats-package.relationships+xml"/>
  <Override PartName="/ppt/slides/_rels/slide262.xml.rels" ContentType="application/vnd.openxmlformats-package.relationships+xml"/>
  <Override PartName="/ppt/slides/_rels/slide263.xml.rels" ContentType="application/vnd.openxmlformats-package.relationships+xml"/>
  <Override PartName="/ppt/slides/_rels/slide264.xml.rels" ContentType="application/vnd.openxmlformats-package.relationships+xml"/>
  <Override PartName="/ppt/slides/_rels/slide270.xml.rels" ContentType="application/vnd.openxmlformats-package.relationships+xml"/>
  <Override PartName="/ppt/slides/_rels/slide271.xml.rels" ContentType="application/vnd.openxmlformats-package.relationships+xml"/>
  <Override PartName="/ppt/slides/_rels/slide272.xml.rels" ContentType="application/vnd.openxmlformats-package.relationships+xml"/>
  <Override PartName="/ppt/slides/_rels/slide273.xml.rels" ContentType="application/vnd.openxmlformats-package.relationships+xml"/>
  <Override PartName="/ppt/slides/_rels/slide274.xml.rels" ContentType="application/vnd.openxmlformats-package.relationships+xml"/>
  <Override PartName="/ppt/slides/_rels/slide280.xml.rels" ContentType="application/vnd.openxmlformats-package.relationships+xml"/>
  <Override PartName="/ppt/slides/_rels/slide281.xml.rels" ContentType="application/vnd.openxmlformats-package.relationships+xml"/>
  <Override PartName="/ppt/slides/_rels/slide282.xml.rels" ContentType="application/vnd.openxmlformats-package.relationships+xml"/>
  <Override PartName="/ppt/slides/_rels/slide283.xml.rels" ContentType="application/vnd.openxmlformats-package.relationships+xml"/>
  <Override PartName="/ppt/slides/_rels/slide284.xml.rels" ContentType="application/vnd.openxmlformats-package.relationships+xml"/>
  <Override PartName="/ppt/slides/_rels/slide290.xml.rels" ContentType="application/vnd.openxmlformats-package.relationships+xml"/>
  <Override PartName="/ppt/slides/_rels/slide291.xml.rels" ContentType="application/vnd.openxmlformats-package.relationships+xml"/>
  <Override PartName="/ppt/slides/_rels/slide292.xml.rels" ContentType="application/vnd.openxmlformats-package.relationships+xml"/>
  <Override PartName="/ppt/slides/_rels/slide293.xml.rels" ContentType="application/vnd.openxmlformats-package.relationships+xml"/>
  <Override PartName="/ppt/slides/_rels/slide294.xml.rels" ContentType="application/vnd.openxmlformats-package.relationships+xml"/>
  <Override PartName="/ppt/slides/_rels/slide303.xml.rels" ContentType="application/vnd.openxmlformats-package.relationships+xml"/>
  <Override PartName="/ppt/slides/_rels/slide304.xml.rels" ContentType="application/vnd.openxmlformats-package.relationships+xml"/>
  <Override PartName="/ppt/slides/_rels/slide305.xml.rels" ContentType="application/vnd.openxmlformats-package.relationships+xml"/>
  <Override PartName="/ppt/slides/_rels/slide306.xml.rels" ContentType="application/vnd.openxmlformats-package.relationships+xml"/>
  <Override PartName="/ppt/slides/_rels/slide313.xml.rels" ContentType="application/vnd.openxmlformats-package.relationships+xml"/>
  <Override PartName="/ppt/slides/_rels/slide314.xml.rels" ContentType="application/vnd.openxmlformats-package.relationships+xml"/>
  <Override PartName="/ppt/slides/_rels/slide315.xml.rels" ContentType="application/vnd.openxmlformats-package.relationships+xml"/>
  <Override PartName="/ppt/slides/_rels/slide316.xml.rels" ContentType="application/vnd.openxmlformats-package.relationships+xml"/>
  <Override PartName="/ppt/slides/_rels/slide323.xml.rels" ContentType="application/vnd.openxmlformats-package.relationships+xml"/>
  <Override PartName="/ppt/slides/_rels/slide324.xml.rels" ContentType="application/vnd.openxmlformats-package.relationships+xml"/>
  <Override PartName="/ppt/slides/_rels/slide325.xml.rels" ContentType="application/vnd.openxmlformats-package.relationships+xml"/>
  <Override PartName="/ppt/slides/_rels/slide326.xml.rels" ContentType="application/vnd.openxmlformats-package.relationships+xml"/>
  <Override PartName="/ppt/slides/_rels/slide333.xml.rels" ContentType="application/vnd.openxmlformats-package.relationships+xml"/>
  <Override PartName="/ppt/slides/_rels/slide334.xml.rels" ContentType="application/vnd.openxmlformats-package.relationships+xml"/>
  <Override PartName="/ppt/slides/_rels/slide335.xml.rels" ContentType="application/vnd.openxmlformats-package.relationships+xml"/>
  <Override PartName="/ppt/slides/_rels/slide336.xml.rels" ContentType="application/vnd.openxmlformats-package.relationships+xml"/>
  <Override PartName="/ppt/slides/slide150.xml" ContentType="application/vnd.openxmlformats-officedocument.presentationml.slide+xml"/>
  <Override PartName="/ppt/slides/slide307.xml" ContentType="application/vnd.openxmlformats-officedocument.presentationml.slide+xml"/>
  <Override PartName="/ppt/slides/slide151.xml" ContentType="application/vnd.openxmlformats-officedocument.presentationml.slide+xml"/>
  <Override PartName="/ppt/slides/slide308.xml" ContentType="application/vnd.openxmlformats-officedocument.presentationml.slide+xml"/>
  <Override PartName="/ppt/slides/slide152.xml" ContentType="application/vnd.openxmlformats-officedocument.presentationml.slide+xml"/>
  <Override PartName="/ppt/slides/slide309.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317.xml" ContentType="application/vnd.openxmlformats-officedocument.presentationml.slide+xml"/>
  <Override PartName="/ppt/slides/slide161.xml" ContentType="application/vnd.openxmlformats-officedocument.presentationml.slide+xml"/>
  <Override PartName="/ppt/slides/slide318.xml" ContentType="application/vnd.openxmlformats-officedocument.presentationml.slide+xml"/>
  <Override PartName="/ppt/slides/slide162.xml" ContentType="application/vnd.openxmlformats-officedocument.presentationml.slide+xml"/>
  <Override PartName="/ppt/slides/slide319.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327.xml" ContentType="application/vnd.openxmlformats-officedocument.presentationml.slide+xml"/>
  <Override PartName="/ppt/slides/slide171.xml" ContentType="application/vnd.openxmlformats-officedocument.presentationml.slide+xml"/>
  <Override PartName="/ppt/slides/slide328.xml" ContentType="application/vnd.openxmlformats-officedocument.presentationml.slide+xml"/>
  <Override PartName="/ppt/slides/slide172.xml" ContentType="application/vnd.openxmlformats-officedocument.presentationml.slide+xml"/>
  <Override PartName="/ppt/slides/slide329.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337.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media/image53.jpeg" ContentType="image/jpeg"/>
  <Override PartName="/ppt/media/image1.jpeg" ContentType="image/jpeg"/>
  <Override PartName="/ppt/media/image54.jpeg" ContentType="image/jpeg"/>
  <Override PartName="/ppt/media/image2.jpeg" ContentType="image/jpeg"/>
  <Override PartName="/ppt/media/image55.jpeg" ContentType="image/jpeg"/>
  <Override PartName="/ppt/media/image3.jpeg" ContentType="image/jpeg"/>
  <Override PartName="/ppt/media/image56.jpeg" ContentType="image/jpeg"/>
  <Override PartName="/ppt/media/image4.jpeg" ContentType="image/jpeg"/>
  <Override PartName="/ppt/media/image5.jpeg" ContentType="image/jpeg"/>
  <Override PartName="/ppt/media/image57.jpeg" ContentType="image/jpeg"/>
  <Override PartName="/ppt/media/image6.jpeg" ContentType="image/jpeg"/>
  <Override PartName="/ppt/media/image58.jpeg" ContentType="image/jpeg"/>
  <Override PartName="/ppt/media/image7.jpeg" ContentType="image/jpeg"/>
  <Override PartName="/ppt/media/image59.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76.png" ContentType="image/png"/>
  <Override PartName="/ppt/media/image12.jpeg" ContentType="image/jpeg"/>
  <Override PartName="/ppt/media/image86.png" ContentType="image/png"/>
  <Override PartName="/ppt/media/image13.jpeg" ContentType="image/jpeg"/>
  <Override PartName="/ppt/media/image14.gif" ContentType="image/gif"/>
  <Override PartName="/ppt/media/image4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28.jpeg" ContentType="image/jpeg"/>
  <Override PartName="/ppt/media/image47.png" ContentType="image/png"/>
  <Override PartName="/ppt/media/image28.jpeg" ContentType="image/jpeg"/>
  <Override PartName="/ppt/media/image29.jpeg" ContentType="image/jpeg"/>
  <Override PartName="/ppt/media/image30.jpeg" ContentType="image/jpeg"/>
  <Override PartName="/ppt/media/image31.jpeg" ContentType="image/jpeg"/>
  <Override PartName="/ppt/media/image241.jpeg" ContentType="image/jpeg"/>
  <Override PartName="/ppt/media/image32.wmf" ContentType="image/x-wmf"/>
  <Override PartName="/ppt/media/image139.png" ContentType="image/png"/>
  <Override PartName="/ppt/media/image40.jpeg" ContentType="image/jpeg"/>
  <Override PartName="/ppt/media/image33.jpeg" ContentType="image/jpeg"/>
  <Override PartName="/ppt/media/image34.jpeg" ContentType="image/jpeg"/>
  <Override PartName="/ppt/media/image35.jpeg" ContentType="image/jpeg"/>
  <Override PartName="/ppt/media/image36.jpeg" ContentType="image/jpeg"/>
  <Override PartName="/ppt/media/image37.jpeg" ContentType="image/jpeg"/>
  <Override PartName="/ppt/media/image38.jpeg" ContentType="image/jpeg"/>
  <Override PartName="/ppt/media/image45.png" ContentType="image/png"/>
  <Override PartName="/ppt/media/image39.jpeg" ContentType="image/jpeg"/>
  <Override PartName="/ppt/media/image149.png" ContentType="image/png"/>
  <Override PartName="/ppt/media/image41.jpeg" ContentType="image/jpeg"/>
  <Override PartName="/ppt/media/image159.png" ContentType="image/png"/>
  <Override PartName="/ppt/media/image42.jpeg" ContentType="image/jpeg"/>
  <Override PartName="/ppt/media/image43.png" ContentType="image/png"/>
  <Override PartName="/ppt/media/image49.jpeg" ContentType="image/jpeg"/>
  <Override PartName="/ppt/media/image46.jpeg" ContentType="image/jpeg"/>
  <Override PartName="/ppt/media/image48.jpeg" ContentType="image/jpeg"/>
  <Override PartName="/ppt/media/image50.png" ContentType="image/png"/>
  <Override PartName="/ppt/media/image51.jpeg" ContentType="image/jpeg"/>
  <Override PartName="/ppt/media/image52.jpeg" ContentType="image/jpeg"/>
  <Override PartName="/ppt/media/image60.jpeg" ContentType="image/jpeg"/>
  <Override PartName="/ppt/media/image61.jpeg" ContentType="image/jpeg"/>
  <Override PartName="/ppt/media/image62.jpeg" ContentType="image/jpeg"/>
  <Override PartName="/ppt/media/image63.jpeg" ContentType="image/jpeg"/>
  <Override PartName="/ppt/media/image64.jpeg" ContentType="image/jpeg"/>
  <Override PartName="/ppt/media/image65.jpeg" ContentType="image/jpeg"/>
  <Override PartName="/ppt/media/image66.jpeg" ContentType="image/jpeg"/>
  <Override PartName="/ppt/media/image108.png" ContentType="image/png"/>
  <Override PartName="/ppt/media/image67.jpeg" ContentType="image/jpeg"/>
  <Override PartName="/ppt/media/image118.png" ContentType="image/png"/>
  <Override PartName="/ppt/media/image68.jpeg" ContentType="image/jpeg"/>
  <Override PartName="/ppt/media/image128.png" ContentType="image/png"/>
  <Override PartName="/ppt/media/image69.jpeg" ContentType="image/jpeg"/>
  <Override PartName="/ppt/media/image138.png" ContentType="image/png"/>
  <Override PartName="/ppt/media/image70.jpeg" ContentType="image/jpeg"/>
  <Override PartName="/ppt/media/image71.png" ContentType="image/png"/>
  <Override PartName="/ppt/media/image72.jpeg" ContentType="image/jpeg"/>
  <Override PartName="/ppt/media/image73.jpeg" ContentType="image/jpeg"/>
  <Override PartName="/ppt/media/image74.png" ContentType="image/png"/>
  <Override PartName="/ppt/media/image75.jpeg" ContentType="image/jpeg"/>
  <Override PartName="/ppt/media/image164.jpeg" ContentType="image/jpeg"/>
  <Override PartName="/ppt/media/image77.jpeg" ContentType="image/jpeg"/>
  <Override PartName="/ppt/media/image166.jpeg" ContentType="image/jpeg"/>
  <Override PartName="/ppt/media/image78.jpeg" ContentType="image/jpeg"/>
  <Override PartName="/ppt/media/image167.jpeg" ContentType="image/jpeg"/>
  <Override PartName="/ppt/media/image79.jpeg" ContentType="image/jpeg"/>
  <Override PartName="/ppt/media/image168.jpeg" ContentType="image/jpeg"/>
  <Override PartName="/ppt/media/image80.jpeg" ContentType="image/jpeg"/>
  <Override PartName="/ppt/media/image81.png" ContentType="image/png"/>
  <Override PartName="/ppt/media/image82.jpeg" ContentType="image/jpeg"/>
  <Override PartName="/ppt/media/image111.png" ContentType="image/png"/>
  <Override PartName="/ppt/media/image171.jpeg" ContentType="image/jpeg"/>
  <Override PartName="/ppt/media/image83.png" ContentType="image/png"/>
  <Override PartName="/ppt/media/image84.png" ContentType="image/png"/>
  <Override PartName="/ppt/media/image85.png" ContentType="image/png"/>
  <Override PartName="/ppt/media/image87.png" ContentType="image/png"/>
  <Override PartName="/ppt/media/image88.png" ContentType="image/png"/>
  <Override PartName="/ppt/media/image160.png" ContentType="image/png"/>
  <Override PartName="/ppt/media/image203.jpeg" ContentType="image/jpeg"/>
  <Override PartName="/ppt/media/image89.png" ContentType="image/png"/>
  <Override PartName="/ppt/media/image161.png" ContentType="image/png"/>
  <Override PartName="/ppt/media/image176.jpeg" ContentType="image/jpeg"/>
  <Override PartName="/ppt/media/image90.png" ContentType="image/png"/>
  <Override PartName="/ppt/media/image91.png" ContentType="image/png"/>
  <Override PartName="/ppt/media/image92.png" ContentType="image/png"/>
  <Override PartName="/ppt/media/image192.jpeg" ContentType="image/jpe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170.png" ContentType="image/png"/>
  <Override PartName="/ppt/media/image99.png" ContentType="image/png"/>
  <Override PartName="/ppt/media/image100.png" ContentType="image/png"/>
  <Override PartName="/ppt/media/image199.jpeg" ContentType="image/jpeg"/>
  <Override PartName="/ppt/media/image101.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9.png" ContentType="image/png"/>
  <Override PartName="/ppt/media/image110.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9.png" ContentType="image/png"/>
  <Override PartName="/ppt/media/image120.png" ContentType="image/png"/>
  <Override PartName="/ppt/media/image121.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9.png" ContentType="image/png"/>
  <Override PartName="/ppt/media/image130.png" ContentType="image/png"/>
  <Override PartName="/ppt/media/image200.jpeg" ContentType="image/jpeg"/>
  <Override PartName="/ppt/media/image131.png" ContentType="image/png"/>
  <Override PartName="/ppt/media/image173.jpeg" ContentType="image/jpe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40.png" ContentType="image/png"/>
  <Override PartName="/ppt/media/image201.jpeg" ContentType="image/jpeg"/>
  <Override PartName="/ppt/media/image141.png" ContentType="image/png"/>
  <Override PartName="/ppt/media/image174.jpeg" ContentType="image/jpeg"/>
  <Override PartName="/ppt/media/image142.png" ContentType="image/png"/>
  <Override PartName="/ppt/media/image143.png" ContentType="image/png"/>
  <Override PartName="/ppt/media/image144.png" ContentType="image/png"/>
  <Override PartName="/ppt/media/image145.png" ContentType="image/png"/>
  <Override PartName="/ppt/media/image146.png" ContentType="image/png"/>
  <Override PartName="/ppt/media/image147.png" ContentType="image/png"/>
  <Override PartName="/ppt/media/image148.png" ContentType="image/png"/>
  <Override PartName="/ppt/media/image150.png" ContentType="image/png"/>
  <Override PartName="/ppt/media/image151.png" ContentType="image/png"/>
  <Override PartName="/ppt/media/image175.jpeg" ContentType="image/jpeg"/>
  <Override PartName="/ppt/media/image152.png" ContentType="image/png"/>
  <Override PartName="/ppt/media/image153.png" ContentType="image/png"/>
  <Override PartName="/ppt/media/image154.png" ContentType="image/png"/>
  <Override PartName="/ppt/media/image155.png" ContentType="image/png"/>
  <Override PartName="/ppt/media/image156.png" ContentType="image/png"/>
  <Override PartName="/ppt/media/image157.png" ContentType="image/png"/>
  <Override PartName="/ppt/media/image158.png" ContentType="image/png"/>
  <Override PartName="/ppt/media/image162.png" ContentType="image/png"/>
  <Override PartName="/ppt/media/image163.png" ContentType="image/png"/>
  <Override PartName="/ppt/media/image165.jpeg" ContentType="image/jpeg"/>
  <Override PartName="/ppt/media/image208.png" ContentType="image/png"/>
  <Override PartName="/ppt/media/image169.jpeg" ContentType="image/jpeg"/>
  <Override PartName="/ppt/media/image172.png" ContentType="image/png"/>
  <Override PartName="/ppt/media/image177.png" ContentType="image/png"/>
  <Override PartName="/ppt/media/image178.jpeg" ContentType="image/jpeg"/>
  <Override PartName="/ppt/media/image179.jpeg" ContentType="image/jpeg"/>
  <Override PartName="/ppt/media/image180.jpeg" ContentType="image/jpeg"/>
  <Override PartName="/ppt/media/image181.jpeg" ContentType="image/jpeg"/>
  <Override PartName="/ppt/media/image182.jpeg" ContentType="image/jpeg"/>
  <Override PartName="/ppt/media/image183.jpeg" ContentType="image/jpeg"/>
  <Override PartName="/ppt/media/image184.png" ContentType="image/png"/>
  <Override PartName="/ppt/media/image185.png" ContentType="image/png"/>
  <Override PartName="/ppt/media/image186.jpeg" ContentType="image/jpeg"/>
  <Override PartName="/ppt/media/image187.png" ContentType="image/png"/>
  <Override PartName="/ppt/media/image188.jpeg" ContentType="image/jpeg"/>
  <Override PartName="/ppt/media/image189.jpeg" ContentType="image/jpeg"/>
  <Override PartName="/ppt/media/image190.jpeg" ContentType="image/jpeg"/>
  <Override PartName="/ppt/media/image191.jpeg" ContentType="image/jpeg"/>
  <Override PartName="/ppt/media/image193.jpeg" ContentType="image/jpeg"/>
  <Override PartName="/ppt/media/image194.jpeg" ContentType="image/jpeg"/>
  <Override PartName="/ppt/media/image195.jpeg" ContentType="image/jpeg"/>
  <Override PartName="/ppt/media/image196.jpeg" ContentType="image/jpeg"/>
  <Override PartName="/ppt/media/image197.jpeg" ContentType="image/jpeg"/>
  <Override PartName="/ppt/media/image198.jpeg" ContentType="image/jpeg"/>
  <Override PartName="/ppt/media/image202.png" ContentType="image/png"/>
  <Override PartName="/ppt/media/image204.png" ContentType="image/png"/>
  <Override PartName="/ppt/media/image205.jpeg" ContentType="image/jpeg"/>
  <Override PartName="/ppt/media/image206.png" ContentType="image/png"/>
  <Override PartName="/ppt/media/image207.jpeg" ContentType="image/jpeg"/>
  <Override PartName="/ppt/media/image209.jpeg" ContentType="image/jpeg"/>
  <Override PartName="/ppt/media/image210.jpeg" ContentType="image/jpeg"/>
  <Override PartName="/ppt/media/image211.jpeg" ContentType="image/jpeg"/>
  <Override PartName="/ppt/media/image212.jpeg" ContentType="image/jpeg"/>
  <Override PartName="/ppt/media/image213.jpeg" ContentType="image/jpeg"/>
  <Override PartName="/ppt/media/image214.jpeg" ContentType="image/jpeg"/>
  <Override PartName="/ppt/media/image215.jpeg" ContentType="image/jpeg"/>
  <Override PartName="/ppt/media/image216.jpeg" ContentType="image/jpeg"/>
  <Override PartName="/ppt/media/image217.jpeg" ContentType="image/jpeg"/>
  <Override PartName="/ppt/media/image218.jpeg" ContentType="image/jpeg"/>
  <Override PartName="/ppt/media/image219.jpeg" ContentType="image/jpeg"/>
  <Override PartName="/ppt/media/image220.jpeg" ContentType="image/jpeg"/>
  <Override PartName="/ppt/media/image221.jpeg" ContentType="image/jpeg"/>
  <Override PartName="/ppt/media/image222.jpeg" ContentType="image/jpeg"/>
  <Override PartName="/ppt/media/image223.png" ContentType="image/png"/>
  <Override PartName="/ppt/media/hdphoto1.wdp" ContentType="image/vnd.ms-photo"/>
  <Override PartName="/ppt/media/image224.jpeg" ContentType="image/jpeg"/>
  <Override PartName="/ppt/media/image225.png" ContentType="image/png"/>
  <Override PartName="/ppt/media/image226.jpeg" ContentType="image/jpeg"/>
  <Override PartName="/ppt/media/image227.jpeg" ContentType="image/jpeg"/>
  <Override PartName="/ppt/media/image229.jpeg" ContentType="image/jpeg"/>
  <Override PartName="/ppt/media/image230.jpeg" ContentType="image/jpeg"/>
  <Override PartName="/ppt/media/image231.jpeg" ContentType="image/jpeg"/>
  <Override PartName="/ppt/media/image232.jpeg" ContentType="image/jpeg"/>
  <Override PartName="/ppt/media/image233.jpeg" ContentType="image/jpeg"/>
  <Override PartName="/ppt/media/image234.jpeg" ContentType="image/jpeg"/>
  <Override PartName="/ppt/media/image235.jpeg" ContentType="image/jpeg"/>
  <Override PartName="/ppt/media/image236.jpeg" ContentType="image/jpeg"/>
  <Override PartName="/ppt/media/image237.jpeg" ContentType="image/jpeg"/>
  <Override PartName="/ppt/media/image238.jpeg" ContentType="image/jpeg"/>
  <Override PartName="/ppt/media/image239.jpeg" ContentType="image/jpeg"/>
  <Override PartName="/ppt/media/image240.jpeg" ContentType="image/jpeg"/>
  <Override PartName="/ppt/media/image242.jpeg" ContentType="image/jpeg"/>
  <Override PartName="/ppt/media/image243.jpeg" ContentType="image/jpeg"/>
  <Override PartName="/ppt/media/image244.gif" ContentType="image/gif"/>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slide" Target="slides/slide132.xml"/><Relationship Id="rId139" Type="http://schemas.openxmlformats.org/officeDocument/2006/relationships/slide" Target="slides/slide133.xml"/><Relationship Id="rId140" Type="http://schemas.openxmlformats.org/officeDocument/2006/relationships/slide" Target="slides/slide134.xml"/><Relationship Id="rId141" Type="http://schemas.openxmlformats.org/officeDocument/2006/relationships/slide" Target="slides/slide135.xml"/><Relationship Id="rId142" Type="http://schemas.openxmlformats.org/officeDocument/2006/relationships/slide" Target="slides/slide136.xml"/><Relationship Id="rId143" Type="http://schemas.openxmlformats.org/officeDocument/2006/relationships/slide" Target="slides/slide137.xml"/><Relationship Id="rId144" Type="http://schemas.openxmlformats.org/officeDocument/2006/relationships/slide" Target="slides/slide138.xml"/><Relationship Id="rId145" Type="http://schemas.openxmlformats.org/officeDocument/2006/relationships/slide" Target="slides/slide139.xml"/><Relationship Id="rId146" Type="http://schemas.openxmlformats.org/officeDocument/2006/relationships/slide" Target="slides/slide140.xml"/><Relationship Id="rId147" Type="http://schemas.openxmlformats.org/officeDocument/2006/relationships/slide" Target="slides/slide141.xml"/><Relationship Id="rId148" Type="http://schemas.openxmlformats.org/officeDocument/2006/relationships/slide" Target="slides/slide142.xml"/><Relationship Id="rId149" Type="http://schemas.openxmlformats.org/officeDocument/2006/relationships/slide" Target="slides/slide143.xml"/><Relationship Id="rId150" Type="http://schemas.openxmlformats.org/officeDocument/2006/relationships/slide" Target="slides/slide144.xml"/><Relationship Id="rId151" Type="http://schemas.openxmlformats.org/officeDocument/2006/relationships/slide" Target="slides/slide145.xml"/><Relationship Id="rId152" Type="http://schemas.openxmlformats.org/officeDocument/2006/relationships/slide" Target="slides/slide146.xml"/><Relationship Id="rId153" Type="http://schemas.openxmlformats.org/officeDocument/2006/relationships/slide" Target="slides/slide147.xml"/><Relationship Id="rId154" Type="http://schemas.openxmlformats.org/officeDocument/2006/relationships/slide" Target="slides/slide148.xml"/><Relationship Id="rId155" Type="http://schemas.openxmlformats.org/officeDocument/2006/relationships/slide" Target="slides/slide149.xml"/><Relationship Id="rId156" Type="http://schemas.openxmlformats.org/officeDocument/2006/relationships/slide" Target="slides/slide150.xml"/><Relationship Id="rId157" Type="http://schemas.openxmlformats.org/officeDocument/2006/relationships/slide" Target="slides/slide151.xml"/><Relationship Id="rId158" Type="http://schemas.openxmlformats.org/officeDocument/2006/relationships/slide" Target="slides/slide152.xml"/><Relationship Id="rId159" Type="http://schemas.openxmlformats.org/officeDocument/2006/relationships/slide" Target="slides/slide153.xml"/><Relationship Id="rId160" Type="http://schemas.openxmlformats.org/officeDocument/2006/relationships/slide" Target="slides/slide154.xml"/><Relationship Id="rId161" Type="http://schemas.openxmlformats.org/officeDocument/2006/relationships/slide" Target="slides/slide155.xml"/><Relationship Id="rId162" Type="http://schemas.openxmlformats.org/officeDocument/2006/relationships/slide" Target="slides/slide156.xml"/><Relationship Id="rId163" Type="http://schemas.openxmlformats.org/officeDocument/2006/relationships/slide" Target="slides/slide157.xml"/><Relationship Id="rId164" Type="http://schemas.openxmlformats.org/officeDocument/2006/relationships/slide" Target="slides/slide158.xml"/><Relationship Id="rId165" Type="http://schemas.openxmlformats.org/officeDocument/2006/relationships/slide" Target="slides/slide159.xml"/><Relationship Id="rId166" Type="http://schemas.openxmlformats.org/officeDocument/2006/relationships/slide" Target="slides/slide160.xml"/><Relationship Id="rId167" Type="http://schemas.openxmlformats.org/officeDocument/2006/relationships/slide" Target="slides/slide161.xml"/><Relationship Id="rId168" Type="http://schemas.openxmlformats.org/officeDocument/2006/relationships/slide" Target="slides/slide162.xml"/><Relationship Id="rId169" Type="http://schemas.openxmlformats.org/officeDocument/2006/relationships/slide" Target="slides/slide163.xml"/><Relationship Id="rId170" Type="http://schemas.openxmlformats.org/officeDocument/2006/relationships/slide" Target="slides/slide164.xml"/><Relationship Id="rId171" Type="http://schemas.openxmlformats.org/officeDocument/2006/relationships/slide" Target="slides/slide165.xml"/><Relationship Id="rId172" Type="http://schemas.openxmlformats.org/officeDocument/2006/relationships/slide" Target="slides/slide166.xml"/><Relationship Id="rId173" Type="http://schemas.openxmlformats.org/officeDocument/2006/relationships/slide" Target="slides/slide167.xml"/><Relationship Id="rId174" Type="http://schemas.openxmlformats.org/officeDocument/2006/relationships/slide" Target="slides/slide168.xml"/><Relationship Id="rId175" Type="http://schemas.openxmlformats.org/officeDocument/2006/relationships/slide" Target="slides/slide169.xml"/><Relationship Id="rId176" Type="http://schemas.openxmlformats.org/officeDocument/2006/relationships/slide" Target="slides/slide170.xml"/><Relationship Id="rId177" Type="http://schemas.openxmlformats.org/officeDocument/2006/relationships/slide" Target="slides/slide171.xml"/><Relationship Id="rId178" Type="http://schemas.openxmlformats.org/officeDocument/2006/relationships/slide" Target="slides/slide172.xml"/><Relationship Id="rId179" Type="http://schemas.openxmlformats.org/officeDocument/2006/relationships/slide" Target="slides/slide173.xml"/><Relationship Id="rId180" Type="http://schemas.openxmlformats.org/officeDocument/2006/relationships/slide" Target="slides/slide174.xml"/><Relationship Id="rId181" Type="http://schemas.openxmlformats.org/officeDocument/2006/relationships/slide" Target="slides/slide175.xml"/><Relationship Id="rId182" Type="http://schemas.openxmlformats.org/officeDocument/2006/relationships/slide" Target="slides/slide176.xml"/><Relationship Id="rId183" Type="http://schemas.openxmlformats.org/officeDocument/2006/relationships/slide" Target="slides/slide177.xml"/><Relationship Id="rId184" Type="http://schemas.openxmlformats.org/officeDocument/2006/relationships/slide" Target="slides/slide178.xml"/><Relationship Id="rId185" Type="http://schemas.openxmlformats.org/officeDocument/2006/relationships/slide" Target="slides/slide179.xml"/><Relationship Id="rId186" Type="http://schemas.openxmlformats.org/officeDocument/2006/relationships/slide" Target="slides/slide180.xml"/><Relationship Id="rId187" Type="http://schemas.openxmlformats.org/officeDocument/2006/relationships/slide" Target="slides/slide181.xml"/><Relationship Id="rId188" Type="http://schemas.openxmlformats.org/officeDocument/2006/relationships/slide" Target="slides/slide182.xml"/><Relationship Id="rId189" Type="http://schemas.openxmlformats.org/officeDocument/2006/relationships/slide" Target="slides/slide183.xml"/><Relationship Id="rId190" Type="http://schemas.openxmlformats.org/officeDocument/2006/relationships/slide" Target="slides/slide184.xml"/><Relationship Id="rId191" Type="http://schemas.openxmlformats.org/officeDocument/2006/relationships/slide" Target="slides/slide185.xml"/><Relationship Id="rId192" Type="http://schemas.openxmlformats.org/officeDocument/2006/relationships/slide" Target="slides/slide186.xml"/><Relationship Id="rId193" Type="http://schemas.openxmlformats.org/officeDocument/2006/relationships/slide" Target="slides/slide187.xml"/><Relationship Id="rId194" Type="http://schemas.openxmlformats.org/officeDocument/2006/relationships/slide" Target="slides/slide188.xml"/><Relationship Id="rId195" Type="http://schemas.openxmlformats.org/officeDocument/2006/relationships/slide" Target="slides/slide189.xml"/><Relationship Id="rId196" Type="http://schemas.openxmlformats.org/officeDocument/2006/relationships/slide" Target="slides/slide190.xml"/><Relationship Id="rId197" Type="http://schemas.openxmlformats.org/officeDocument/2006/relationships/slide" Target="slides/slide191.xml"/><Relationship Id="rId198" Type="http://schemas.openxmlformats.org/officeDocument/2006/relationships/slide" Target="slides/slide192.xml"/><Relationship Id="rId199" Type="http://schemas.openxmlformats.org/officeDocument/2006/relationships/slide" Target="slides/slide193.xml"/><Relationship Id="rId200" Type="http://schemas.openxmlformats.org/officeDocument/2006/relationships/slide" Target="slides/slide194.xml"/><Relationship Id="rId201" Type="http://schemas.openxmlformats.org/officeDocument/2006/relationships/slide" Target="slides/slide195.xml"/><Relationship Id="rId202" Type="http://schemas.openxmlformats.org/officeDocument/2006/relationships/slide" Target="slides/slide196.xml"/><Relationship Id="rId203" Type="http://schemas.openxmlformats.org/officeDocument/2006/relationships/slide" Target="slides/slide197.xml"/><Relationship Id="rId204" Type="http://schemas.openxmlformats.org/officeDocument/2006/relationships/slide" Target="slides/slide198.xml"/><Relationship Id="rId205" Type="http://schemas.openxmlformats.org/officeDocument/2006/relationships/slide" Target="slides/slide199.xml"/><Relationship Id="rId206" Type="http://schemas.openxmlformats.org/officeDocument/2006/relationships/slide" Target="slides/slide200.xml"/><Relationship Id="rId207" Type="http://schemas.openxmlformats.org/officeDocument/2006/relationships/slide" Target="slides/slide201.xml"/><Relationship Id="rId208" Type="http://schemas.openxmlformats.org/officeDocument/2006/relationships/slide" Target="slides/slide202.xml"/><Relationship Id="rId209" Type="http://schemas.openxmlformats.org/officeDocument/2006/relationships/slide" Target="slides/slide203.xml"/><Relationship Id="rId210" Type="http://schemas.openxmlformats.org/officeDocument/2006/relationships/slide" Target="slides/slide204.xml"/><Relationship Id="rId211" Type="http://schemas.openxmlformats.org/officeDocument/2006/relationships/slide" Target="slides/slide205.xml"/><Relationship Id="rId212" Type="http://schemas.openxmlformats.org/officeDocument/2006/relationships/slide" Target="slides/slide206.xml"/><Relationship Id="rId213" Type="http://schemas.openxmlformats.org/officeDocument/2006/relationships/slide" Target="slides/slide207.xml"/><Relationship Id="rId214" Type="http://schemas.openxmlformats.org/officeDocument/2006/relationships/slide" Target="slides/slide208.xml"/><Relationship Id="rId215" Type="http://schemas.openxmlformats.org/officeDocument/2006/relationships/slide" Target="slides/slide209.xml"/><Relationship Id="rId216" Type="http://schemas.openxmlformats.org/officeDocument/2006/relationships/slide" Target="slides/slide210.xml"/><Relationship Id="rId217" Type="http://schemas.openxmlformats.org/officeDocument/2006/relationships/slide" Target="slides/slide211.xml"/><Relationship Id="rId218" Type="http://schemas.openxmlformats.org/officeDocument/2006/relationships/slide" Target="slides/slide212.xml"/><Relationship Id="rId219" Type="http://schemas.openxmlformats.org/officeDocument/2006/relationships/slide" Target="slides/slide213.xml"/><Relationship Id="rId220" Type="http://schemas.openxmlformats.org/officeDocument/2006/relationships/slide" Target="slides/slide214.xml"/><Relationship Id="rId221" Type="http://schemas.openxmlformats.org/officeDocument/2006/relationships/slide" Target="slides/slide215.xml"/><Relationship Id="rId222" Type="http://schemas.openxmlformats.org/officeDocument/2006/relationships/slide" Target="slides/slide216.xml"/><Relationship Id="rId223" Type="http://schemas.openxmlformats.org/officeDocument/2006/relationships/slide" Target="slides/slide217.xml"/><Relationship Id="rId224" Type="http://schemas.openxmlformats.org/officeDocument/2006/relationships/slide" Target="slides/slide218.xml"/><Relationship Id="rId225" Type="http://schemas.openxmlformats.org/officeDocument/2006/relationships/slide" Target="slides/slide219.xml"/><Relationship Id="rId226" Type="http://schemas.openxmlformats.org/officeDocument/2006/relationships/slide" Target="slides/slide220.xml"/><Relationship Id="rId227" Type="http://schemas.openxmlformats.org/officeDocument/2006/relationships/slide" Target="slides/slide221.xml"/><Relationship Id="rId228" Type="http://schemas.openxmlformats.org/officeDocument/2006/relationships/slide" Target="slides/slide222.xml"/><Relationship Id="rId229" Type="http://schemas.openxmlformats.org/officeDocument/2006/relationships/slide" Target="slides/slide223.xml"/><Relationship Id="rId230" Type="http://schemas.openxmlformats.org/officeDocument/2006/relationships/slide" Target="slides/slide224.xml"/><Relationship Id="rId231" Type="http://schemas.openxmlformats.org/officeDocument/2006/relationships/slide" Target="slides/slide225.xml"/><Relationship Id="rId232" Type="http://schemas.openxmlformats.org/officeDocument/2006/relationships/slide" Target="slides/slide226.xml"/><Relationship Id="rId233" Type="http://schemas.openxmlformats.org/officeDocument/2006/relationships/slide" Target="slides/slide227.xml"/><Relationship Id="rId234" Type="http://schemas.openxmlformats.org/officeDocument/2006/relationships/slide" Target="slides/slide228.xml"/><Relationship Id="rId235" Type="http://schemas.openxmlformats.org/officeDocument/2006/relationships/slide" Target="slides/slide229.xml"/><Relationship Id="rId236" Type="http://schemas.openxmlformats.org/officeDocument/2006/relationships/slide" Target="slides/slide230.xml"/><Relationship Id="rId237" Type="http://schemas.openxmlformats.org/officeDocument/2006/relationships/slide" Target="slides/slide231.xml"/><Relationship Id="rId238" Type="http://schemas.openxmlformats.org/officeDocument/2006/relationships/slide" Target="slides/slide232.xml"/><Relationship Id="rId239" Type="http://schemas.openxmlformats.org/officeDocument/2006/relationships/slide" Target="slides/slide233.xml"/><Relationship Id="rId240" Type="http://schemas.openxmlformats.org/officeDocument/2006/relationships/slide" Target="slides/slide234.xml"/><Relationship Id="rId241" Type="http://schemas.openxmlformats.org/officeDocument/2006/relationships/slide" Target="slides/slide235.xml"/><Relationship Id="rId242" Type="http://schemas.openxmlformats.org/officeDocument/2006/relationships/slide" Target="slides/slide236.xml"/><Relationship Id="rId243" Type="http://schemas.openxmlformats.org/officeDocument/2006/relationships/slide" Target="slides/slide237.xml"/><Relationship Id="rId244" Type="http://schemas.openxmlformats.org/officeDocument/2006/relationships/slide" Target="slides/slide238.xml"/><Relationship Id="rId245" Type="http://schemas.openxmlformats.org/officeDocument/2006/relationships/slide" Target="slides/slide239.xml"/><Relationship Id="rId246" Type="http://schemas.openxmlformats.org/officeDocument/2006/relationships/slide" Target="slides/slide240.xml"/><Relationship Id="rId247" Type="http://schemas.openxmlformats.org/officeDocument/2006/relationships/slide" Target="slides/slide241.xml"/><Relationship Id="rId248" Type="http://schemas.openxmlformats.org/officeDocument/2006/relationships/slide" Target="slides/slide242.xml"/><Relationship Id="rId249" Type="http://schemas.openxmlformats.org/officeDocument/2006/relationships/slide" Target="slides/slide243.xml"/><Relationship Id="rId250" Type="http://schemas.openxmlformats.org/officeDocument/2006/relationships/slide" Target="slides/slide244.xml"/><Relationship Id="rId251" Type="http://schemas.openxmlformats.org/officeDocument/2006/relationships/slide" Target="slides/slide245.xml"/><Relationship Id="rId252" Type="http://schemas.openxmlformats.org/officeDocument/2006/relationships/slide" Target="slides/slide246.xml"/><Relationship Id="rId253" Type="http://schemas.openxmlformats.org/officeDocument/2006/relationships/slide" Target="slides/slide247.xml"/><Relationship Id="rId254" Type="http://schemas.openxmlformats.org/officeDocument/2006/relationships/slide" Target="slides/slide248.xml"/><Relationship Id="rId255" Type="http://schemas.openxmlformats.org/officeDocument/2006/relationships/slide" Target="slides/slide249.xml"/><Relationship Id="rId256" Type="http://schemas.openxmlformats.org/officeDocument/2006/relationships/slide" Target="slides/slide250.xml"/><Relationship Id="rId257" Type="http://schemas.openxmlformats.org/officeDocument/2006/relationships/slide" Target="slides/slide251.xml"/><Relationship Id="rId258" Type="http://schemas.openxmlformats.org/officeDocument/2006/relationships/slide" Target="slides/slide252.xml"/><Relationship Id="rId259" Type="http://schemas.openxmlformats.org/officeDocument/2006/relationships/slide" Target="slides/slide253.xml"/><Relationship Id="rId260" Type="http://schemas.openxmlformats.org/officeDocument/2006/relationships/slide" Target="slides/slide254.xml"/><Relationship Id="rId261" Type="http://schemas.openxmlformats.org/officeDocument/2006/relationships/slide" Target="slides/slide255.xml"/><Relationship Id="rId262" Type="http://schemas.openxmlformats.org/officeDocument/2006/relationships/slide" Target="slides/slide256.xml"/><Relationship Id="rId263" Type="http://schemas.openxmlformats.org/officeDocument/2006/relationships/slide" Target="slides/slide257.xml"/><Relationship Id="rId264" Type="http://schemas.openxmlformats.org/officeDocument/2006/relationships/slide" Target="slides/slide258.xml"/><Relationship Id="rId265" Type="http://schemas.openxmlformats.org/officeDocument/2006/relationships/slide" Target="slides/slide259.xml"/><Relationship Id="rId266" Type="http://schemas.openxmlformats.org/officeDocument/2006/relationships/slide" Target="slides/slide260.xml"/><Relationship Id="rId267" Type="http://schemas.openxmlformats.org/officeDocument/2006/relationships/slide" Target="slides/slide261.xml"/><Relationship Id="rId268" Type="http://schemas.openxmlformats.org/officeDocument/2006/relationships/slide" Target="slides/slide262.xml"/><Relationship Id="rId269" Type="http://schemas.openxmlformats.org/officeDocument/2006/relationships/slide" Target="slides/slide263.xml"/><Relationship Id="rId270" Type="http://schemas.openxmlformats.org/officeDocument/2006/relationships/slide" Target="slides/slide264.xml"/><Relationship Id="rId271" Type="http://schemas.openxmlformats.org/officeDocument/2006/relationships/slide" Target="slides/slide265.xml"/><Relationship Id="rId272" Type="http://schemas.openxmlformats.org/officeDocument/2006/relationships/slide" Target="slides/slide266.xml"/><Relationship Id="rId273" Type="http://schemas.openxmlformats.org/officeDocument/2006/relationships/slide" Target="slides/slide267.xml"/><Relationship Id="rId274" Type="http://schemas.openxmlformats.org/officeDocument/2006/relationships/slide" Target="slides/slide268.xml"/><Relationship Id="rId275" Type="http://schemas.openxmlformats.org/officeDocument/2006/relationships/slide" Target="slides/slide269.xml"/><Relationship Id="rId276" Type="http://schemas.openxmlformats.org/officeDocument/2006/relationships/slide" Target="slides/slide270.xml"/><Relationship Id="rId277" Type="http://schemas.openxmlformats.org/officeDocument/2006/relationships/slide" Target="slides/slide271.xml"/><Relationship Id="rId278" Type="http://schemas.openxmlformats.org/officeDocument/2006/relationships/slide" Target="slides/slide272.xml"/><Relationship Id="rId279" Type="http://schemas.openxmlformats.org/officeDocument/2006/relationships/slide" Target="slides/slide273.xml"/><Relationship Id="rId280" Type="http://schemas.openxmlformats.org/officeDocument/2006/relationships/slide" Target="slides/slide274.xml"/><Relationship Id="rId281" Type="http://schemas.openxmlformats.org/officeDocument/2006/relationships/slide" Target="slides/slide275.xml"/><Relationship Id="rId282" Type="http://schemas.openxmlformats.org/officeDocument/2006/relationships/slide" Target="slides/slide276.xml"/><Relationship Id="rId283" Type="http://schemas.openxmlformats.org/officeDocument/2006/relationships/slide" Target="slides/slide277.xml"/><Relationship Id="rId284" Type="http://schemas.openxmlformats.org/officeDocument/2006/relationships/slide" Target="slides/slide278.xml"/><Relationship Id="rId285" Type="http://schemas.openxmlformats.org/officeDocument/2006/relationships/slide" Target="slides/slide279.xml"/><Relationship Id="rId286" Type="http://schemas.openxmlformats.org/officeDocument/2006/relationships/slide" Target="slides/slide280.xml"/><Relationship Id="rId287" Type="http://schemas.openxmlformats.org/officeDocument/2006/relationships/slide" Target="slides/slide281.xml"/><Relationship Id="rId288" Type="http://schemas.openxmlformats.org/officeDocument/2006/relationships/slide" Target="slides/slide282.xml"/><Relationship Id="rId289" Type="http://schemas.openxmlformats.org/officeDocument/2006/relationships/slide" Target="slides/slide283.xml"/><Relationship Id="rId290" Type="http://schemas.openxmlformats.org/officeDocument/2006/relationships/slide" Target="slides/slide284.xml"/><Relationship Id="rId291" Type="http://schemas.openxmlformats.org/officeDocument/2006/relationships/slide" Target="slides/slide285.xml"/><Relationship Id="rId292" Type="http://schemas.openxmlformats.org/officeDocument/2006/relationships/slide" Target="slides/slide286.xml"/><Relationship Id="rId293" Type="http://schemas.openxmlformats.org/officeDocument/2006/relationships/slide" Target="slides/slide287.xml"/><Relationship Id="rId294" Type="http://schemas.openxmlformats.org/officeDocument/2006/relationships/slide" Target="slides/slide288.xml"/><Relationship Id="rId295" Type="http://schemas.openxmlformats.org/officeDocument/2006/relationships/slide" Target="slides/slide289.xml"/><Relationship Id="rId296" Type="http://schemas.openxmlformats.org/officeDocument/2006/relationships/slide" Target="slides/slide290.xml"/><Relationship Id="rId297" Type="http://schemas.openxmlformats.org/officeDocument/2006/relationships/slide" Target="slides/slide291.xml"/><Relationship Id="rId298" Type="http://schemas.openxmlformats.org/officeDocument/2006/relationships/slide" Target="slides/slide292.xml"/><Relationship Id="rId299" Type="http://schemas.openxmlformats.org/officeDocument/2006/relationships/slide" Target="slides/slide293.xml"/><Relationship Id="rId300" Type="http://schemas.openxmlformats.org/officeDocument/2006/relationships/slide" Target="slides/slide294.xml"/><Relationship Id="rId301" Type="http://schemas.openxmlformats.org/officeDocument/2006/relationships/slide" Target="slides/slide295.xml"/><Relationship Id="rId302" Type="http://schemas.openxmlformats.org/officeDocument/2006/relationships/slide" Target="slides/slide296.xml"/><Relationship Id="rId303" Type="http://schemas.openxmlformats.org/officeDocument/2006/relationships/slide" Target="slides/slide297.xml"/><Relationship Id="rId304" Type="http://schemas.openxmlformats.org/officeDocument/2006/relationships/slide" Target="slides/slide298.xml"/><Relationship Id="rId305" Type="http://schemas.openxmlformats.org/officeDocument/2006/relationships/slide" Target="slides/slide299.xml"/><Relationship Id="rId306" Type="http://schemas.openxmlformats.org/officeDocument/2006/relationships/slide" Target="slides/slide300.xml"/><Relationship Id="rId307" Type="http://schemas.openxmlformats.org/officeDocument/2006/relationships/slide" Target="slides/slide301.xml"/><Relationship Id="rId308" Type="http://schemas.openxmlformats.org/officeDocument/2006/relationships/slide" Target="slides/slide302.xml"/><Relationship Id="rId309" Type="http://schemas.openxmlformats.org/officeDocument/2006/relationships/slide" Target="slides/slide303.xml"/><Relationship Id="rId310" Type="http://schemas.openxmlformats.org/officeDocument/2006/relationships/slide" Target="slides/slide304.xml"/><Relationship Id="rId311" Type="http://schemas.openxmlformats.org/officeDocument/2006/relationships/slide" Target="slides/slide305.xml"/><Relationship Id="rId312" Type="http://schemas.openxmlformats.org/officeDocument/2006/relationships/slide" Target="slides/slide306.xml"/><Relationship Id="rId313" Type="http://schemas.openxmlformats.org/officeDocument/2006/relationships/slide" Target="slides/slide307.xml"/><Relationship Id="rId314" Type="http://schemas.openxmlformats.org/officeDocument/2006/relationships/slide" Target="slides/slide308.xml"/><Relationship Id="rId315" Type="http://schemas.openxmlformats.org/officeDocument/2006/relationships/slide" Target="slides/slide309.xml"/><Relationship Id="rId316" Type="http://schemas.openxmlformats.org/officeDocument/2006/relationships/slide" Target="slides/slide310.xml"/><Relationship Id="rId317" Type="http://schemas.openxmlformats.org/officeDocument/2006/relationships/slide" Target="slides/slide311.xml"/><Relationship Id="rId318" Type="http://schemas.openxmlformats.org/officeDocument/2006/relationships/slide" Target="slides/slide312.xml"/><Relationship Id="rId319" Type="http://schemas.openxmlformats.org/officeDocument/2006/relationships/slide" Target="slides/slide313.xml"/><Relationship Id="rId320" Type="http://schemas.openxmlformats.org/officeDocument/2006/relationships/slide" Target="slides/slide314.xml"/><Relationship Id="rId321" Type="http://schemas.openxmlformats.org/officeDocument/2006/relationships/slide" Target="slides/slide315.xml"/><Relationship Id="rId322" Type="http://schemas.openxmlformats.org/officeDocument/2006/relationships/slide" Target="slides/slide316.xml"/><Relationship Id="rId323" Type="http://schemas.openxmlformats.org/officeDocument/2006/relationships/slide" Target="slides/slide317.xml"/><Relationship Id="rId324" Type="http://schemas.openxmlformats.org/officeDocument/2006/relationships/slide" Target="slides/slide318.xml"/><Relationship Id="rId325" Type="http://schemas.openxmlformats.org/officeDocument/2006/relationships/slide" Target="slides/slide319.xml"/><Relationship Id="rId326" Type="http://schemas.openxmlformats.org/officeDocument/2006/relationships/slide" Target="slides/slide320.xml"/><Relationship Id="rId327" Type="http://schemas.openxmlformats.org/officeDocument/2006/relationships/slide" Target="slides/slide321.xml"/><Relationship Id="rId328" Type="http://schemas.openxmlformats.org/officeDocument/2006/relationships/slide" Target="slides/slide322.xml"/><Relationship Id="rId329" Type="http://schemas.openxmlformats.org/officeDocument/2006/relationships/slide" Target="slides/slide323.xml"/><Relationship Id="rId330" Type="http://schemas.openxmlformats.org/officeDocument/2006/relationships/slide" Target="slides/slide324.xml"/><Relationship Id="rId331" Type="http://schemas.openxmlformats.org/officeDocument/2006/relationships/slide" Target="slides/slide325.xml"/><Relationship Id="rId332" Type="http://schemas.openxmlformats.org/officeDocument/2006/relationships/slide" Target="slides/slide326.xml"/><Relationship Id="rId333" Type="http://schemas.openxmlformats.org/officeDocument/2006/relationships/slide" Target="slides/slide327.xml"/><Relationship Id="rId334" Type="http://schemas.openxmlformats.org/officeDocument/2006/relationships/slide" Target="slides/slide328.xml"/><Relationship Id="rId335" Type="http://schemas.openxmlformats.org/officeDocument/2006/relationships/slide" Target="slides/slide329.xml"/><Relationship Id="rId336" Type="http://schemas.openxmlformats.org/officeDocument/2006/relationships/slide" Target="slides/slide330.xml"/><Relationship Id="rId337" Type="http://schemas.openxmlformats.org/officeDocument/2006/relationships/slide" Target="slides/slide331.xml"/><Relationship Id="rId338" Type="http://schemas.openxmlformats.org/officeDocument/2006/relationships/slide" Target="slides/slide332.xml"/><Relationship Id="rId339" Type="http://schemas.openxmlformats.org/officeDocument/2006/relationships/slide" Target="slides/slide333.xml"/><Relationship Id="rId340" Type="http://schemas.openxmlformats.org/officeDocument/2006/relationships/slide" Target="slides/slide334.xml"/><Relationship Id="rId341" Type="http://schemas.openxmlformats.org/officeDocument/2006/relationships/slide" Target="slides/slide335.xml"/><Relationship Id="rId342" Type="http://schemas.openxmlformats.org/officeDocument/2006/relationships/slide" Target="slides/slide336.xml"/><Relationship Id="rId343" Type="http://schemas.openxmlformats.org/officeDocument/2006/relationships/slide" Target="slides/slide337.xml"/><Relationship Id="rId34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tr-TR" sz="1800" spc="-1" strike="noStrike">
                <a:solidFill>
                  <a:srgbClr val="000000"/>
                </a:solidFill>
                <a:latin typeface="Calibri"/>
              </a:rPr>
              <a:t>Slaytı taşımak için tıklayın</a:t>
            </a:r>
            <a:endParaRPr b="0" lang="tr-TR" sz="1800" spc="-1" strike="noStrike">
              <a:solidFill>
                <a:srgbClr val="000000"/>
              </a:solidFill>
              <a:latin typeface="Calibri"/>
            </a:endParaRPr>
          </a:p>
        </p:txBody>
      </p:sp>
      <p:sp>
        <p:nvSpPr>
          <p:cNvPr id="16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tr-TR" sz="2000" spc="-1" strike="noStrike">
                <a:latin typeface="Arial"/>
              </a:rPr>
              <a:t>Notların biçimini düzenlemek için tıklayın</a:t>
            </a:r>
            <a:endParaRPr b="0" lang="tr-TR" sz="2000" spc="-1" strike="noStrike">
              <a:latin typeface="Arial"/>
            </a:endParaRPr>
          </a:p>
        </p:txBody>
      </p:sp>
      <p:sp>
        <p:nvSpPr>
          <p:cNvPr id="166"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tr-TR" sz="1400" spc="-1" strike="noStrike">
                <a:latin typeface="Times New Roman"/>
              </a:rPr>
              <a:t>&lt;header&gt;</a:t>
            </a:r>
            <a:endParaRPr b="0" lang="tr-TR" sz="1400" spc="-1" strike="noStrike">
              <a:latin typeface="Times New Roman"/>
            </a:endParaRPr>
          </a:p>
        </p:txBody>
      </p:sp>
      <p:sp>
        <p:nvSpPr>
          <p:cNvPr id="167" name="PlaceHolder 4"/>
          <p:cNvSpPr>
            <a:spLocks noGrp="1"/>
          </p:cNvSpPr>
          <p:nvPr>
            <p:ph type="dt"/>
          </p:nvPr>
        </p:nvSpPr>
        <p:spPr>
          <a:xfrm>
            <a:off x="4278960" y="0"/>
            <a:ext cx="3280680" cy="534240"/>
          </a:xfrm>
          <a:prstGeom prst="rect">
            <a:avLst/>
          </a:prstGeom>
          <a:noFill/>
          <a:ln w="0">
            <a:noFill/>
          </a:ln>
        </p:spPr>
        <p:txBody>
          <a:bodyPr lIns="0" rIns="0" tIns="0" bIns="0" anchor="t">
            <a:noAutofit/>
          </a:bodyPr>
          <a:p>
            <a:pPr algn="r"/>
            <a:r>
              <a:rPr b="0" lang="tr-TR" sz="1400" spc="-1" strike="noStrike">
                <a:latin typeface="Times New Roman"/>
              </a:rPr>
              <a:t>&lt;date/time&gt;</a:t>
            </a:r>
            <a:endParaRPr b="0" lang="tr-TR" sz="1400" spc="-1" strike="noStrike">
              <a:latin typeface="Times New Roman"/>
            </a:endParaRPr>
          </a:p>
        </p:txBody>
      </p:sp>
      <p:sp>
        <p:nvSpPr>
          <p:cNvPr id="168" name="PlaceHolder 5"/>
          <p:cNvSpPr>
            <a:spLocks noGrp="1"/>
          </p:cNvSpPr>
          <p:nvPr>
            <p:ph type="ftr"/>
          </p:nvPr>
        </p:nvSpPr>
        <p:spPr>
          <a:xfrm>
            <a:off x="0" y="10157400"/>
            <a:ext cx="3280680" cy="534240"/>
          </a:xfrm>
          <a:prstGeom prst="rect">
            <a:avLst/>
          </a:prstGeom>
          <a:noFill/>
          <a:ln w="0">
            <a:noFill/>
          </a:ln>
        </p:spPr>
        <p:txBody>
          <a:bodyPr lIns="0" rIns="0" tIns="0" bIns="0" anchor="b">
            <a:noAutofit/>
          </a:bodyPr>
          <a:p>
            <a:r>
              <a:rPr b="0" lang="tr-TR" sz="1400" spc="-1" strike="noStrike">
                <a:latin typeface="Times New Roman"/>
              </a:rPr>
              <a:t>&lt;footer&gt;</a:t>
            </a:r>
            <a:endParaRPr b="0" lang="tr-TR" sz="1400" spc="-1" strike="noStrike">
              <a:latin typeface="Times New Roman"/>
            </a:endParaRPr>
          </a:p>
        </p:txBody>
      </p:sp>
      <p:sp>
        <p:nvSpPr>
          <p:cNvPr id="169" name="PlaceHolder 6"/>
          <p:cNvSpPr>
            <a:spLocks noGrp="1"/>
          </p:cNvSpPr>
          <p:nvPr>
            <p:ph type="sldNum"/>
          </p:nvPr>
        </p:nvSpPr>
        <p:spPr>
          <a:xfrm>
            <a:off x="4278960" y="10157400"/>
            <a:ext cx="3280680" cy="534240"/>
          </a:xfrm>
          <a:prstGeom prst="rect">
            <a:avLst/>
          </a:prstGeom>
          <a:noFill/>
          <a:ln w="0">
            <a:noFill/>
          </a:ln>
        </p:spPr>
        <p:txBody>
          <a:bodyPr lIns="0" rIns="0" tIns="0" bIns="0" anchor="b">
            <a:noAutofit/>
          </a:bodyPr>
          <a:p>
            <a:pPr algn="r"/>
            <a:fld id="{81549686-DA19-4906-BB48-14550AE11FE7}" type="slidenum">
              <a:rPr b="0" lang="tr-TR" sz="1400" spc="-1" strike="noStrike">
                <a:latin typeface="Times New Roman"/>
              </a:rPr>
              <a:t>&lt;number&gt;</a:t>
            </a:fld>
            <a:endParaRPr b="0" lang="tr-T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09.xml.rels><?xml version="1.0" encoding="UTF-8"?>
<Relationships xmlns="http://schemas.openxmlformats.org/package/2006/relationships"><Relationship Id="rId1" Type="http://schemas.openxmlformats.org/officeDocument/2006/relationships/slide" Target="../slides/slide209.xml"/><Relationship Id="rId2" Type="http://schemas.openxmlformats.org/officeDocument/2006/relationships/notesMaster" Target="../notesMasters/notesMaster1.xml"/>
</Relationships>
</file>

<file path=ppt/notesSlides/notesSlide2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9" name="Rectangle 7"/>
          <p:cNvSpPr/>
          <p:nvPr/>
        </p:nvSpPr>
        <p:spPr>
          <a:xfrm>
            <a:off x="5180040" y="6513480"/>
            <a:ext cx="3962160" cy="3427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56E33ECF-0F3A-401A-9749-899AD3B0690C}" type="slidenum">
              <a:rPr b="0" lang="tr-TR" sz="1200" spc="-1" strike="noStrike">
                <a:solidFill>
                  <a:srgbClr val="000000"/>
                </a:solidFill>
                <a:latin typeface="Arial"/>
                <a:ea typeface="+mn-ea"/>
              </a:rPr>
              <a:t>&lt;number&gt;</a:t>
            </a:fld>
            <a:endParaRPr b="0" lang="tr-TR" sz="1200" spc="-1" strike="noStrike">
              <a:latin typeface="Arial"/>
            </a:endParaRPr>
          </a:p>
        </p:txBody>
      </p:sp>
      <p:sp>
        <p:nvSpPr>
          <p:cNvPr id="2060" name="PlaceHolder 1"/>
          <p:cNvSpPr>
            <a:spLocks noGrp="1"/>
          </p:cNvSpPr>
          <p:nvPr>
            <p:ph type="sldImg"/>
          </p:nvPr>
        </p:nvSpPr>
        <p:spPr>
          <a:xfrm>
            <a:off x="685800" y="1143000"/>
            <a:ext cx="5486040" cy="3085920"/>
          </a:xfrm>
          <a:prstGeom prst="rect">
            <a:avLst/>
          </a:prstGeom>
          <a:ln w="0">
            <a:noFill/>
          </a:ln>
        </p:spPr>
      </p:sp>
      <p:sp>
        <p:nvSpPr>
          <p:cNvPr id="206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tr-TR"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endParaRPr b="0" lang="tr-T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endParaRPr b="0" lang="tr-T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endParaRPr b="0" lang="tr-T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88"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endParaRPr b="0" lang="tr-T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90"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92"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93"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endParaRPr b="0" lang="tr-T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97"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98"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99"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101"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02"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03"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105"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06"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07"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109"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10"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112"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13"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14"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15"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117"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18"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19"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20"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21"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22"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129"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endParaRPr b="0" lang="tr-T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131"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133"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34"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endParaRPr b="0" lang="tr-T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138"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39"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40"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142"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43"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44"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146"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47"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48"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150"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51"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153"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54"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55"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56"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158"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59"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60"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61"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62"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63"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endParaRPr b="0" lang="tr-T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tr-TR" sz="1800" spc="-1" strike="noStrike">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endParaRPr b="0" lang="tr-TR"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pPr>
            <a:r>
              <a:rPr b="0" lang="tr-TR" sz="6000" spc="-1" strike="noStrike">
                <a:solidFill>
                  <a:srgbClr val="000000"/>
                </a:solidFill>
                <a:latin typeface="Calibri Light"/>
              </a:rPr>
              <a:t>Asıl başlık stilini düzenlemek için tıklayın</a:t>
            </a:r>
            <a:endParaRPr b="0" lang="tr-TR"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E637A01D-5FF0-48F6-86F4-99DCA8EB69FF}"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5888356C-2673-41EC-A417-E2545A6C6131}" type="slidenum">
              <a:rPr b="0" lang="tr-TR" sz="1200" spc="-1" strike="noStrike">
                <a:solidFill>
                  <a:srgbClr val="8b8b8b"/>
                </a:solidFill>
                <a:latin typeface="Calibri"/>
              </a:rPr>
              <a:t>228</a:t>
            </a:fld>
            <a:endParaRPr b="0" lang="tr-TR"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tr-TR" sz="2800" spc="-1" strike="noStrike">
                <a:solidFill>
                  <a:srgbClr val="000000"/>
                </a:solidFill>
                <a:latin typeface="Calibri"/>
              </a:rPr>
              <a:t>Anahat metninin biçimini düzenlemek için tıklayın</a:t>
            </a:r>
            <a:endParaRPr b="0" lang="tr-TR"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tr-TR" sz="2000" spc="-1" strike="noStrike">
                <a:solidFill>
                  <a:srgbClr val="000000"/>
                </a:solidFill>
                <a:latin typeface="Calibri"/>
              </a:rPr>
              <a:t>İkinci Anahat Düzeyi</a:t>
            </a:r>
            <a:endParaRPr b="0" lang="tr-TR"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tr-TR" sz="1800" spc="-1" strike="noStrike">
                <a:solidFill>
                  <a:srgbClr val="000000"/>
                </a:solidFill>
                <a:latin typeface="Calibri"/>
              </a:rPr>
              <a:t>Üçüncü Anahat Düzeyi</a:t>
            </a:r>
            <a:endParaRPr b="0" lang="tr-TR"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tr-TR" sz="1800" spc="-1" strike="noStrike">
                <a:solidFill>
                  <a:srgbClr val="000000"/>
                </a:solidFill>
                <a:latin typeface="Calibri"/>
              </a:rPr>
              <a:t>Dördüncü Anahat Düzeyi</a:t>
            </a:r>
            <a:endParaRPr b="0" lang="tr-TR"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tr-TR" sz="2000" spc="-1" strike="noStrike">
                <a:solidFill>
                  <a:srgbClr val="000000"/>
                </a:solidFill>
                <a:latin typeface="Calibri"/>
              </a:rPr>
              <a:t>Beşinci Anahat Düzeyi</a:t>
            </a:r>
            <a:endParaRPr b="0" lang="tr-T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tr-TR" sz="2000" spc="-1" strike="noStrike">
                <a:solidFill>
                  <a:srgbClr val="000000"/>
                </a:solidFill>
                <a:latin typeface="Calibri"/>
              </a:rPr>
              <a:t>Altıncı Anahat Düzeyi</a:t>
            </a:r>
            <a:endParaRPr b="0" lang="tr-T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tr-TR" sz="2000" spc="-1" strike="noStrike">
                <a:solidFill>
                  <a:srgbClr val="000000"/>
                </a:solidFill>
                <a:latin typeface="Calibri"/>
              </a:rPr>
              <a:t>Yedinci Anahat Düzeyi</a:t>
            </a:r>
            <a:endParaRPr b="0" lang="tr-T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pPr>
            <a:r>
              <a:rPr b="0" lang="tr-TR" sz="4400" spc="-1" strike="noStrike">
                <a:solidFill>
                  <a:srgbClr val="000000"/>
                </a:solidFill>
                <a:latin typeface="Calibri Light"/>
              </a:rPr>
              <a:t>Asıl başlık stilini düzenlemek için tıklayın</a:t>
            </a:r>
            <a:endParaRPr b="0" lang="tr-TR"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tr-TR" sz="2800" spc="-1" strike="noStrike">
                <a:solidFill>
                  <a:srgbClr val="000000"/>
                </a:solidFill>
                <a:latin typeface="Calibri"/>
              </a:rPr>
              <a:t>Asıl metin stillerini düzenle</a:t>
            </a:r>
            <a:endParaRPr b="0" lang="tr-TR"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tr-TR" sz="2400" spc="-1" strike="noStrike">
                <a:solidFill>
                  <a:srgbClr val="000000"/>
                </a:solidFill>
                <a:latin typeface="Calibri"/>
              </a:rPr>
              <a:t>İkinci düzey</a:t>
            </a:r>
            <a:endParaRPr b="0" lang="tr-TR"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tr-TR" sz="2000" spc="-1" strike="noStrike">
                <a:solidFill>
                  <a:srgbClr val="000000"/>
                </a:solidFill>
                <a:latin typeface="Calibri"/>
              </a:rPr>
              <a:t>Üçüncü düzey</a:t>
            </a:r>
            <a:endParaRPr b="0" lang="tr-TR"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tr-TR" sz="1800" spc="-1" strike="noStrike">
                <a:solidFill>
                  <a:srgbClr val="000000"/>
                </a:solidFill>
                <a:latin typeface="Calibri"/>
              </a:rPr>
              <a:t>Dördüncü düzey</a:t>
            </a:r>
            <a:endParaRPr b="0" lang="tr-TR"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tr-TR" sz="1800" spc="-1" strike="noStrike">
                <a:solidFill>
                  <a:srgbClr val="000000"/>
                </a:solidFill>
                <a:latin typeface="Calibri"/>
              </a:rPr>
              <a:t>Beşinci düzey</a:t>
            </a:r>
            <a:endParaRPr b="0" lang="tr-TR" sz="1800" spc="-1" strike="noStrike">
              <a:solidFill>
                <a:srgbClr val="000000"/>
              </a:solidFill>
              <a:latin typeface="Calibri"/>
            </a:endParaRPr>
          </a:p>
        </p:txBody>
      </p:sp>
      <p:sp>
        <p:nvSpPr>
          <p:cNvPr id="43" name="PlaceHolder 3"/>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812C97C0-DD78-4AE6-A30F-8D54359B34F2}"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44" name="PlaceHolder 4"/>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45" name="PlaceHolder 5"/>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4B58A9F6-2CC4-4B10-BEEB-191472B19243}" type="slidenum">
              <a:rPr b="0" lang="tr-TR" sz="1200" spc="-1" strike="noStrike">
                <a:solidFill>
                  <a:srgbClr val="8b8b8b"/>
                </a:solidFill>
                <a:latin typeface="Calibri"/>
              </a:rPr>
              <a:t>&lt;number&gt;</a:t>
            </a:fld>
            <a:endParaRPr b="0" lang="tr-TR"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80D2A751-3377-4A09-AA70-761284DEAF29}"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83"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84"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619C9D86-596C-4A40-AB3D-78E677C27EA4}" type="slidenum">
              <a:rPr b="0" lang="tr-TR" sz="1200" spc="-1" strike="noStrike">
                <a:solidFill>
                  <a:srgbClr val="8b8b8b"/>
                </a:solidFill>
                <a:latin typeface="Calibri"/>
              </a:rPr>
              <a:t>&lt;number&gt;</a:t>
            </a:fld>
            <a:endParaRPr b="0" lang="tr-TR" sz="1200" spc="-1" strike="noStrike">
              <a:latin typeface="Times New Roman"/>
            </a:endParaRPr>
          </a:p>
        </p:txBody>
      </p:sp>
      <p:sp>
        <p:nvSpPr>
          <p:cNvPr id="8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tr-TR" sz="1800" spc="-1" strike="noStrike">
                <a:solidFill>
                  <a:srgbClr val="000000"/>
                </a:solidFill>
                <a:latin typeface="Calibri"/>
              </a:rPr>
              <a:t>Ana başlık metnini düzenlemek için tıklayın</a:t>
            </a:r>
            <a:endParaRPr b="0" lang="tr-TR" sz="1800" spc="-1" strike="noStrike">
              <a:solidFill>
                <a:srgbClr val="000000"/>
              </a:solidFill>
              <a:latin typeface="Calibri"/>
            </a:endParaRPr>
          </a:p>
        </p:txBody>
      </p:sp>
      <p:sp>
        <p:nvSpPr>
          <p:cNvPr id="8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tr-TR" sz="2800" spc="-1" strike="noStrike">
                <a:solidFill>
                  <a:srgbClr val="000000"/>
                </a:solidFill>
                <a:latin typeface="Calibri"/>
              </a:rPr>
              <a:t>Anahat metninin biçimini düzenlemek için tıklayın</a:t>
            </a:r>
            <a:endParaRPr b="0" lang="tr-TR"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tr-TR" sz="2000" spc="-1" strike="noStrike">
                <a:solidFill>
                  <a:srgbClr val="000000"/>
                </a:solidFill>
                <a:latin typeface="Calibri"/>
              </a:rPr>
              <a:t>İkinci Anahat Düzeyi</a:t>
            </a:r>
            <a:endParaRPr b="0" lang="tr-TR"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tr-TR" sz="1800" spc="-1" strike="noStrike">
                <a:solidFill>
                  <a:srgbClr val="000000"/>
                </a:solidFill>
                <a:latin typeface="Calibri"/>
              </a:rPr>
              <a:t>Üçüncü Anahat Düzeyi</a:t>
            </a:r>
            <a:endParaRPr b="0" lang="tr-TR"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tr-TR" sz="1800" spc="-1" strike="noStrike">
                <a:solidFill>
                  <a:srgbClr val="000000"/>
                </a:solidFill>
                <a:latin typeface="Calibri"/>
              </a:rPr>
              <a:t>Dördüncü Anahat Düzeyi</a:t>
            </a:r>
            <a:endParaRPr b="0" lang="tr-TR"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tr-TR" sz="2000" spc="-1" strike="noStrike">
                <a:solidFill>
                  <a:srgbClr val="000000"/>
                </a:solidFill>
                <a:latin typeface="Calibri"/>
              </a:rPr>
              <a:t>Beşinci Anahat Düzeyi</a:t>
            </a:r>
            <a:endParaRPr b="0" lang="tr-T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tr-TR" sz="2000" spc="-1" strike="noStrike">
                <a:solidFill>
                  <a:srgbClr val="000000"/>
                </a:solidFill>
                <a:latin typeface="Calibri"/>
              </a:rPr>
              <a:t>Altıncı Anahat Düzeyi</a:t>
            </a:r>
            <a:endParaRPr b="0" lang="tr-T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tr-TR" sz="2000" spc="-1" strike="noStrike">
                <a:solidFill>
                  <a:srgbClr val="000000"/>
                </a:solidFill>
                <a:latin typeface="Calibri"/>
              </a:rPr>
              <a:t>Yedinci Anahat Düzeyi</a:t>
            </a:r>
            <a:endParaRPr b="0" lang="tr-T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PlaceHolder 1"/>
          <p:cNvSpPr>
            <a:spLocks noGrp="1"/>
          </p:cNvSpPr>
          <p:nvPr>
            <p:ph type="body"/>
          </p:nvPr>
        </p:nvSpPr>
        <p:spPr>
          <a:xfrm>
            <a:off x="609480" y="274680"/>
            <a:ext cx="10972440" cy="585108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tr-TR" sz="2800" spc="-1" strike="noStrike">
                <a:solidFill>
                  <a:srgbClr val="000000"/>
                </a:solidFill>
                <a:latin typeface="Calibri"/>
              </a:rPr>
              <a:t>Asıl metin stillerini düzenlemek için tıklatın</a:t>
            </a:r>
            <a:endParaRPr b="0" lang="tr-TR"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tr-TR" sz="2400" spc="-1" strike="noStrike">
                <a:solidFill>
                  <a:srgbClr val="000000"/>
                </a:solidFill>
                <a:latin typeface="Calibri"/>
              </a:rPr>
              <a:t>İkinci düzey</a:t>
            </a:r>
            <a:endParaRPr b="0" lang="tr-TR"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tr-TR" sz="2000" spc="-1" strike="noStrike">
                <a:solidFill>
                  <a:srgbClr val="000000"/>
                </a:solidFill>
                <a:latin typeface="Calibri"/>
              </a:rPr>
              <a:t>Üçüncü düzey</a:t>
            </a:r>
            <a:endParaRPr b="0" lang="tr-TR"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tr-TR" sz="1800" spc="-1" strike="noStrike">
                <a:solidFill>
                  <a:srgbClr val="000000"/>
                </a:solidFill>
                <a:latin typeface="Calibri"/>
              </a:rPr>
              <a:t>Dördüncü düzey</a:t>
            </a:r>
            <a:endParaRPr b="0" lang="tr-TR"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tr-TR" sz="1800" spc="-1" strike="noStrike">
                <a:solidFill>
                  <a:srgbClr val="000000"/>
                </a:solidFill>
                <a:latin typeface="Calibri"/>
              </a:rPr>
              <a:t>Beşinci düzey</a:t>
            </a:r>
            <a:endParaRPr b="0" lang="tr-TR" sz="1800" spc="-1" strike="noStrike">
              <a:solidFill>
                <a:srgbClr val="000000"/>
              </a:solidFill>
              <a:latin typeface="Calibri"/>
            </a:endParaRPr>
          </a:p>
        </p:txBody>
      </p:sp>
      <p:sp>
        <p:nvSpPr>
          <p:cNvPr id="124" name="PlaceHolder 2"/>
          <p:cNvSpPr>
            <a:spLocks noGrp="1"/>
          </p:cNvSpPr>
          <p:nvPr>
            <p:ph type="dt"/>
          </p:nvPr>
        </p:nvSpPr>
        <p:spPr>
          <a:xfrm>
            <a:off x="838080" y="6356520"/>
            <a:ext cx="2742840" cy="364680"/>
          </a:xfrm>
          <a:prstGeom prst="rect">
            <a:avLst/>
          </a:prstGeom>
          <a:noFill/>
          <a:ln w="0">
            <a:noFill/>
          </a:ln>
        </p:spPr>
        <p:txBody>
          <a:bodyPr anchor="ctr">
            <a:noAutofit/>
          </a:bodyPr>
          <a:p>
            <a:endParaRPr b="0" lang="tr-TR" sz="2400" spc="-1" strike="noStrike">
              <a:latin typeface="Times New Roman"/>
            </a:endParaRPr>
          </a:p>
        </p:txBody>
      </p:sp>
      <p:sp>
        <p:nvSpPr>
          <p:cNvPr id="125" name="PlaceHolder 3"/>
          <p:cNvSpPr>
            <a:spLocks noGrp="1"/>
          </p:cNvSpPr>
          <p:nvPr>
            <p:ph type="ftr"/>
          </p:nvPr>
        </p:nvSpPr>
        <p:spPr>
          <a:xfrm>
            <a:off x="4038480" y="6356520"/>
            <a:ext cx="4114440" cy="364680"/>
          </a:xfrm>
          <a:prstGeom prst="rect">
            <a:avLst/>
          </a:prstGeom>
          <a:noFill/>
          <a:ln w="0">
            <a:noFill/>
          </a:ln>
        </p:spPr>
        <p:txBody>
          <a:bodyPr anchor="ctr">
            <a:noAutofit/>
          </a:bodyPr>
          <a:p>
            <a:endParaRPr b="0" lang="tr-TR" sz="2400" spc="-1" strike="noStrike">
              <a:latin typeface="Times New Roman"/>
            </a:endParaRPr>
          </a:p>
        </p:txBody>
      </p:sp>
      <p:sp>
        <p:nvSpPr>
          <p:cNvPr id="126" name="PlaceHolder 4"/>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E7032DF9-65EB-419E-BCFB-740EEC95B2E9}" type="slidenum">
              <a:rPr b="0" lang="tr-TR" sz="1200" spc="-1" strike="noStrike">
                <a:solidFill>
                  <a:srgbClr val="8b8b8b"/>
                </a:solidFill>
                <a:latin typeface="Calibri"/>
              </a:rPr>
              <a:t>&lt;number&gt;</a:t>
            </a:fld>
            <a:endParaRPr b="0" lang="tr-TR" sz="1200" spc="-1" strike="noStrike">
              <a:latin typeface="Times New Roman"/>
            </a:endParaRPr>
          </a:p>
        </p:txBody>
      </p:sp>
      <p:sp>
        <p:nvSpPr>
          <p:cNvPr id="127" name="PlaceHolder 5"/>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tr-TR" sz="1800" spc="-1" strike="noStrike">
                <a:solidFill>
                  <a:srgbClr val="000000"/>
                </a:solidFill>
                <a:latin typeface="Calibri"/>
              </a:rPr>
              <a:t>Ana başlık metnini düzenlemek için tıklayın</a:t>
            </a:r>
            <a:endParaRPr b="0" lang="tr-TR"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2.xml.rels><?xml version="1.0" encoding="UTF-8"?>
<Relationships xmlns="http://schemas.openxmlformats.org/package/2006/relationships"><Relationship Id="rId1" Type="http://schemas.openxmlformats.org/officeDocument/2006/relationships/hyperlink" Target="file:///C:/Users/omere/Downloads/TerryMoore_2012-480p-tr.mp4" TargetMode="External"/><Relationship Id="rId2" Type="http://schemas.openxmlformats.org/officeDocument/2006/relationships/slideLayout" Target="../slideLayouts/slideLayout13.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3.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slideLayout" Target="../slideLayouts/slideLayout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5.xml.rels><?xml version="1.0" encoding="UTF-8"?>
<Relationships xmlns="http://schemas.openxmlformats.org/package/2006/relationships"><Relationship Id="rId1" Type="http://schemas.openxmlformats.org/officeDocument/2006/relationships/image" Target="../media/image70.jpeg"/><Relationship Id="rId2" Type="http://schemas.openxmlformats.org/officeDocument/2006/relationships/image" Target="../media/image71.png"/><Relationship Id="rId3" Type="http://schemas.openxmlformats.org/officeDocument/2006/relationships/slideLayout" Target="../slideLayouts/slideLayout13.xml"/>
</Relationships>
</file>

<file path=ppt/slides/_rels/slide116.xml.rels><?xml version="1.0" encoding="UTF-8"?>
<Relationships xmlns="http://schemas.openxmlformats.org/package/2006/relationships"><Relationship Id="rId1" Type="http://schemas.openxmlformats.org/officeDocument/2006/relationships/image" Target="../media/image72.jpeg"/><Relationship Id="rId2" Type="http://schemas.openxmlformats.org/officeDocument/2006/relationships/slideLayout" Target="../slideLayouts/slideLayout13.xml"/>
</Relationships>
</file>

<file path=ppt/slides/_rels/slide117.xml.rels><?xml version="1.0" encoding="UTF-8"?>
<Relationships xmlns="http://schemas.openxmlformats.org/package/2006/relationships"><Relationship Id="rId1" Type="http://schemas.openxmlformats.org/officeDocument/2006/relationships/image" Target="../media/image73.jpeg"/><Relationship Id="rId2" Type="http://schemas.openxmlformats.org/officeDocument/2006/relationships/image" Target="../media/image74.png"/><Relationship Id="rId3" Type="http://schemas.openxmlformats.org/officeDocument/2006/relationships/slideLayout" Target="../slideLayouts/slideLayout13.xml"/>
</Relationships>
</file>

<file path=ppt/slides/_rels/slide118.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image" Target="../media/image76.png"/><Relationship Id="rId3" Type="http://schemas.openxmlformats.org/officeDocument/2006/relationships/slideLayout" Target="../slideLayouts/slideLayout13.xml"/>
</Relationships>
</file>

<file path=ppt/slides/_rels/slide119.xml.rels><?xml version="1.0" encoding="UTF-8"?>
<Relationships xmlns="http://schemas.openxmlformats.org/package/2006/relationships"><Relationship Id="rId1" Type="http://schemas.openxmlformats.org/officeDocument/2006/relationships/image" Target="../media/image77.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image" Target="../media/image78.jpeg"/><Relationship Id="rId2" Type="http://schemas.openxmlformats.org/officeDocument/2006/relationships/slideLayout" Target="../slideLayouts/slideLayout13.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2.xml.rels><?xml version="1.0" encoding="UTF-8"?>
<Relationships xmlns="http://schemas.openxmlformats.org/package/2006/relationships"><Relationship Id="rId1" Type="http://schemas.openxmlformats.org/officeDocument/2006/relationships/image" Target="../media/image79.jpeg"/><Relationship Id="rId2" Type="http://schemas.openxmlformats.org/officeDocument/2006/relationships/slideLayout" Target="../slideLayouts/slideLayout13.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4.xml.rels><?xml version="1.0" encoding="UTF-8"?>
<Relationships xmlns="http://schemas.openxmlformats.org/package/2006/relationships"><Relationship Id="rId1" Type="http://schemas.openxmlformats.org/officeDocument/2006/relationships/image" Target="../media/image80.jpeg"/><Relationship Id="rId2" Type="http://schemas.openxmlformats.org/officeDocument/2006/relationships/image" Target="../media/image81.png"/><Relationship Id="rId3" Type="http://schemas.openxmlformats.org/officeDocument/2006/relationships/slideLayout" Target="../slideLayouts/slideLayout13.xml"/>
</Relationships>
</file>

<file path=ppt/slides/_rels/slide125.xml.rels><?xml version="1.0" encoding="UTF-8"?>
<Relationships xmlns="http://schemas.openxmlformats.org/package/2006/relationships"><Relationship Id="rId1" Type="http://schemas.openxmlformats.org/officeDocument/2006/relationships/image" Target="../media/image82.jpeg"/><Relationship Id="rId2" Type="http://schemas.openxmlformats.org/officeDocument/2006/relationships/image" Target="../media/image83.png"/><Relationship Id="rId3" Type="http://schemas.openxmlformats.org/officeDocument/2006/relationships/slideLayout" Target="../slideLayouts/slideLayout13.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gif"/><Relationship Id="rId3"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3.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3.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6.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25.xml"/>
</Relationships>
</file>

<file path=ppt/slides/_rels/slide1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3.xml"/>
</Relationships>
</file>

<file path=ppt/slides/_rels/slide160.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slideLayout" Target="../slideLayouts/slideLayout25.xml"/>
</Relationships>
</file>

<file path=ppt/slides/_rels/slide16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2.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slideLayout" Target="../slideLayouts/slideLayout25.xml"/>
</Relationships>
</file>

<file path=ppt/slides/_rels/slide16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9.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3.xml"/>
</Relationships>
</file>

<file path=ppt/slides/_rels/slide17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8.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97.png"/><Relationship Id="rId3" Type="http://schemas.openxmlformats.org/officeDocument/2006/relationships/slideLayout" Target="../slideLayouts/slideLayout25.xml"/>
</Relationships>
</file>

<file path=ppt/slides/_rels/slide179.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3.xml"/>
</Relationships>
</file>

<file path=ppt/slides/_rels/slide180.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image" Target="../media/image101.png"/><Relationship Id="rId3" Type="http://schemas.openxmlformats.org/officeDocument/2006/relationships/slideLayout" Target="../slideLayouts/slideLayout25.xml"/>
</Relationships>
</file>

<file path=ppt/slides/_rels/slide181.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slideLayout" Target="../slideLayouts/slideLayout25.xml"/>
</Relationships>
</file>

<file path=ppt/slides/_rels/slide182.xml.rels><?xml version="1.0" encoding="UTF-8"?>
<Relationships xmlns="http://schemas.openxmlformats.org/package/2006/relationships"><Relationship Id="rId1" Type="http://schemas.openxmlformats.org/officeDocument/2006/relationships/image" Target="../media/image104.png"/><Relationship Id="rId2" Type="http://schemas.openxmlformats.org/officeDocument/2006/relationships/image" Target="../media/image105.png"/><Relationship Id="rId3" Type="http://schemas.openxmlformats.org/officeDocument/2006/relationships/slideLayout" Target="../slideLayouts/slideLayout25.xml"/>
</Relationships>
</file>

<file path=ppt/slides/_rels/slide18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4.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25.xml"/>
</Relationships>
</file>

<file path=ppt/slides/_rels/slide185.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slideLayout" Target="../slideLayouts/slideLayout25.xml"/>
</Relationships>
</file>

<file path=ppt/slides/_rels/slide186.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image" Target="../media/image111.png"/><Relationship Id="rId3" Type="http://schemas.openxmlformats.org/officeDocument/2006/relationships/slideLayout" Target="../slideLayouts/slideLayout25.xml"/>
</Relationships>
</file>

<file path=ppt/slides/_rels/slide18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8.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image" Target="../media/image113.png"/><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117.png"/><Relationship Id="rId7" Type="http://schemas.openxmlformats.org/officeDocument/2006/relationships/slideLayout" Target="../slideLayouts/slideLayout25.xml"/>
</Relationships>
</file>

<file path=ppt/slides/_rels/slide18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hyperlink" Target="file:///C:/Users/omere/Downloads/Fermat.mp4" TargetMode="External"/><Relationship Id="rId3" Type="http://schemas.openxmlformats.org/officeDocument/2006/relationships/slideLayout" Target="../slideLayouts/slideLayout13.xml"/>
</Relationships>
</file>

<file path=ppt/slides/_rels/slide19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1.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slideLayout" Target="../slideLayouts/slideLayout25.xml"/>
</Relationships>
</file>

<file path=ppt/slides/_rels/slide192.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image" Target="../media/image121.png"/><Relationship Id="rId3" Type="http://schemas.openxmlformats.org/officeDocument/2006/relationships/slideLayout" Target="../slideLayouts/slideLayout25.xml"/>
</Relationships>
</file>

<file path=ppt/slides/_rels/slide19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4.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slideLayout" Target="../slideLayouts/slideLayout25.xml"/>
</Relationships>
</file>

<file path=ppt/slides/_rels/slide195.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image" Target="../media/image125.png"/><Relationship Id="rId3" Type="http://schemas.openxmlformats.org/officeDocument/2006/relationships/slideLayout" Target="../slideLayouts/slideLayout25.xml"/>
</Relationships>
</file>

<file path=ppt/slides/_rels/slide196.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slideLayout" Target="../slideLayouts/slideLayout25.xml"/>
</Relationships>
</file>

<file path=ppt/slides/_rels/slide197.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image" Target="../media/image129.png"/><Relationship Id="rId3" Type="http://schemas.openxmlformats.org/officeDocument/2006/relationships/slideLayout" Target="../slideLayouts/slideLayout25.xml"/>
</Relationships>
</file>

<file path=ppt/slides/_rels/slide198.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slideLayout" Target="../slideLayouts/slideLayout25.xml"/>
</Relationships>
</file>

<file path=ppt/slides/_rels/slide19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3.xml"/>
</Relationships>
</file>

<file path=ppt/slides/_rels/slide200.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25.xml"/>
</Relationships>
</file>

<file path=ppt/slides/_rels/slide201.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25.xml"/>
</Relationships>
</file>

<file path=ppt/slides/_rels/slide202.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slideLayout" Target="../slideLayouts/slideLayout25.xml"/>
</Relationships>
</file>

<file path=ppt/slides/_rels/slide203.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25.xml"/>
</Relationships>
</file>

<file path=ppt/slides/_rels/slide20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05.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25.xml"/>
</Relationships>
</file>

<file path=ppt/slides/_rels/slide206.xml.rels><?xml version="1.0" encoding="UTF-8"?>
<Relationships xmlns="http://schemas.openxmlformats.org/package/2006/relationships"><Relationship Id="rId1" Type="http://schemas.openxmlformats.org/officeDocument/2006/relationships/image" Target="../media/image138.png"/><Relationship Id="rId2" Type="http://schemas.openxmlformats.org/officeDocument/2006/relationships/slideLayout" Target="../slideLayouts/slideLayout25.xml"/>
</Relationships>
</file>

<file path=ppt/slides/_rels/slide20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08.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image" Target="../media/image140.png"/><Relationship Id="rId3" Type="http://schemas.openxmlformats.org/officeDocument/2006/relationships/image" Target="../media/image141.png"/><Relationship Id="rId4" Type="http://schemas.openxmlformats.org/officeDocument/2006/relationships/image" Target="../media/image142.png"/><Relationship Id="rId5" Type="http://schemas.openxmlformats.org/officeDocument/2006/relationships/slideLayout" Target="../slideLayouts/slideLayout37.xml"/>
</Relationships>
</file>

<file path=ppt/slides/_rels/slide20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9.xml"/>
</Relationships>
</file>

<file path=ppt/slides/_rels/slide21.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13.xml"/>
</Relationships>
</file>

<file path=ppt/slides/_rels/slide2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1.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image" Target="../media/image144.png"/><Relationship Id="rId3" Type="http://schemas.openxmlformats.org/officeDocument/2006/relationships/slideLayout" Target="../slideLayouts/slideLayout25.xml"/>
</Relationships>
</file>

<file path=ppt/slides/_rels/slide212.xml.rels><?xml version="1.0" encoding="UTF-8"?>
<Relationships xmlns="http://schemas.openxmlformats.org/package/2006/relationships"><Relationship Id="rId1" Type="http://schemas.openxmlformats.org/officeDocument/2006/relationships/image" Target="../media/image145.png"/><Relationship Id="rId2" Type="http://schemas.openxmlformats.org/officeDocument/2006/relationships/image" Target="../media/image146.png"/><Relationship Id="rId3" Type="http://schemas.openxmlformats.org/officeDocument/2006/relationships/slideLayout" Target="../slideLayouts/slideLayout25.xml"/>
</Relationships>
</file>

<file path=ppt/slides/_rels/slide213.xml.rels><?xml version="1.0" encoding="UTF-8"?>
<Relationships xmlns="http://schemas.openxmlformats.org/package/2006/relationships"><Relationship Id="rId1" Type="http://schemas.openxmlformats.org/officeDocument/2006/relationships/image" Target="../media/image147.png"/><Relationship Id="rId2" Type="http://schemas.openxmlformats.org/officeDocument/2006/relationships/image" Target="../media/image148.png"/><Relationship Id="rId3" Type="http://schemas.openxmlformats.org/officeDocument/2006/relationships/slideLayout" Target="../slideLayouts/slideLayout25.xml"/>
</Relationships>
</file>

<file path=ppt/slides/_rels/slide2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5.xml.rels><?xml version="1.0" encoding="UTF-8"?>
<Relationships xmlns="http://schemas.openxmlformats.org/package/2006/relationships"><Relationship Id="rId1" Type="http://schemas.openxmlformats.org/officeDocument/2006/relationships/image" Target="../media/image149.png"/><Relationship Id="rId2" Type="http://schemas.openxmlformats.org/officeDocument/2006/relationships/image" Target="../media/image150.png"/><Relationship Id="rId3" Type="http://schemas.openxmlformats.org/officeDocument/2006/relationships/slideLayout" Target="../slideLayouts/slideLayout25.xml"/>
</Relationships>
</file>

<file path=ppt/slides/_rels/slide216.xml.rels><?xml version="1.0" encoding="UTF-8"?>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25.xml"/>
</Relationships>
</file>

<file path=ppt/slides/_rels/slide217.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image" Target="../media/image154.png"/><Relationship Id="rId3" Type="http://schemas.openxmlformats.org/officeDocument/2006/relationships/slideLayout" Target="../slideLayouts/slideLayout25.xml"/>
</Relationships>
</file>

<file path=ppt/slides/_rels/slide21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9.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image" Target="../media/image156.png"/><Relationship Id="rId3"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3.xml"/>
</Relationships>
</file>

<file path=ppt/slides/_rels/slide2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22.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image" Target="../media/image158.png"/><Relationship Id="rId3" Type="http://schemas.openxmlformats.org/officeDocument/2006/relationships/slideLayout" Target="../slideLayouts/slideLayout25.xml"/>
</Relationships>
</file>

<file path=ppt/slides/_rels/slide223.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image" Target="../media/image160.png"/><Relationship Id="rId3" Type="http://schemas.openxmlformats.org/officeDocument/2006/relationships/slideLayout" Target="../slideLayouts/slideLayout25.xml"/>
</Relationships>
</file>

<file path=ppt/slides/_rels/slide224.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slideLayout" Target="../slideLayouts/slideLayout25.xml"/>
</Relationships>
</file>

<file path=ppt/slides/_rels/slide2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
</Relationships>
</file>

<file path=ppt/slides/_rels/slide2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1.xml.rels><?xml version="1.0" encoding="UTF-8"?>
<Relationships xmlns="http://schemas.openxmlformats.org/package/2006/relationships"><Relationship Id="rId1" Type="http://schemas.openxmlformats.org/officeDocument/2006/relationships/image" Target="../media/image163.png"/><Relationship Id="rId2" Type="http://schemas.openxmlformats.org/officeDocument/2006/relationships/slideLayout" Target="../slideLayouts/slideLayout25.xml"/>
</Relationships>
</file>

<file path=ppt/slides/_rels/slide2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6.xml.rels><?xml version="1.0" encoding="UTF-8"?>
<Relationships xmlns="http://schemas.openxmlformats.org/package/2006/relationships"><Relationship Id="rId1" Type="http://schemas.openxmlformats.org/officeDocument/2006/relationships/image" Target="../media/image164.jpeg"/><Relationship Id="rId2" Type="http://schemas.openxmlformats.org/officeDocument/2006/relationships/slideLayout" Target="../slideLayouts/slideLayout13.xml"/>
</Relationships>
</file>

<file path=ppt/slides/_rels/slide2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8.xml.rels><?xml version="1.0" encoding="UTF-8"?>
<Relationships xmlns="http://schemas.openxmlformats.org/package/2006/relationships"><Relationship Id="rId1" Type="http://schemas.openxmlformats.org/officeDocument/2006/relationships/image" Target="../media/image165.jpeg"/><Relationship Id="rId2" Type="http://schemas.openxmlformats.org/officeDocument/2006/relationships/slideLayout" Target="../slideLayouts/slideLayout13.xml"/>
</Relationships>
</file>

<file path=ppt/slides/_rels/slide2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13.xml"/>
</Relationships>
</file>

<file path=ppt/slides/_rels/slide240.xml.rels><?xml version="1.0" encoding="UTF-8"?>
<Relationships xmlns="http://schemas.openxmlformats.org/package/2006/relationships"><Relationship Id="rId1" Type="http://schemas.openxmlformats.org/officeDocument/2006/relationships/image" Target="../media/image166.jpeg"/><Relationship Id="rId2" Type="http://schemas.openxmlformats.org/officeDocument/2006/relationships/slideLayout" Target="../slideLayouts/slideLayout13.xml"/>
</Relationships>
</file>

<file path=ppt/slides/_rels/slide2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2.xml.rels><?xml version="1.0" encoding="UTF-8"?>
<Relationships xmlns="http://schemas.openxmlformats.org/package/2006/relationships"><Relationship Id="rId1" Type="http://schemas.openxmlformats.org/officeDocument/2006/relationships/image" Target="../media/image167.jpeg"/><Relationship Id="rId2" Type="http://schemas.openxmlformats.org/officeDocument/2006/relationships/slideLayout" Target="../slideLayouts/slideLayout13.xml"/>
</Relationships>
</file>

<file path=ppt/slides/_rels/slide243.xml.rels><?xml version="1.0" encoding="UTF-8"?>
<Relationships xmlns="http://schemas.openxmlformats.org/package/2006/relationships"><Relationship Id="rId1" Type="http://schemas.openxmlformats.org/officeDocument/2006/relationships/image" Target="../media/image168.jpeg"/><Relationship Id="rId2" Type="http://schemas.openxmlformats.org/officeDocument/2006/relationships/slideLayout" Target="../slideLayouts/slideLayout13.xml"/>
</Relationships>
</file>

<file path=ppt/slides/_rels/slide244.xml.rels><?xml version="1.0" encoding="UTF-8"?>
<Relationships xmlns="http://schemas.openxmlformats.org/package/2006/relationships"><Relationship Id="rId1" Type="http://schemas.openxmlformats.org/officeDocument/2006/relationships/image" Target="../media/image169.jpeg"/><Relationship Id="rId2" Type="http://schemas.openxmlformats.org/officeDocument/2006/relationships/image" Target="../media/image170.png"/><Relationship Id="rId3" Type="http://schemas.openxmlformats.org/officeDocument/2006/relationships/slideLayout" Target="../slideLayouts/slideLayout13.xml"/>
</Relationships>
</file>

<file path=ppt/slides/_rels/slide245.xml.rels><?xml version="1.0" encoding="UTF-8"?>
<Relationships xmlns="http://schemas.openxmlformats.org/package/2006/relationships"><Relationship Id="rId1" Type="http://schemas.openxmlformats.org/officeDocument/2006/relationships/image" Target="../media/image171.jpeg"/><Relationship Id="rId2" Type="http://schemas.openxmlformats.org/officeDocument/2006/relationships/image" Target="../media/image172.png"/><Relationship Id="rId3" Type="http://schemas.openxmlformats.org/officeDocument/2006/relationships/slideLayout" Target="../slideLayouts/slideLayout13.xml"/>
</Relationships>
</file>

<file path=ppt/slides/_rels/slide246.xml.rels><?xml version="1.0" encoding="UTF-8"?>
<Relationships xmlns="http://schemas.openxmlformats.org/package/2006/relationships"><Relationship Id="rId1" Type="http://schemas.openxmlformats.org/officeDocument/2006/relationships/image" Target="../media/image173.jpeg"/><Relationship Id="rId2" Type="http://schemas.openxmlformats.org/officeDocument/2006/relationships/image" Target="../media/image174.jpeg"/><Relationship Id="rId3" Type="http://schemas.openxmlformats.org/officeDocument/2006/relationships/slideLayout" Target="../slideLayouts/slideLayout13.xml"/>
</Relationships>
</file>

<file path=ppt/slides/_rels/slide247.xml.rels><?xml version="1.0" encoding="UTF-8"?>
<Relationships xmlns="http://schemas.openxmlformats.org/package/2006/relationships"><Relationship Id="rId1" Type="http://schemas.openxmlformats.org/officeDocument/2006/relationships/image" Target="../media/image175.jpeg"/><Relationship Id="rId2" Type="http://schemas.openxmlformats.org/officeDocument/2006/relationships/slideLayout" Target="../slideLayouts/slideLayout13.xml"/>
</Relationships>
</file>

<file path=ppt/slides/_rels/slide2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9.xml.rels><?xml version="1.0" encoding="UTF-8"?>
<Relationships xmlns="http://schemas.openxmlformats.org/package/2006/relationships"><Relationship Id="rId1" Type="http://schemas.openxmlformats.org/officeDocument/2006/relationships/image" Target="../media/image176.jpe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3.xml"/>
</Relationships>
</file>

<file path=ppt/slides/_rels/slide250.xml.rels><?xml version="1.0" encoding="UTF-8"?>
<Relationships xmlns="http://schemas.openxmlformats.org/package/2006/relationships"><Relationship Id="rId1" Type="http://schemas.openxmlformats.org/officeDocument/2006/relationships/image" Target="../media/image177.png"/><Relationship Id="rId2" Type="http://schemas.openxmlformats.org/officeDocument/2006/relationships/slideLayout" Target="../slideLayouts/slideLayout13.xml"/>
</Relationships>
</file>

<file path=ppt/slides/_rels/slide251.xml.rels><?xml version="1.0" encoding="UTF-8"?>
<Relationships xmlns="http://schemas.openxmlformats.org/package/2006/relationships"><Relationship Id="rId1" Type="http://schemas.openxmlformats.org/officeDocument/2006/relationships/image" Target="../media/image178.jpeg"/><Relationship Id="rId2" Type="http://schemas.openxmlformats.org/officeDocument/2006/relationships/slideLayout" Target="../slideLayouts/slideLayout13.xml"/>
</Relationships>
</file>

<file path=ppt/slides/_rels/slide252.xml.rels><?xml version="1.0" encoding="UTF-8"?>
<Relationships xmlns="http://schemas.openxmlformats.org/package/2006/relationships"><Relationship Id="rId1" Type="http://schemas.openxmlformats.org/officeDocument/2006/relationships/image" Target="../media/image179.jpeg"/><Relationship Id="rId2" Type="http://schemas.openxmlformats.org/officeDocument/2006/relationships/slideLayout" Target="../slideLayouts/slideLayout13.xml"/>
</Relationships>
</file>

<file path=ppt/slides/_rels/slide2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4.xml.rels><?xml version="1.0" encoding="UTF-8"?>
<Relationships xmlns="http://schemas.openxmlformats.org/package/2006/relationships"><Relationship Id="rId1" Type="http://schemas.openxmlformats.org/officeDocument/2006/relationships/image" Target="../media/image180.jpeg"/><Relationship Id="rId2" Type="http://schemas.openxmlformats.org/officeDocument/2006/relationships/slideLayout" Target="../slideLayouts/slideLayout13.xml"/>
</Relationships>
</file>

<file path=ppt/slides/_rels/slide2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6.xml.rels><?xml version="1.0" encoding="UTF-8"?>
<Relationships xmlns="http://schemas.openxmlformats.org/package/2006/relationships"><Relationship Id="rId1" Type="http://schemas.openxmlformats.org/officeDocument/2006/relationships/image" Target="../media/image181.jpeg"/><Relationship Id="rId2" Type="http://schemas.openxmlformats.org/officeDocument/2006/relationships/slideLayout" Target="../slideLayouts/slideLayout13.xml"/>
</Relationships>
</file>

<file path=ppt/slides/_rels/slide257.xml.rels><?xml version="1.0" encoding="UTF-8"?>
<Relationships xmlns="http://schemas.openxmlformats.org/package/2006/relationships"><Relationship Id="rId1" Type="http://schemas.openxmlformats.org/officeDocument/2006/relationships/image" Target="../media/image182.jpeg"/><Relationship Id="rId2" Type="http://schemas.openxmlformats.org/officeDocument/2006/relationships/slideLayout" Target="../slideLayouts/slideLayout13.xml"/>
</Relationships>
</file>

<file path=ppt/slides/_rels/slide258.xml.rels><?xml version="1.0" encoding="UTF-8"?>
<Relationships xmlns="http://schemas.openxmlformats.org/package/2006/relationships"><Relationship Id="rId1" Type="http://schemas.openxmlformats.org/officeDocument/2006/relationships/image" Target="../media/image183.jpeg"/><Relationship Id="rId2" Type="http://schemas.openxmlformats.org/officeDocument/2006/relationships/image" Target="../media/image184.png"/><Relationship Id="rId3" Type="http://schemas.openxmlformats.org/officeDocument/2006/relationships/image" Target="../media/image185.png"/><Relationship Id="rId4" Type="http://schemas.openxmlformats.org/officeDocument/2006/relationships/slideLayout" Target="../slideLayouts/slideLayout13.xml"/>
</Relationships>
</file>

<file path=ppt/slides/_rels/slide259.xml.rels><?xml version="1.0" encoding="UTF-8"?>
<Relationships xmlns="http://schemas.openxmlformats.org/package/2006/relationships"><Relationship Id="rId1" Type="http://schemas.openxmlformats.org/officeDocument/2006/relationships/image" Target="../media/image186.jpeg"/><Relationship Id="rId2" Type="http://schemas.openxmlformats.org/officeDocument/2006/relationships/image" Target="../media/image187.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3.xml"/>
</Relationships>
</file>

<file path=ppt/slides/_rels/slide260.xml.rels><?xml version="1.0" encoding="UTF-8"?>
<Relationships xmlns="http://schemas.openxmlformats.org/package/2006/relationships"><Relationship Id="rId1" Type="http://schemas.openxmlformats.org/officeDocument/2006/relationships/image" Target="../media/image188.jpeg"/><Relationship Id="rId2" Type="http://schemas.openxmlformats.org/officeDocument/2006/relationships/slideLayout" Target="../slideLayouts/slideLayout13.xml"/>
</Relationships>
</file>

<file path=ppt/slides/_rels/slide261.xml.rels><?xml version="1.0" encoding="UTF-8"?>
<Relationships xmlns="http://schemas.openxmlformats.org/package/2006/relationships"><Relationship Id="rId1" Type="http://schemas.openxmlformats.org/officeDocument/2006/relationships/image" Target="../media/image189.jpeg"/><Relationship Id="rId2" Type="http://schemas.openxmlformats.org/officeDocument/2006/relationships/slideLayout" Target="../slideLayouts/slideLayout13.xml"/>
</Relationships>
</file>

<file path=ppt/slides/_rels/slide2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3.xml.rels><?xml version="1.0" encoding="UTF-8"?>
<Relationships xmlns="http://schemas.openxmlformats.org/package/2006/relationships"><Relationship Id="rId1" Type="http://schemas.openxmlformats.org/officeDocument/2006/relationships/image" Target="../media/image190.jpeg"/><Relationship Id="rId2" Type="http://schemas.openxmlformats.org/officeDocument/2006/relationships/slideLayout" Target="../slideLayouts/slideLayout13.xml"/>
</Relationships>
</file>

<file path=ppt/slides/_rels/slide2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5.xml.rels><?xml version="1.0" encoding="UTF-8"?>
<Relationships xmlns="http://schemas.openxmlformats.org/package/2006/relationships"><Relationship Id="rId1" Type="http://schemas.openxmlformats.org/officeDocument/2006/relationships/image" Target="../media/image191.jpeg"/><Relationship Id="rId2" Type="http://schemas.openxmlformats.org/officeDocument/2006/relationships/slideLayout" Target="../slideLayouts/slideLayout13.xml"/>
</Relationships>
</file>

<file path=ppt/slides/_rels/slide266.xml.rels><?xml version="1.0" encoding="UTF-8"?>
<Relationships xmlns="http://schemas.openxmlformats.org/package/2006/relationships"><Relationship Id="rId1" Type="http://schemas.openxmlformats.org/officeDocument/2006/relationships/image" Target="../media/image192.jpeg"/><Relationship Id="rId2" Type="http://schemas.openxmlformats.org/officeDocument/2006/relationships/slideLayout" Target="../slideLayouts/slideLayout13.xml"/>
</Relationships>
</file>

<file path=ppt/slides/_rels/slide267.xml.rels><?xml version="1.0" encoding="UTF-8"?>
<Relationships xmlns="http://schemas.openxmlformats.org/package/2006/relationships"><Relationship Id="rId1" Type="http://schemas.openxmlformats.org/officeDocument/2006/relationships/image" Target="../media/image193.jpeg"/><Relationship Id="rId2" Type="http://schemas.openxmlformats.org/officeDocument/2006/relationships/slideLayout" Target="../slideLayouts/slideLayout13.xml"/>
</Relationships>
</file>

<file path=ppt/slides/_rels/slide268.xml.rels><?xml version="1.0" encoding="UTF-8"?>
<Relationships xmlns="http://schemas.openxmlformats.org/package/2006/relationships"><Relationship Id="rId1" Type="http://schemas.openxmlformats.org/officeDocument/2006/relationships/image" Target="../media/image194.jpeg"/><Relationship Id="rId2" Type="http://schemas.openxmlformats.org/officeDocument/2006/relationships/slideLayout" Target="../slideLayouts/slideLayout13.xml"/>
</Relationships>
</file>

<file path=ppt/slides/_rels/slide2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13.xml"/>
</Relationships>
</file>

<file path=ppt/slides/_rels/slide270.xml.rels><?xml version="1.0" encoding="UTF-8"?>
<Relationships xmlns="http://schemas.openxmlformats.org/package/2006/relationships"><Relationship Id="rId1" Type="http://schemas.openxmlformats.org/officeDocument/2006/relationships/image" Target="../media/image195.jpeg"/><Relationship Id="rId2" Type="http://schemas.openxmlformats.org/officeDocument/2006/relationships/slideLayout" Target="../slideLayouts/slideLayout13.xml"/>
</Relationships>
</file>

<file path=ppt/slides/_rels/slide271.xml.rels><?xml version="1.0" encoding="UTF-8"?>
<Relationships xmlns="http://schemas.openxmlformats.org/package/2006/relationships"><Relationship Id="rId1" Type="http://schemas.openxmlformats.org/officeDocument/2006/relationships/image" Target="../media/image196.jpeg"/><Relationship Id="rId2" Type="http://schemas.openxmlformats.org/officeDocument/2006/relationships/slideLayout" Target="../slideLayouts/slideLayout13.xml"/>
</Relationships>
</file>

<file path=ppt/slides/_rels/slide2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3.xml.rels><?xml version="1.0" encoding="UTF-8"?>
<Relationships xmlns="http://schemas.openxmlformats.org/package/2006/relationships"><Relationship Id="rId1" Type="http://schemas.openxmlformats.org/officeDocument/2006/relationships/image" Target="../media/image197.jpeg"/><Relationship Id="rId2" Type="http://schemas.openxmlformats.org/officeDocument/2006/relationships/slideLayout" Target="../slideLayouts/slideLayout13.xml"/>
</Relationships>
</file>

<file path=ppt/slides/_rels/slide274.xml.rels><?xml version="1.0" encoding="UTF-8"?>
<Relationships xmlns="http://schemas.openxmlformats.org/package/2006/relationships"><Relationship Id="rId1" Type="http://schemas.openxmlformats.org/officeDocument/2006/relationships/image" Target="../media/image198.jpeg"/><Relationship Id="rId2" Type="http://schemas.openxmlformats.org/officeDocument/2006/relationships/slideLayout" Target="../slideLayouts/slideLayout13.xml"/>
</Relationships>
</file>

<file path=ppt/slides/_rels/slide275.xml.rels><?xml version="1.0" encoding="UTF-8"?>
<Relationships xmlns="http://schemas.openxmlformats.org/package/2006/relationships"><Relationship Id="rId1" Type="http://schemas.openxmlformats.org/officeDocument/2006/relationships/image" Target="../media/image199.jpeg"/><Relationship Id="rId2" Type="http://schemas.openxmlformats.org/officeDocument/2006/relationships/slideLayout" Target="../slideLayouts/slideLayout13.xml"/>
</Relationships>
</file>

<file path=ppt/slides/_rels/slide276.xml.rels><?xml version="1.0" encoding="UTF-8"?>
<Relationships xmlns="http://schemas.openxmlformats.org/package/2006/relationships"><Relationship Id="rId1" Type="http://schemas.openxmlformats.org/officeDocument/2006/relationships/image" Target="../media/image200.jpeg"/><Relationship Id="rId2" Type="http://schemas.openxmlformats.org/officeDocument/2006/relationships/slideLayout" Target="../slideLayouts/slideLayout13.xml"/>
</Relationships>
</file>

<file path=ppt/slides/_rels/slide277.xml.rels><?xml version="1.0" encoding="UTF-8"?>
<Relationships xmlns="http://schemas.openxmlformats.org/package/2006/relationships"><Relationship Id="rId1" Type="http://schemas.openxmlformats.org/officeDocument/2006/relationships/image" Target="../media/image201.jpeg"/><Relationship Id="rId2" Type="http://schemas.openxmlformats.org/officeDocument/2006/relationships/image" Target="../media/image202.png"/><Relationship Id="rId3" Type="http://schemas.openxmlformats.org/officeDocument/2006/relationships/slideLayout" Target="../slideLayouts/slideLayout13.xml"/>
</Relationships>
</file>

<file path=ppt/slides/_rels/slide278.xml.rels><?xml version="1.0" encoding="UTF-8"?>
<Relationships xmlns="http://schemas.openxmlformats.org/package/2006/relationships"><Relationship Id="rId1" Type="http://schemas.openxmlformats.org/officeDocument/2006/relationships/image" Target="../media/image203.jpeg"/><Relationship Id="rId2" Type="http://schemas.openxmlformats.org/officeDocument/2006/relationships/image" Target="../media/image204.png"/><Relationship Id="rId3" Type="http://schemas.openxmlformats.org/officeDocument/2006/relationships/slideLayout" Target="../slideLayouts/slideLayout13.xml"/>
</Relationships>
</file>

<file path=ppt/slides/_rels/slide279.xml.rels><?xml version="1.0" encoding="UTF-8"?>
<Relationships xmlns="http://schemas.openxmlformats.org/package/2006/relationships"><Relationship Id="rId1" Type="http://schemas.openxmlformats.org/officeDocument/2006/relationships/image" Target="../media/image205.jpeg"/><Relationship Id="rId2" Type="http://schemas.openxmlformats.org/officeDocument/2006/relationships/image" Target="../media/image206.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13.xml"/>
</Relationships>
</file>

<file path=ppt/slides/_rels/slide280.xml.rels><?xml version="1.0" encoding="UTF-8"?>
<Relationships xmlns="http://schemas.openxmlformats.org/package/2006/relationships"><Relationship Id="rId1" Type="http://schemas.openxmlformats.org/officeDocument/2006/relationships/image" Target="../media/image207.jpeg"/><Relationship Id="rId2" Type="http://schemas.openxmlformats.org/officeDocument/2006/relationships/image" Target="../media/image208.png"/><Relationship Id="rId3" Type="http://schemas.openxmlformats.org/officeDocument/2006/relationships/slideLayout" Target="../slideLayouts/slideLayout13.xml"/>
</Relationships>
</file>

<file path=ppt/slides/_rels/slide281.xml.rels><?xml version="1.0" encoding="UTF-8"?>
<Relationships xmlns="http://schemas.openxmlformats.org/package/2006/relationships"><Relationship Id="rId1" Type="http://schemas.openxmlformats.org/officeDocument/2006/relationships/image" Target="../media/image209.jpeg"/><Relationship Id="rId2" Type="http://schemas.openxmlformats.org/officeDocument/2006/relationships/hyperlink" Target="file:///C:/Users/omere/Downloads/tan&#305;m%20teorem%20ispat.mp4" TargetMode="External"/><Relationship Id="rId3" Type="http://schemas.openxmlformats.org/officeDocument/2006/relationships/slideLayout" Target="../slideLayouts/slideLayout13.xml"/>
</Relationships>
</file>

<file path=ppt/slides/_rels/slide282.xml.rels><?xml version="1.0" encoding="UTF-8"?>
<Relationships xmlns="http://schemas.openxmlformats.org/package/2006/relationships"><Relationship Id="rId1" Type="http://schemas.openxmlformats.org/officeDocument/2006/relationships/image" Target="../media/image210.jpeg"/><Relationship Id="rId2" Type="http://schemas.openxmlformats.org/officeDocument/2006/relationships/slideLayout" Target="../slideLayouts/slideLayout13.xml"/>
</Relationships>
</file>

<file path=ppt/slides/_rels/slide283.xml.rels><?xml version="1.0" encoding="UTF-8"?>
<Relationships xmlns="http://schemas.openxmlformats.org/package/2006/relationships"><Relationship Id="rId1" Type="http://schemas.openxmlformats.org/officeDocument/2006/relationships/image" Target="../media/image211.jpeg"/><Relationship Id="rId2" Type="http://schemas.openxmlformats.org/officeDocument/2006/relationships/slideLayout" Target="../slideLayouts/slideLayout13.xml"/>
</Relationships>
</file>

<file path=ppt/slides/_rels/slide284.xml.rels><?xml version="1.0" encoding="UTF-8"?>
<Relationships xmlns="http://schemas.openxmlformats.org/package/2006/relationships"><Relationship Id="rId1" Type="http://schemas.openxmlformats.org/officeDocument/2006/relationships/image" Target="../media/image212.jpeg"/><Relationship Id="rId2" Type="http://schemas.openxmlformats.org/officeDocument/2006/relationships/slideLayout" Target="../slideLayouts/slideLayout13.xml"/>
</Relationships>
</file>

<file path=ppt/slides/_rels/slide285.xml.rels><?xml version="1.0" encoding="UTF-8"?>
<Relationships xmlns="http://schemas.openxmlformats.org/package/2006/relationships"><Relationship Id="rId1" Type="http://schemas.openxmlformats.org/officeDocument/2006/relationships/image" Target="../media/image213.jpeg"/><Relationship Id="rId2" Type="http://schemas.openxmlformats.org/officeDocument/2006/relationships/slideLayout" Target="../slideLayouts/slideLayout13.xml"/>
</Relationships>
</file>

<file path=ppt/slides/_rels/slide286.xml.rels><?xml version="1.0" encoding="UTF-8"?>
<Relationships xmlns="http://schemas.openxmlformats.org/package/2006/relationships"><Relationship Id="rId1" Type="http://schemas.openxmlformats.org/officeDocument/2006/relationships/image" Target="../media/image214.jpeg"/><Relationship Id="rId2" Type="http://schemas.openxmlformats.org/officeDocument/2006/relationships/slideLayout" Target="../slideLayouts/slideLayout13.xml"/>
</Relationships>
</file>

<file path=ppt/slides/_rels/slide2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9.xml.rels><?xml version="1.0" encoding="UTF-8"?>
<Relationships xmlns="http://schemas.openxmlformats.org/package/2006/relationships"><Relationship Id="rId1" Type="http://schemas.openxmlformats.org/officeDocument/2006/relationships/image" Target="../media/image215.jpe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3.xml"/>
</Relationships>
</file>

<file path=ppt/slides/_rels/slide290.xml.rels><?xml version="1.0" encoding="UTF-8"?>
<Relationships xmlns="http://schemas.openxmlformats.org/package/2006/relationships"><Relationship Id="rId1" Type="http://schemas.openxmlformats.org/officeDocument/2006/relationships/image" Target="../media/image216.jpeg"/><Relationship Id="rId2" Type="http://schemas.openxmlformats.org/officeDocument/2006/relationships/slideLayout" Target="../slideLayouts/slideLayout13.xml"/>
</Relationships>
</file>

<file path=ppt/slides/_rels/slide291.xml.rels><?xml version="1.0" encoding="UTF-8"?>
<Relationships xmlns="http://schemas.openxmlformats.org/package/2006/relationships"><Relationship Id="rId1" Type="http://schemas.openxmlformats.org/officeDocument/2006/relationships/image" Target="../media/image217.jpeg"/><Relationship Id="rId2" Type="http://schemas.openxmlformats.org/officeDocument/2006/relationships/slideLayout" Target="../slideLayouts/slideLayout13.xml"/>
</Relationships>
</file>

<file path=ppt/slides/_rels/slide292.xml.rels><?xml version="1.0" encoding="UTF-8"?>
<Relationships xmlns="http://schemas.openxmlformats.org/package/2006/relationships"><Relationship Id="rId1" Type="http://schemas.openxmlformats.org/officeDocument/2006/relationships/image" Target="../media/image218.jpeg"/><Relationship Id="rId2" Type="http://schemas.openxmlformats.org/officeDocument/2006/relationships/slideLayout" Target="../slideLayouts/slideLayout13.xml"/>
</Relationships>
</file>

<file path=ppt/slides/_rels/slide293.xml.rels><?xml version="1.0" encoding="UTF-8"?>
<Relationships xmlns="http://schemas.openxmlformats.org/package/2006/relationships"><Relationship Id="rId1" Type="http://schemas.openxmlformats.org/officeDocument/2006/relationships/image" Target="../media/image219.jpeg"/><Relationship Id="rId2" Type="http://schemas.openxmlformats.org/officeDocument/2006/relationships/slideLayout" Target="../slideLayouts/slideLayout13.xml"/>
</Relationships>
</file>

<file path=ppt/slides/_rels/slide294.xml.rels><?xml version="1.0" encoding="UTF-8"?>
<Relationships xmlns="http://schemas.openxmlformats.org/package/2006/relationships"><Relationship Id="rId1" Type="http://schemas.openxmlformats.org/officeDocument/2006/relationships/image" Target="../media/image220.jpeg"/><Relationship Id="rId2" Type="http://schemas.openxmlformats.org/officeDocument/2006/relationships/slideLayout" Target="../slideLayouts/slideLayout13.xml"/>
</Relationships>
</file>

<file path=ppt/slides/_rels/slide295.xml.rels><?xml version="1.0" encoding="UTF-8"?>
<Relationships xmlns="http://schemas.openxmlformats.org/package/2006/relationships"><Relationship Id="rId1" Type="http://schemas.openxmlformats.org/officeDocument/2006/relationships/image" Target="../media/image221.jpeg"/><Relationship Id="rId2" Type="http://schemas.openxmlformats.org/officeDocument/2006/relationships/slideLayout" Target="../slideLayouts/slideLayout13.xml"/>
</Relationships>
</file>

<file path=ppt/slides/_rels/slide296.xml.rels><?xml version="1.0" encoding="UTF-8"?>
<Relationships xmlns="http://schemas.openxmlformats.org/package/2006/relationships"><Relationship Id="rId1" Type="http://schemas.openxmlformats.org/officeDocument/2006/relationships/image" Target="../media/image222.jpeg"/><Relationship Id="rId2" Type="http://schemas.openxmlformats.org/officeDocument/2006/relationships/slideLayout" Target="../slideLayouts/slideLayout13.xml"/>
</Relationships>
</file>

<file path=ppt/slides/_rels/slide297.xml.rels><?xml version="1.0" encoding="UTF-8"?>
<Relationships xmlns="http://schemas.openxmlformats.org/package/2006/relationships"><Relationship Id="rId1" Type="http://schemas.openxmlformats.org/officeDocument/2006/relationships/image" Target="../media/image223.png"/><Relationship Id="rId2" Type="http://schemas.microsoft.com/office/2007/relationships/hdphoto" Target="../media/hdphoto1.wdp"/><Relationship Id="rId3" Type="http://schemas.openxmlformats.org/officeDocument/2006/relationships/slideLayout" Target="../slideLayouts/slideLayout2.xml"/>
</Relationships>
</file>

<file path=ppt/slides/_rels/slide29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wmf"/><Relationship Id="rId3" Type="http://schemas.openxmlformats.org/officeDocument/2006/relationships/slideLayout" Target="../slideLayouts/slideLayout13.xml"/>
</Relationships>
</file>

<file path=ppt/slides/_rels/slide300.xml.rels><?xml version="1.0" encoding="UTF-8"?>
<Relationships xmlns="http://schemas.openxmlformats.org/package/2006/relationships"><Relationship Id="rId1" Type="http://schemas.openxmlformats.org/officeDocument/2006/relationships/image" Target="../media/image224.jpeg"/><Relationship Id="rId2" Type="http://schemas.openxmlformats.org/officeDocument/2006/relationships/hyperlink" Target="file:///C:/Users/omere/Downloads/ulug-bey-medresesi-ve-rasathanesinin-hikayesi-trt-avaz.mp4.mp4" TargetMode="External"/><Relationship Id="rId3" Type="http://schemas.openxmlformats.org/officeDocument/2006/relationships/slideLayout" Target="../slideLayouts/slideLayout13.xml"/>
</Relationships>
</file>

<file path=ppt/slides/_rels/slide301.xml.rels><?xml version="1.0" encoding="UTF-8"?>
<Relationships xmlns="http://schemas.openxmlformats.org/package/2006/relationships"><Relationship Id="rId1" Type="http://schemas.openxmlformats.org/officeDocument/2006/relationships/image" Target="../media/image225.png"/><Relationship Id="rId2" Type="http://schemas.openxmlformats.org/officeDocument/2006/relationships/slideLayout" Target="../slideLayouts/slideLayout13.xml"/>
</Relationships>
</file>

<file path=ppt/slides/_rels/slide30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3.xml.rels><?xml version="1.0" encoding="UTF-8"?>
<Relationships xmlns="http://schemas.openxmlformats.org/package/2006/relationships"><Relationship Id="rId1" Type="http://schemas.openxmlformats.org/officeDocument/2006/relationships/image" Target="../media/image226.jpeg"/><Relationship Id="rId2" Type="http://schemas.openxmlformats.org/officeDocument/2006/relationships/slideLayout" Target="../slideLayouts/slideLayout13.xml"/>
</Relationships>
</file>

<file path=ppt/slides/_rels/slide30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5.xml.rels><?xml version="1.0" encoding="UTF-8"?>
<Relationships xmlns="http://schemas.openxmlformats.org/package/2006/relationships"><Relationship Id="rId1" Type="http://schemas.openxmlformats.org/officeDocument/2006/relationships/image" Target="../media/image227.jpeg"/><Relationship Id="rId2" Type="http://schemas.openxmlformats.org/officeDocument/2006/relationships/slideLayout" Target="../slideLayouts/slideLayout13.xml"/>
</Relationships>
</file>

<file path=ppt/slides/_rels/slide30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8.xml.rels><?xml version="1.0" encoding="UTF-8"?>
<Relationships xmlns="http://schemas.openxmlformats.org/package/2006/relationships"><Relationship Id="rId1" Type="http://schemas.openxmlformats.org/officeDocument/2006/relationships/image" Target="../media/image228.jpeg"/><Relationship Id="rId2" Type="http://schemas.openxmlformats.org/officeDocument/2006/relationships/slideLayout" Target="../slideLayouts/slideLayout13.xml"/>
</Relationships>
</file>

<file path=ppt/slides/_rels/slide309.xml.rels><?xml version="1.0" encoding="UTF-8"?>
<Relationships xmlns="http://schemas.openxmlformats.org/package/2006/relationships"><Relationship Id="rId1" Type="http://schemas.openxmlformats.org/officeDocument/2006/relationships/image" Target="../media/image229.jpe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13.xml"/>
</Relationships>
</file>

<file path=ppt/slides/_rels/slide3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1.xml.rels><?xml version="1.0" encoding="UTF-8"?>
<Relationships xmlns="http://schemas.openxmlformats.org/package/2006/relationships"><Relationship Id="rId1" Type="http://schemas.openxmlformats.org/officeDocument/2006/relationships/hyperlink" Target="file:///C:/Users/omere/Downloads/harezmi.webm" TargetMode="External"/><Relationship Id="rId2" Type="http://schemas.openxmlformats.org/officeDocument/2006/relationships/slideLayout" Target="../slideLayouts/slideLayout13.xml"/>
</Relationships>
</file>

<file path=ppt/slides/_rels/slide312.xml.rels><?xml version="1.0" encoding="UTF-8"?>
<Relationships xmlns="http://schemas.openxmlformats.org/package/2006/relationships"><Relationship Id="rId1" Type="http://schemas.openxmlformats.org/officeDocument/2006/relationships/image" Target="../media/image230.jpeg"/><Relationship Id="rId2" Type="http://schemas.openxmlformats.org/officeDocument/2006/relationships/slideLayout" Target="../slideLayouts/slideLayout2.xml"/>
</Relationships>
</file>

<file path=ppt/slides/_rels/slide3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4.xml.rels><?xml version="1.0" encoding="UTF-8"?>
<Relationships xmlns="http://schemas.openxmlformats.org/package/2006/relationships"><Relationship Id="rId1" Type="http://schemas.openxmlformats.org/officeDocument/2006/relationships/image" Target="../media/image231.jpeg"/><Relationship Id="rId2" Type="http://schemas.openxmlformats.org/officeDocument/2006/relationships/slideLayout" Target="../slideLayouts/slideLayout13.xml"/>
</Relationships>
</file>

<file path=ppt/slides/_rels/slide315.xml.rels><?xml version="1.0" encoding="UTF-8"?>
<Relationships xmlns="http://schemas.openxmlformats.org/package/2006/relationships"><Relationship Id="rId1" Type="http://schemas.openxmlformats.org/officeDocument/2006/relationships/image" Target="../media/image232.jpeg"/><Relationship Id="rId2" Type="http://schemas.openxmlformats.org/officeDocument/2006/relationships/slideLayout" Target="../slideLayouts/slideLayout13.xml"/>
</Relationships>
</file>

<file path=ppt/slides/_rels/slide316.xml.rels><?xml version="1.0" encoding="UTF-8"?>
<Relationships xmlns="http://schemas.openxmlformats.org/package/2006/relationships"><Relationship Id="rId1" Type="http://schemas.openxmlformats.org/officeDocument/2006/relationships/image" Target="../media/image233.jpeg"/><Relationship Id="rId2" Type="http://schemas.openxmlformats.org/officeDocument/2006/relationships/slideLayout" Target="../slideLayouts/slideLayout13.xml"/>
</Relationships>
</file>

<file path=ppt/slides/_rels/slide317.xml.rels><?xml version="1.0" encoding="UTF-8"?>
<Relationships xmlns="http://schemas.openxmlformats.org/package/2006/relationships"><Relationship Id="rId1" Type="http://schemas.openxmlformats.org/officeDocument/2006/relationships/image" Target="../media/image234.jpeg"/><Relationship Id="rId2" Type="http://schemas.openxmlformats.org/officeDocument/2006/relationships/slideLayout" Target="../slideLayouts/slideLayout13.xml"/>
</Relationships>
</file>

<file path=ppt/slides/_rels/slide318.xml.rels><?xml version="1.0" encoding="UTF-8"?>
<Relationships xmlns="http://schemas.openxmlformats.org/package/2006/relationships"><Relationship Id="rId1" Type="http://schemas.openxmlformats.org/officeDocument/2006/relationships/image" Target="../media/image235.jpeg"/><Relationship Id="rId2" Type="http://schemas.openxmlformats.org/officeDocument/2006/relationships/slideLayout" Target="../slideLayouts/slideLayout13.xml"/>
</Relationships>
</file>

<file path=ppt/slides/_rels/slide319.xml.rels><?xml version="1.0" encoding="UTF-8"?>
<Relationships xmlns="http://schemas.openxmlformats.org/package/2006/relationships"><Relationship Id="rId1" Type="http://schemas.openxmlformats.org/officeDocument/2006/relationships/hyperlink" Target="file:///C:/Users/omere/Downloads/ali%20ku&#351;&#231;u.mp4" TargetMode="External"/><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3.xml"/>
</Relationships>
</file>

<file path=ppt/slides/_rels/slide320.xml.rels><?xml version="1.0" encoding="UTF-8"?>
<Relationships xmlns="http://schemas.openxmlformats.org/package/2006/relationships"><Relationship Id="rId1" Type="http://schemas.openxmlformats.org/officeDocument/2006/relationships/image" Target="../media/image236.jpeg"/><Relationship Id="rId2" Type="http://schemas.openxmlformats.org/officeDocument/2006/relationships/slideLayout" Target="../slideLayouts/slideLayout2.xml"/>
</Relationships>
</file>

<file path=ppt/slides/_rels/slide3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8.xml.rels><?xml version="1.0" encoding="UTF-8"?>
<Relationships xmlns="http://schemas.openxmlformats.org/package/2006/relationships"><Relationship Id="rId1" Type="http://schemas.openxmlformats.org/officeDocument/2006/relationships/image" Target="../media/image237.jpeg"/><Relationship Id="rId2" Type="http://schemas.openxmlformats.org/officeDocument/2006/relationships/image" Target="../media/image238.jpeg"/><Relationship Id="rId3" Type="http://schemas.openxmlformats.org/officeDocument/2006/relationships/slideLayout" Target="../slideLayouts/slideLayout13.xml"/>
</Relationships>
</file>

<file path=ppt/slides/_rels/slide329.xml.rels><?xml version="1.0" encoding="UTF-8"?>
<Relationships xmlns="http://schemas.openxmlformats.org/package/2006/relationships"><Relationship Id="rId1" Type="http://schemas.openxmlformats.org/officeDocument/2006/relationships/hyperlink" Target="file:///C:/Users/omere/Downloads/biruni.webm" TargetMode="External"/><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3.xml"/>
</Relationships>
</file>

<file path=ppt/slides/_rels/slide330.xml.rels><?xml version="1.0" encoding="UTF-8"?>
<Relationships xmlns="http://schemas.openxmlformats.org/package/2006/relationships"><Relationship Id="rId1" Type="http://schemas.openxmlformats.org/officeDocument/2006/relationships/image" Target="../media/image239.jpeg"/><Relationship Id="rId2" Type="http://schemas.openxmlformats.org/officeDocument/2006/relationships/slideLayout" Target="../slideLayouts/slideLayout13.xml"/>
</Relationships>
</file>

<file path=ppt/slides/_rels/slide331.xml.rels><?xml version="1.0" encoding="UTF-8"?>
<Relationships xmlns="http://schemas.openxmlformats.org/package/2006/relationships"><Relationship Id="rId1" Type="http://schemas.openxmlformats.org/officeDocument/2006/relationships/image" Target="../media/image240.jpeg"/><Relationship Id="rId2" Type="http://schemas.openxmlformats.org/officeDocument/2006/relationships/slideLayout" Target="../slideLayouts/slideLayout13.xml"/>
</Relationships>
</file>

<file path=ppt/slides/_rels/slide3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4.xml.rels><?xml version="1.0" encoding="UTF-8"?>
<Relationships xmlns="http://schemas.openxmlformats.org/package/2006/relationships"><Relationship Id="rId1" Type="http://schemas.openxmlformats.org/officeDocument/2006/relationships/image" Target="../media/image241.jpeg"/><Relationship Id="rId2" Type="http://schemas.openxmlformats.org/officeDocument/2006/relationships/slideLayout" Target="../slideLayouts/slideLayout13.xml"/>
</Relationships>
</file>

<file path=ppt/slides/_rels/slide335.xml.rels><?xml version="1.0" encoding="UTF-8"?>
<Relationships xmlns="http://schemas.openxmlformats.org/package/2006/relationships"><Relationship Id="rId1" Type="http://schemas.openxmlformats.org/officeDocument/2006/relationships/image" Target="../media/image242.jpeg"/><Relationship Id="rId2" Type="http://schemas.openxmlformats.org/officeDocument/2006/relationships/slideLayout" Target="../slideLayouts/slideLayout13.xml"/>
</Relationships>
</file>

<file path=ppt/slides/_rels/slide3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7.xml.rels><?xml version="1.0" encoding="UTF-8"?>
<Relationships xmlns="http://schemas.openxmlformats.org/package/2006/relationships"><Relationship Id="rId1" Type="http://schemas.openxmlformats.org/officeDocument/2006/relationships/image" Target="../media/image243.jpeg"/><Relationship Id="rId2" Type="http://schemas.openxmlformats.org/officeDocument/2006/relationships/image" Target="../media/image244.gif"/><Relationship Id="rId3" Type="http://schemas.openxmlformats.org/officeDocument/2006/relationships/hyperlink" Target="file:///C:/Users/omere/Downloads/&#246;mer%20hayyam.webm" TargetMode="External"/><Relationship Id="rId4"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2.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hyperlink" Target="file:///C:/Users/omere/Downloads/rrussel.mp4" TargetMode="External"/><Relationship Id="rId3"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image" Target="../media/image47.png"/><Relationship Id="rId3"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image" Target="../media/image50.png"/><Relationship Id="rId3"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image" Target="../media/image63.jpeg"/><Relationship Id="rId2"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65.jpeg"/><Relationship Id="rId2"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image" Target="../media/image66.jpeg"/><Relationship Id="rId2"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image" Target="../media/image68.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icture 2"/>
          <p:cNvSpPr/>
          <p:nvPr/>
        </p:nvSpPr>
        <p:spPr>
          <a:xfrm>
            <a:off x="5711760" y="1614960"/>
            <a:ext cx="768240" cy="768240"/>
          </a:xfrm>
          <a:prstGeom prst="roundRect">
            <a:avLst>
              <a:gd name="adj" fmla="val 8594"/>
            </a:avLst>
          </a:prstGeom>
          <a:blipFill rotWithShape="0">
            <a:blip r:embed="rId1"/>
            <a:srcRect/>
            <a:stretch/>
          </a:blipFill>
          <a:ln w="0">
            <a:noFill/>
          </a:ln>
          <a:effectLst>
            <a:reflection algn="bl" blurRad="12700" dir="5400000" dist="5000" endPos="28000" rotWithShape="0" stA="38000" sy="-100000"/>
          </a:effectLst>
        </p:spPr>
        <p:style>
          <a:lnRef idx="0"/>
          <a:fillRef idx="0"/>
          <a:effectRef idx="0"/>
          <a:fontRef idx="minor"/>
        </p:style>
      </p:sp>
      <p:sp>
        <p:nvSpPr>
          <p:cNvPr id="171" name="Dikdörtgen 3"/>
          <p:cNvSpPr/>
          <p:nvPr/>
        </p:nvSpPr>
        <p:spPr>
          <a:xfrm>
            <a:off x="902520" y="3113640"/>
            <a:ext cx="10386360" cy="625320"/>
          </a:xfrm>
          <a:prstGeom prst="rect">
            <a:avLst/>
          </a:prstGeom>
          <a:noFill/>
          <a:ln w="9525">
            <a:solidFill>
              <a:srgbClr val="000000"/>
            </a:solidFill>
            <a:round/>
          </a:ln>
        </p:spPr>
        <p:style>
          <a:lnRef idx="0"/>
          <a:fillRef idx="0"/>
          <a:effectRef idx="0"/>
          <a:fontRef idx="minor"/>
        </p:style>
        <p:txBody>
          <a:bodyPr anchor="t">
            <a:spAutoFit/>
          </a:bodyPr>
          <a:p>
            <a:pPr algn="ctr">
              <a:lnSpc>
                <a:spcPct val="100000"/>
              </a:lnSpc>
            </a:pPr>
            <a:r>
              <a:rPr b="0" lang="tr-TR" sz="3500" spc="-1" strike="noStrike">
                <a:solidFill>
                  <a:srgbClr val="a50021"/>
                </a:solidFill>
                <a:latin typeface="Century"/>
              </a:rPr>
              <a:t>Mantıksal ve Matematiksel Düşünme</a:t>
            </a:r>
            <a:endParaRPr b="0" lang="tr-TR" sz="3500" spc="-1" strike="noStrike">
              <a:latin typeface="Arial"/>
            </a:endParaRPr>
          </a:p>
        </p:txBody>
      </p:sp>
      <p:sp>
        <p:nvSpPr>
          <p:cNvPr id="172" name="Dikdörtgen 4"/>
          <p:cNvSpPr/>
          <p:nvPr/>
        </p:nvSpPr>
        <p:spPr>
          <a:xfrm>
            <a:off x="4133160" y="5076720"/>
            <a:ext cx="3925440" cy="91332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tr-TR" sz="1800" spc="-1" strike="noStrike">
                <a:solidFill>
                  <a:srgbClr val="000000"/>
                </a:solidFill>
                <a:latin typeface="Century"/>
              </a:rPr>
              <a:t>Prof. Dr. Mümin YAMANKARADENİZ</a:t>
            </a:r>
            <a:endParaRPr b="0" lang="tr-TR" sz="1800" spc="-1" strike="noStrike">
              <a:latin typeface="Arial"/>
            </a:endParaRPr>
          </a:p>
          <a:p>
            <a:pPr algn="ctr">
              <a:lnSpc>
                <a:spcPct val="100000"/>
              </a:lnSpc>
            </a:pPr>
            <a:endParaRPr b="0" lang="tr-TR" sz="1800" spc="-1" strike="noStrike">
              <a:latin typeface="Arial"/>
            </a:endParaRPr>
          </a:p>
          <a:p>
            <a:pPr algn="ctr">
              <a:lnSpc>
                <a:spcPct val="100000"/>
              </a:lnSpc>
            </a:pPr>
            <a:r>
              <a:rPr b="0" lang="tr-TR" sz="1800" spc="-1" strike="noStrike">
                <a:solidFill>
                  <a:srgbClr val="000000"/>
                </a:solidFill>
                <a:latin typeface="Century"/>
              </a:rPr>
              <a:t>2018-2019</a:t>
            </a:r>
            <a:endParaRPr b="0" lang="tr-TR"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21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0DFE4D45-425A-411B-BCCD-DCC46F002B3E}"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21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22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C1979885-0611-447C-873D-54AB33A14810}" type="slidenum">
              <a:rPr b="0" lang="tr-TR" sz="1200" spc="-1" strike="noStrike">
                <a:solidFill>
                  <a:srgbClr val="8b8b8b"/>
                </a:solidFill>
                <a:latin typeface="Calibri"/>
              </a:rPr>
              <a:t>&lt;number&gt;</a:t>
            </a:fld>
            <a:endParaRPr b="0" lang="tr-TR" sz="1200" spc="-1" strike="noStrike">
              <a:latin typeface="Times New Roman"/>
            </a:endParaRPr>
          </a:p>
        </p:txBody>
      </p:sp>
      <p:sp>
        <p:nvSpPr>
          <p:cNvPr id="221" name="Dikdörtgen 1"/>
          <p:cNvSpPr/>
          <p:nvPr/>
        </p:nvSpPr>
        <p:spPr>
          <a:xfrm>
            <a:off x="838080" y="649080"/>
            <a:ext cx="10515240" cy="502812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152f1a"/>
              </a:buClr>
              <a:buFont typeface="Arial"/>
              <a:buChar char="•"/>
            </a:pPr>
            <a:r>
              <a:rPr b="0" lang="tr-TR" sz="2400" spc="-1" strike="noStrike">
                <a:solidFill>
                  <a:srgbClr val="152f1a"/>
                </a:solidFill>
                <a:latin typeface="Century"/>
              </a:rPr>
              <a:t>Öğrenciye bu şekilde sunulan matematik; öğrenci için soğuk, sevimsiz, ezberlenerek öğrenilmesi gereken bir derse dönüşmektedir. </a:t>
            </a:r>
            <a:endParaRPr b="0" lang="tr-TR" sz="2400" spc="-1" strike="noStrike">
              <a:latin typeface="Arial"/>
            </a:endParaRPr>
          </a:p>
          <a:p>
            <a:pPr algn="just">
              <a:lnSpc>
                <a:spcPct val="150000"/>
              </a:lnSpc>
            </a:pPr>
            <a:endParaRPr b="0" lang="tr-TR" sz="2400" spc="-1" strike="noStrike">
              <a:latin typeface="Arial"/>
            </a:endParaRPr>
          </a:p>
          <a:p>
            <a:pPr marL="285840" indent="-285840" algn="just">
              <a:lnSpc>
                <a:spcPct val="150000"/>
              </a:lnSpc>
              <a:buClr>
                <a:srgbClr val="152f1a"/>
              </a:buClr>
              <a:buFont typeface="Arial"/>
              <a:buChar char="•"/>
            </a:pPr>
            <a:r>
              <a:rPr b="0" lang="tr-TR" sz="2400" spc="-1" strike="noStrike">
                <a:solidFill>
                  <a:srgbClr val="152f1a"/>
                </a:solidFill>
                <a:latin typeface="Century"/>
              </a:rPr>
              <a:t>Sonuç olarak öğrenciler matematiği her yerde kullanabilecekleri bir araç olarak değil de imtihanlar için öğrenilmesi gereken bir ders olarak görmektedirler. </a:t>
            </a:r>
            <a:endParaRPr b="0" lang="tr-TR" sz="2400" spc="-1" strike="noStrike">
              <a:latin typeface="Arial"/>
            </a:endParaRPr>
          </a:p>
          <a:p>
            <a:pPr algn="just">
              <a:lnSpc>
                <a:spcPct val="150000"/>
              </a:lnSpc>
            </a:pPr>
            <a:endParaRPr b="0" lang="tr-TR" sz="2400" spc="-1" strike="noStrike">
              <a:latin typeface="Arial"/>
            </a:endParaRPr>
          </a:p>
          <a:p>
            <a:pPr marL="285840" indent="-285840" algn="just">
              <a:lnSpc>
                <a:spcPct val="150000"/>
              </a:lnSpc>
              <a:buClr>
                <a:srgbClr val="152f1a"/>
              </a:buClr>
              <a:buFont typeface="Arial"/>
              <a:buChar char="•"/>
            </a:pPr>
            <a:r>
              <a:rPr b="0" lang="tr-TR" sz="2400" spc="-1" strike="noStrike">
                <a:solidFill>
                  <a:srgbClr val="152f1a"/>
                </a:solidFill>
                <a:latin typeface="Century"/>
              </a:rPr>
              <a:t>Oysa, matematik öğretiminin amacı öğrenciye matematik disiplinine uygun olarak düşünme ve matematiği bir iletişim aracı olarak kullanma becerilerini kazandırmak olmalıdır.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408E8EEB-1480-4FFC-8ED0-35AB0321B942}"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581"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582"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4A710CD3-422A-4EFC-982F-8A57DA7F3150}" type="slidenum">
              <a:rPr b="0" lang="tr-TR" sz="1200" spc="-1" strike="noStrike">
                <a:solidFill>
                  <a:srgbClr val="8b8b8b"/>
                </a:solidFill>
                <a:latin typeface="Calibri"/>
              </a:rPr>
              <a:t>&lt;number&gt;</a:t>
            </a:fld>
            <a:endParaRPr b="0" lang="tr-TR" sz="1200" spc="-1" strike="noStrike">
              <a:latin typeface="Times New Roman"/>
            </a:endParaRPr>
          </a:p>
        </p:txBody>
      </p:sp>
      <p:sp>
        <p:nvSpPr>
          <p:cNvPr id="583" name="6 Dikdörtgen"/>
          <p:cNvSpPr/>
          <p:nvPr/>
        </p:nvSpPr>
        <p:spPr>
          <a:xfrm>
            <a:off x="774360" y="1432800"/>
            <a:ext cx="10643040" cy="3992040"/>
          </a:xfrm>
          <a:prstGeom prst="rect">
            <a:avLst/>
          </a:prstGeom>
          <a:noFill/>
          <a:ln w="0">
            <a:noFill/>
          </a:ln>
        </p:spPr>
        <p:style>
          <a:lnRef idx="0"/>
          <a:fillRef idx="0"/>
          <a:effectRef idx="0"/>
          <a:fontRef idx="minor"/>
        </p:style>
        <p:txBody>
          <a:bodyPr lIns="90000" rIns="90000" tIns="45000" bIns="45000" anchor="ctr">
            <a:spAutoFit/>
          </a:bodyPr>
          <a:p>
            <a:pPr algn="just">
              <a:lnSpc>
                <a:spcPct val="150000"/>
              </a:lnSpc>
              <a:spcBef>
                <a:spcPts val="479"/>
              </a:spcBef>
            </a:pPr>
            <a:r>
              <a:rPr b="0" lang="tr-TR" sz="2400" spc="-1" strike="noStrike">
                <a:solidFill>
                  <a:srgbClr val="000000"/>
                </a:solidFill>
                <a:latin typeface="Century"/>
              </a:rPr>
              <a:t>Terim fizik ve mühendislik biliminde de benzer bir manaya sahiptir. Bir sistemin işletilmesi sırasında, bir deneyin gidişatı doğrultusunda, değişebilir olan değerlerin niceliğini ifade eder. Değişkenler genel olarak, parametrelerden farklıdır, bununla beraber bir bağlamdaki değişken, bir diğeri için parametre olabilir.</a:t>
            </a:r>
            <a:endParaRPr b="0" lang="tr-TR" sz="2400" spc="-1" strike="noStrike">
              <a:latin typeface="Arial"/>
            </a:endParaRPr>
          </a:p>
          <a:p>
            <a:pPr>
              <a:lnSpc>
                <a:spcPct val="150000"/>
              </a:lnSpc>
              <a:spcBef>
                <a:spcPts val="479"/>
              </a:spcBef>
            </a:pPr>
            <a:r>
              <a:rPr b="0" lang="tr-TR" sz="2400" spc="-1" strike="noStrike">
                <a:solidFill>
                  <a:srgbClr val="000000"/>
                </a:solidFill>
                <a:latin typeface="Century"/>
              </a:rPr>
              <a:t>İstatistik uygulamalarında, değişken, kendi arasındaki veya zamanla değişimi beklenen, ölçülebilir bir faktör, karakteristik veya birey, bir şey veya bir sistemin özelliğini ifade eder.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FA948574-DF00-4718-8E70-0C081452D58C}"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585"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586"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38C75B15-1305-4F18-9640-CA7234DA0733}" type="slidenum">
              <a:rPr b="0" lang="tr-TR" sz="1200" spc="-1" strike="noStrike">
                <a:solidFill>
                  <a:srgbClr val="8b8b8b"/>
                </a:solidFill>
                <a:latin typeface="Calibri"/>
              </a:rPr>
              <a:t>&lt;number&gt;</a:t>
            </a:fld>
            <a:endParaRPr b="0" lang="tr-TR" sz="1200" spc="-1" strike="noStrike">
              <a:latin typeface="Times New Roman"/>
            </a:endParaRPr>
          </a:p>
        </p:txBody>
      </p:sp>
      <p:sp>
        <p:nvSpPr>
          <p:cNvPr id="587" name="Dikdörtgen 6"/>
          <p:cNvSpPr/>
          <p:nvPr/>
        </p:nvSpPr>
        <p:spPr>
          <a:xfrm>
            <a:off x="2836080" y="592200"/>
            <a:ext cx="651924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Bağımlı ve Bağımsız Değişken</a:t>
            </a:r>
            <a:endParaRPr b="0" lang="tr-TR" sz="4000" spc="-1" strike="noStrike">
              <a:latin typeface="Arial"/>
            </a:endParaRPr>
          </a:p>
        </p:txBody>
      </p:sp>
      <p:sp>
        <p:nvSpPr>
          <p:cNvPr id="588" name="Dikdörtgen 1"/>
          <p:cNvSpPr/>
          <p:nvPr/>
        </p:nvSpPr>
        <p:spPr>
          <a:xfrm>
            <a:off x="838080" y="2431080"/>
            <a:ext cx="10515240" cy="2406960"/>
          </a:xfrm>
          <a:prstGeom prst="rect">
            <a:avLst/>
          </a:prstGeom>
          <a:noFill/>
          <a:ln w="0">
            <a:noFill/>
          </a:ln>
        </p:spPr>
        <p:style>
          <a:lnRef idx="0"/>
          <a:fillRef idx="0"/>
          <a:effectRef idx="0"/>
          <a:fontRef idx="minor"/>
        </p:style>
        <p:txBody>
          <a:bodyPr lIns="90000" rIns="90000" tIns="45000" bIns="45000" anchor="ctr">
            <a:spAutoFit/>
          </a:bodyPr>
          <a:p>
            <a:pPr algn="just">
              <a:lnSpc>
                <a:spcPct val="150000"/>
              </a:lnSpc>
              <a:spcBef>
                <a:spcPts val="479"/>
              </a:spcBef>
            </a:pPr>
            <a:r>
              <a:rPr b="1" lang="tr-TR" sz="2400" spc="-1" strike="noStrike">
                <a:solidFill>
                  <a:srgbClr val="000000"/>
                </a:solidFill>
                <a:latin typeface="Century"/>
              </a:rPr>
              <a:t>Bağımsız Değişken</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Bir bağımsız değişken, bir deneyde değiştirilen miktarı temsil eden bir değişkendir.</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Genelde, bir denklemdeki bağımsız değişkeni temsil etmek için x değişkeni kullanılır.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7EEB0E8F-2D60-489C-8A3C-05E16462FC88}"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590"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591"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BE8093BC-36EA-437E-8C4F-9A2E47E8F629}" type="slidenum">
              <a:rPr b="0" lang="tr-TR" sz="1200" spc="-1" strike="noStrike">
                <a:solidFill>
                  <a:srgbClr val="8b8b8b"/>
                </a:solidFill>
                <a:latin typeface="Calibri"/>
              </a:rPr>
              <a:t>&lt;number&gt;</a:t>
            </a:fld>
            <a:endParaRPr b="0" lang="tr-TR" sz="1200" spc="-1" strike="noStrike">
              <a:latin typeface="Times New Roman"/>
            </a:endParaRPr>
          </a:p>
        </p:txBody>
      </p:sp>
      <p:sp>
        <p:nvSpPr>
          <p:cNvPr id="592" name="Dikdörtgen 2"/>
          <p:cNvSpPr/>
          <p:nvPr/>
        </p:nvSpPr>
        <p:spPr>
          <a:xfrm>
            <a:off x="1776600" y="3167280"/>
            <a:ext cx="8637840" cy="516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800" spc="-1" strike="noStrike" u="sng">
                <a:solidFill>
                  <a:srgbClr val="0563c1"/>
                </a:solidFill>
                <a:uFillTx/>
                <a:latin typeface="Century"/>
                <a:hlinkClick r:id="rId1"/>
              </a:rPr>
              <a:t>Peki niçin bilinmeyen yerine genellikle "x" harfi kullanılır?</a:t>
            </a:r>
            <a:endParaRPr b="0" lang="tr-TR" sz="2800" spc="-1" strike="noStrike">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1F9DFBD1-0FA6-4FE0-8E24-3E73CAD8FE5A}"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594"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59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A0FBFEFE-5F69-433B-B105-0D9B8C94A8E2}" type="slidenum">
              <a:rPr b="0" lang="tr-TR" sz="1200" spc="-1" strike="noStrike">
                <a:solidFill>
                  <a:srgbClr val="8b8b8b"/>
                </a:solidFill>
                <a:latin typeface="Calibri"/>
              </a:rPr>
              <a:t>&lt;number&gt;</a:t>
            </a:fld>
            <a:endParaRPr b="0" lang="tr-TR" sz="1200" spc="-1" strike="noStrike">
              <a:latin typeface="Times New Roman"/>
            </a:endParaRPr>
          </a:p>
        </p:txBody>
      </p:sp>
      <p:sp>
        <p:nvSpPr>
          <p:cNvPr id="596" name="6 Dikdörtgen"/>
          <p:cNvSpPr/>
          <p:nvPr/>
        </p:nvSpPr>
        <p:spPr>
          <a:xfrm>
            <a:off x="960120" y="990000"/>
            <a:ext cx="10233360" cy="24066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1" lang="tr-TR" sz="2400" spc="-1" strike="noStrike">
                <a:solidFill>
                  <a:srgbClr val="000000"/>
                </a:solidFill>
                <a:latin typeface="Century"/>
              </a:rPr>
              <a:t>Örnek:</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Harçlığınızı kazanabilmek için ufak tefek ev işleri yapıyorsunuz. yaptığınız her iş için, 333 TL kazanıyorsunuz.</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Bağımsız değişken nedir?</a:t>
            </a:r>
            <a:endParaRPr b="0" lang="tr-TR" sz="2400" spc="-1" strike="noStrike">
              <a:latin typeface="Arial"/>
            </a:endParaRPr>
          </a:p>
        </p:txBody>
      </p:sp>
      <p:sp>
        <p:nvSpPr>
          <p:cNvPr id="597" name="7 Dikdörtgen"/>
          <p:cNvSpPr/>
          <p:nvPr/>
        </p:nvSpPr>
        <p:spPr>
          <a:xfrm>
            <a:off x="922680" y="3655800"/>
            <a:ext cx="10346040" cy="11869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1" lang="tr-TR" sz="2400" spc="-1" strike="noStrike">
                <a:solidFill>
                  <a:srgbClr val="000000"/>
                </a:solidFill>
                <a:latin typeface="Century"/>
              </a:rPr>
              <a:t>Bağımsız değişken </a:t>
            </a:r>
            <a:r>
              <a:rPr b="0" lang="tr-TR" sz="2400" spc="-1" strike="noStrike">
                <a:solidFill>
                  <a:srgbClr val="000000"/>
                </a:solidFill>
                <a:latin typeface="Century"/>
              </a:rPr>
              <a:t>yaptığınız iş miktarıdır, çünkü kontrol edebildiğiniz değişken budur.</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5" presetSubtype="10">
                                  <p:stCondLst>
                                    <p:cond delay="0"/>
                                  </p:stCondLst>
                                  <p:childTnLst>
                                    <p:set>
                                      <p:cBhvr>
                                        <p:cTn id="24" dur="1" fill="hold">
                                          <p:stCondLst>
                                            <p:cond delay="0"/>
                                          </p:stCondLst>
                                        </p:cTn>
                                        <p:tgtEl>
                                          <p:spTgt spid="597"/>
                                        </p:tgtEl>
                                        <p:attrNameLst>
                                          <p:attrName>style.visibility</p:attrName>
                                        </p:attrNameLst>
                                      </p:cBhvr>
                                      <p:to>
                                        <p:strVal val="visible"/>
                                      </p:to>
                                    </p:set>
                                    <p:animEffect filter="checkerboard(across)" transition="in">
                                      <p:cBhvr additive="repl">
                                        <p:cTn id="25" dur="500"/>
                                        <p:tgtEl>
                                          <p:spTgt spid="5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1BC6A941-50AE-42D0-9E30-5EDB63F7CAF6}"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59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60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23A2EB61-3AA6-4081-AA63-B1875480CC90}" type="slidenum">
              <a:rPr b="0" lang="tr-TR" sz="1200" spc="-1" strike="noStrike">
                <a:solidFill>
                  <a:srgbClr val="8b8b8b"/>
                </a:solidFill>
                <a:latin typeface="Calibri"/>
              </a:rPr>
              <a:t>&lt;number&gt;</a:t>
            </a:fld>
            <a:endParaRPr b="0" lang="tr-TR" sz="1200" spc="-1" strike="noStrike">
              <a:latin typeface="Times New Roman"/>
            </a:endParaRPr>
          </a:p>
        </p:txBody>
      </p:sp>
      <p:sp>
        <p:nvSpPr>
          <p:cNvPr id="601" name="6 Dikdörtgen"/>
          <p:cNvSpPr/>
          <p:nvPr/>
        </p:nvSpPr>
        <p:spPr>
          <a:xfrm>
            <a:off x="891360" y="397800"/>
            <a:ext cx="10408680" cy="3950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641"/>
              </a:spcBef>
            </a:pPr>
            <a:r>
              <a:rPr b="1" lang="tr-TR" sz="3200" spc="-1" strike="noStrike">
                <a:solidFill>
                  <a:srgbClr val="000000"/>
                </a:solidFill>
                <a:latin typeface="Century"/>
              </a:rPr>
              <a:t>Bağımlı Değişken</a:t>
            </a:r>
            <a:endParaRPr b="0" lang="tr-TR" sz="3200" spc="-1" strike="noStrike">
              <a:latin typeface="Arial"/>
            </a:endParaRPr>
          </a:p>
          <a:p>
            <a:pPr algn="just">
              <a:lnSpc>
                <a:spcPct val="150000"/>
              </a:lnSpc>
              <a:spcBef>
                <a:spcPts val="641"/>
              </a:spcBef>
            </a:pPr>
            <a:endParaRPr b="0" lang="tr-TR" sz="3200" spc="-1" strike="noStrike">
              <a:latin typeface="Arial"/>
            </a:endParaRPr>
          </a:p>
          <a:p>
            <a:pPr algn="just">
              <a:lnSpc>
                <a:spcPct val="150000"/>
              </a:lnSpc>
              <a:spcBef>
                <a:spcPts val="479"/>
              </a:spcBef>
            </a:pPr>
            <a:r>
              <a:rPr b="0" lang="tr-TR" sz="2400" spc="-1" strike="noStrike">
                <a:solidFill>
                  <a:srgbClr val="000000"/>
                </a:solidFill>
                <a:latin typeface="Century"/>
              </a:rPr>
              <a:t>Bir bağımlı değişken, değeri bağımsız değişkenin ne şekilde değiştiğine bağlı olan bir miktarı temsil eder.</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Genelde, bir denklemdeki bağımlı değişkeni temsil etmek için y değişkeni kullanılır.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326B6EF3-3256-40EB-8F1A-0CDBF94DCA8A}"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603"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604"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827201B1-9D5D-4E96-AEF4-D2C6E0B37F7E}" type="slidenum">
              <a:rPr b="0" lang="tr-TR" sz="1200" spc="-1" strike="noStrike">
                <a:solidFill>
                  <a:srgbClr val="8b8b8b"/>
                </a:solidFill>
                <a:latin typeface="Calibri"/>
              </a:rPr>
              <a:t>&lt;number&gt;</a:t>
            </a:fld>
            <a:endParaRPr b="0" lang="tr-TR" sz="1200" spc="-1" strike="noStrike">
              <a:latin typeface="Times New Roman"/>
            </a:endParaRPr>
          </a:p>
        </p:txBody>
      </p:sp>
      <p:sp>
        <p:nvSpPr>
          <p:cNvPr id="605" name="6 Dikdörtgen"/>
          <p:cNvSpPr/>
          <p:nvPr/>
        </p:nvSpPr>
        <p:spPr>
          <a:xfrm>
            <a:off x="980280" y="3714840"/>
            <a:ext cx="10363680" cy="11869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1" lang="tr-TR" sz="2400" spc="-1" strike="noStrike">
                <a:solidFill>
                  <a:srgbClr val="000000"/>
                </a:solidFill>
                <a:latin typeface="Century"/>
              </a:rPr>
              <a:t>Bağımlı değişken </a:t>
            </a:r>
            <a:r>
              <a:rPr b="0" lang="tr-TR" sz="2400" spc="-1" strike="noStrike">
                <a:solidFill>
                  <a:srgbClr val="000000"/>
                </a:solidFill>
                <a:latin typeface="Century"/>
              </a:rPr>
              <a:t>kazandığınız para miktarıdır, çünkü kazandığınız para miktarı ne kadar iş yaptığınıza bağlıdır.</a:t>
            </a:r>
            <a:endParaRPr b="0" lang="tr-TR" sz="2400" spc="-1" strike="noStrike">
              <a:latin typeface="Arial"/>
            </a:endParaRPr>
          </a:p>
        </p:txBody>
      </p:sp>
      <p:sp>
        <p:nvSpPr>
          <p:cNvPr id="606" name="7 Dikdörtgen"/>
          <p:cNvSpPr/>
          <p:nvPr/>
        </p:nvSpPr>
        <p:spPr>
          <a:xfrm>
            <a:off x="961920" y="1095480"/>
            <a:ext cx="10267560" cy="24066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1" lang="tr-TR" sz="2400" spc="-1" strike="noStrike">
                <a:solidFill>
                  <a:srgbClr val="000000"/>
                </a:solidFill>
                <a:latin typeface="Century"/>
              </a:rPr>
              <a:t>Örnek:</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Harçlığınızı kazanabilmek için ufak tefek ev işleri yapıyorsunuz. yaptığınız her iş için, 333 TL kazanıyorsunuz.</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Bağımlı değişken nedir?</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26" dur="indefinite" restart="never" nodeType="tmRoot">
          <p:childTnLst>
            <p:seq>
              <p:cTn id="27" dur="indefinite" nodeType="mainSeq">
                <p:childTnLst>
                  <p:par>
                    <p:cTn id="28" fill="hold">
                      <p:stCondLst>
                        <p:cond delay="indefinite"/>
                      </p:stCondLst>
                      <p:childTnLst>
                        <p:par>
                          <p:cTn id="29" fill="hold">
                            <p:stCondLst>
                              <p:cond delay="0"/>
                            </p:stCondLst>
                            <p:childTnLst>
                              <p:par>
                                <p:cTn id="30" nodeType="clickEffect" fill="hold" presetClass="entr" presetID="4" presetSubtype="16">
                                  <p:stCondLst>
                                    <p:cond delay="0"/>
                                  </p:stCondLst>
                                  <p:childTnLst>
                                    <p:set>
                                      <p:cBhvr>
                                        <p:cTn id="31" dur="1" fill="hold">
                                          <p:stCondLst>
                                            <p:cond delay="0"/>
                                          </p:stCondLst>
                                        </p:cTn>
                                        <p:tgtEl>
                                          <p:spTgt spid="605"/>
                                        </p:tgtEl>
                                        <p:attrNameLst>
                                          <p:attrName>style.visibility</p:attrName>
                                        </p:attrNameLst>
                                      </p:cBhvr>
                                      <p:to>
                                        <p:strVal val="visible"/>
                                      </p:to>
                                    </p:set>
                                    <p:animEffect filter="box(in)" transition="in">
                                      <p:cBhvr additive="repl">
                                        <p:cTn id="32" dur="500"/>
                                        <p:tgtEl>
                                          <p:spTgt spid="6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BCF7168F-756C-48C7-9E8E-4797679143E5}"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608"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609"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92297358-CB9C-4C88-ADC0-BA23F4453F43}" type="slidenum">
              <a:rPr b="0" lang="tr-TR" sz="1200" spc="-1" strike="noStrike">
                <a:solidFill>
                  <a:srgbClr val="8b8b8b"/>
                </a:solidFill>
                <a:latin typeface="Calibri"/>
              </a:rPr>
              <a:t>&lt;number&gt;</a:t>
            </a:fld>
            <a:endParaRPr b="0" lang="tr-TR" sz="1200" spc="-1" strike="noStrike">
              <a:latin typeface="Times New Roman"/>
            </a:endParaRPr>
          </a:p>
        </p:txBody>
      </p:sp>
      <p:sp>
        <p:nvSpPr>
          <p:cNvPr id="610" name="Dikdörtgen 6"/>
          <p:cNvSpPr/>
          <p:nvPr/>
        </p:nvSpPr>
        <p:spPr>
          <a:xfrm>
            <a:off x="1496520" y="592200"/>
            <a:ext cx="9198720" cy="63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3600" spc="-1" strike="noStrike">
                <a:solidFill>
                  <a:srgbClr val="000000"/>
                </a:solidFill>
                <a:latin typeface="Century"/>
              </a:rPr>
              <a:t>Niceleyicilerin Matematikteki Kullanım Maksadı</a:t>
            </a:r>
            <a:endParaRPr b="0" lang="tr-TR" sz="3600" spc="-1" strike="noStrike">
              <a:latin typeface="Arial"/>
            </a:endParaRPr>
          </a:p>
        </p:txBody>
      </p:sp>
      <p:sp>
        <p:nvSpPr>
          <p:cNvPr id="611" name="8 Dikdörtgen"/>
          <p:cNvSpPr/>
          <p:nvPr/>
        </p:nvSpPr>
        <p:spPr>
          <a:xfrm>
            <a:off x="860760" y="1720800"/>
            <a:ext cx="10469880" cy="3382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Mantıkta, niceleme, bir açık önermeyi sağlayan örneklerin niceliğini belirten bir yapıdır. Örneğin, aritmetikte, niceleme sayesinde </a:t>
            </a:r>
            <a:r>
              <a:rPr b="0" i="1" lang="tr-TR" sz="2400" spc="-1" strike="noStrike">
                <a:solidFill>
                  <a:srgbClr val="000000"/>
                </a:solidFill>
                <a:latin typeface="Century"/>
              </a:rPr>
              <a:t>her doğal sayının bir ardışığı olduğu</a:t>
            </a:r>
            <a:r>
              <a:rPr b="0" lang="tr-TR" sz="2400" spc="-1" strike="noStrike">
                <a:solidFill>
                  <a:srgbClr val="000000"/>
                </a:solidFill>
                <a:latin typeface="Century"/>
              </a:rPr>
              <a:t> ifadesi kurulabilir. Nicelik belirten bir dil öğesi ("her" gibi) niceleyici olarak adlandırılır. Programlama dillerinde, niceleyiciler verilen bir önermeden yeni bir önerme oluşturmak için kullanılır. Oluşturulan önerme dilin kurallarına göre yorumlanır.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B1814173-DFFF-402D-8482-32EA920AB3ED}"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613"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614"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849E912F-A039-4CE4-A3CA-FE229E6A2324}" type="slidenum">
              <a:rPr b="0" lang="tr-TR" sz="1200" spc="-1" strike="noStrike">
                <a:solidFill>
                  <a:srgbClr val="8b8b8b"/>
                </a:solidFill>
                <a:latin typeface="Calibri"/>
              </a:rPr>
              <a:t>&lt;number&gt;</a:t>
            </a:fld>
            <a:endParaRPr b="0" lang="tr-TR" sz="1200" spc="-1" strike="noStrike">
              <a:latin typeface="Times New Roman"/>
            </a:endParaRPr>
          </a:p>
        </p:txBody>
      </p:sp>
      <p:sp>
        <p:nvSpPr>
          <p:cNvPr id="615" name="8 Dikdörtgen"/>
          <p:cNvSpPr/>
          <p:nvPr/>
        </p:nvSpPr>
        <p:spPr>
          <a:xfrm>
            <a:off x="984600" y="1166760"/>
            <a:ext cx="10222920" cy="393084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Sembolik mantıkta ,azlık veya çokluk belirten iki temel miktar belirtme (niceleme) türü vardır. Bunlar, evrensel (tümel) ve varoluşsal (kısmî) nicelemedir. Evrensel niceleme için geleneksel olarak kullanılan sembol ters çevrilmiş A’dır, "∀". Varoluşsal niceleme için geleneksel olarak kullanılan sembol ters çevrilmiş E’dir, "∃". Bu niceleyicilerin genelleştirilmesi Mostowski ve Lindström’ün çalışmalarıyla başlar. Niceleyiciler tabii dillerde de kullanılır; Türkçedeki örnekleri </a:t>
            </a:r>
            <a:r>
              <a:rPr b="0" i="1" lang="tr-TR" sz="2400" spc="-1" strike="noStrike">
                <a:solidFill>
                  <a:srgbClr val="000000"/>
                </a:solidFill>
                <a:latin typeface="Century"/>
              </a:rPr>
              <a:t>her, bazı, birçok, biraz  </a:t>
            </a:r>
            <a:r>
              <a:rPr b="0" lang="tr-TR" sz="2400" spc="-1" strike="noStrike">
                <a:solidFill>
                  <a:srgbClr val="000000"/>
                </a:solidFill>
                <a:latin typeface="Century"/>
              </a:rPr>
              <a:t>ve</a:t>
            </a:r>
            <a:r>
              <a:rPr b="0" i="1" lang="tr-TR" sz="2400" spc="-1" strike="noStrike">
                <a:solidFill>
                  <a:srgbClr val="000000"/>
                </a:solidFill>
                <a:latin typeface="Century"/>
              </a:rPr>
              <a:t> hiç’ </a:t>
            </a:r>
            <a:r>
              <a:rPr b="0" lang="tr-TR" sz="2400" spc="-1" strike="noStrike">
                <a:solidFill>
                  <a:srgbClr val="000000"/>
                </a:solidFill>
                <a:latin typeface="Century"/>
              </a:rPr>
              <a:t>tir</a:t>
            </a:r>
            <a:r>
              <a:rPr b="0" i="1" lang="tr-TR" sz="2400" spc="-1" strike="noStrike">
                <a:solidFill>
                  <a:srgbClr val="000000"/>
                </a:solidFill>
                <a:latin typeface="Century"/>
              </a:rPr>
              <a:t>.</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650C423B-3FC1-40D8-8F12-79391B0E87B9}"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617"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618"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160E94F7-6183-419D-BA7F-057D1F398EDF}" type="slidenum">
              <a:rPr b="0" lang="tr-TR" sz="1200" spc="-1" strike="noStrike">
                <a:solidFill>
                  <a:srgbClr val="8b8b8b"/>
                </a:solidFill>
                <a:latin typeface="Calibri"/>
              </a:rPr>
              <a:t>&lt;number&gt;</a:t>
            </a:fld>
            <a:endParaRPr b="0" lang="tr-TR" sz="1200" spc="-1" strike="noStrike">
              <a:latin typeface="Times New Roman"/>
            </a:endParaRPr>
          </a:p>
        </p:txBody>
      </p:sp>
      <p:sp>
        <p:nvSpPr>
          <p:cNvPr id="619" name="6 Dikdörtgen"/>
          <p:cNvSpPr/>
          <p:nvPr/>
        </p:nvSpPr>
        <p:spPr>
          <a:xfrm>
            <a:off x="939240" y="571680"/>
            <a:ext cx="10313280" cy="44794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Düşünce, insan aklında oluşan zihinsel bir vâkıadır; lisan vasıtasıyla ortaya çıkar, cümlelerle ifade edilir. Düşünceyi konu alan birçok bilim alanı vardır; bunlardan biri de mantıktır. Mantık, doğru ve sistemli düşünmenin adıdır; aynı zamanda doğru ve sistemli düşünmenin yollarını arayan, kurallarını koyan bilim alanıdır. Belki de en eski bilim alanlarından biridir. Mantık bilim alanı düşünceyi her yönüyle ele almaz; bir hüküm (yargı) taşıyan düşünceler mantığın konusu içindedir. Dolayısıyla, bu tür düşüncelerin dildeki ifadesi olan hüküm cümleleri mantığın konusu içindedir. Hüküm cümlelerine bundan böyle </a:t>
            </a:r>
            <a:r>
              <a:rPr b="0" i="1" lang="tr-TR" sz="2400" spc="-1" strike="noStrike">
                <a:solidFill>
                  <a:srgbClr val="000000"/>
                </a:solidFill>
                <a:latin typeface="Century"/>
              </a:rPr>
              <a:t>önerme</a:t>
            </a:r>
            <a:r>
              <a:rPr b="0" lang="tr-TR" sz="2400" spc="-1" strike="noStrike">
                <a:solidFill>
                  <a:srgbClr val="000000"/>
                </a:solidFill>
                <a:latin typeface="Century"/>
              </a:rPr>
              <a:t> diyeceğiz.</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B07C04C1-A184-4DF6-A462-53ECF5B1591C}"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621"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622"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D7C46A57-66EC-4223-9293-6224FB61642C}" type="slidenum">
              <a:rPr b="0" lang="tr-TR" sz="1200" spc="-1" strike="noStrike">
                <a:solidFill>
                  <a:srgbClr val="8b8b8b"/>
                </a:solidFill>
                <a:latin typeface="Calibri"/>
              </a:rPr>
              <a:t>&lt;number&gt;</a:t>
            </a:fld>
            <a:endParaRPr b="0" lang="tr-TR" sz="1200" spc="-1" strike="noStrike">
              <a:latin typeface="Times New Roman"/>
            </a:endParaRPr>
          </a:p>
        </p:txBody>
      </p:sp>
      <p:sp>
        <p:nvSpPr>
          <p:cNvPr id="623" name="6 Dikdörtgen"/>
          <p:cNvSpPr/>
          <p:nvPr/>
        </p:nvSpPr>
        <p:spPr>
          <a:xfrm>
            <a:off x="930960" y="1410840"/>
            <a:ext cx="10329840" cy="3382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Akıl yürütme “hipotezden hüküm çıkarma” olarak ifade edilebilir. Mantık bilimciler ,akıl yürütmeyle doğru bilgi üretmenin ilmî yollarını tümdengelim ve tümevarım diye ikiye ayırırlar. Gerçeğe varmak amacıyla aklın uyması gereken genel düşünce kanunlarını ve işlemlerini araştıran Aristo (M.Ö. 384-322), tümdengelimi esas alarak, bugün Klasik Mantık dediğimiz mantık türünün temellerini atmıştır.,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2"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223"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11FCD58D-FB9A-4004-98DD-02E0D2BAA66A}"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224"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22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7BB1B45B-31FE-484D-A831-805B25EB06CF}" type="slidenum">
              <a:rPr b="0" lang="tr-TR" sz="1200" spc="-1" strike="noStrike">
                <a:solidFill>
                  <a:srgbClr val="8b8b8b"/>
                </a:solidFill>
                <a:latin typeface="Calibri"/>
              </a:rPr>
              <a:t>&lt;number&gt;</a:t>
            </a:fld>
            <a:endParaRPr b="0" lang="tr-TR" sz="1200" spc="-1" strike="noStrike">
              <a:latin typeface="Times New Roman"/>
            </a:endParaRPr>
          </a:p>
        </p:txBody>
      </p:sp>
      <p:sp>
        <p:nvSpPr>
          <p:cNvPr id="226" name="Dikdörtgen 1"/>
          <p:cNvSpPr/>
          <p:nvPr/>
        </p:nvSpPr>
        <p:spPr>
          <a:xfrm>
            <a:off x="838080" y="2034000"/>
            <a:ext cx="10515240" cy="283284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152f1a"/>
              </a:buClr>
              <a:buFont typeface="Arial"/>
              <a:buChar char="•"/>
            </a:pPr>
            <a:r>
              <a:rPr b="0" lang="tr-TR" sz="2400" spc="-1" strike="noStrike">
                <a:solidFill>
                  <a:srgbClr val="152f1a"/>
                </a:solidFill>
                <a:latin typeface="Century"/>
              </a:rPr>
              <a:t>Bu amacı gerçekleştirebilmemiz için önce öğretmenin kendisinin matematiğe doğru bakmasını ve doğru görmesini sağlamalıyız.</a:t>
            </a:r>
            <a:endParaRPr b="0" lang="tr-TR" sz="2400" spc="-1" strike="noStrike">
              <a:latin typeface="Arial"/>
            </a:endParaRPr>
          </a:p>
          <a:p>
            <a:pPr algn="just">
              <a:lnSpc>
                <a:spcPct val="150000"/>
              </a:lnSpc>
            </a:pPr>
            <a:endParaRPr b="0" lang="tr-TR" sz="2400" spc="-1" strike="noStrike">
              <a:latin typeface="Arial"/>
            </a:endParaRPr>
          </a:p>
          <a:p>
            <a:pPr algn="just">
              <a:lnSpc>
                <a:spcPct val="150000"/>
              </a:lnSpc>
            </a:pPr>
            <a:r>
              <a:rPr b="0" lang="tr-TR" sz="2400" spc="-1" strike="noStrike">
                <a:solidFill>
                  <a:srgbClr val="152f1a"/>
                </a:solidFill>
                <a:latin typeface="Century"/>
              </a:rPr>
              <a:t>Şimdi matematiğin doğasını tanımamıza yardım edecek tartışma konularını sırasıyla ele alalım.</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12E0E70D-D283-4B2C-AB4A-DF80C72E1E74}"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625"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626"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BD736239-108E-404A-B89B-43F74C3095FC}" type="slidenum">
              <a:rPr b="0" lang="tr-TR" sz="1200" spc="-1" strike="noStrike">
                <a:solidFill>
                  <a:srgbClr val="8b8b8b"/>
                </a:solidFill>
                <a:latin typeface="Calibri"/>
              </a:rPr>
              <a:t>&lt;number&gt;</a:t>
            </a:fld>
            <a:endParaRPr b="0" lang="tr-TR" sz="1200" spc="-1" strike="noStrike">
              <a:latin typeface="Times New Roman"/>
            </a:endParaRPr>
          </a:p>
        </p:txBody>
      </p:sp>
      <p:sp>
        <p:nvSpPr>
          <p:cNvPr id="627" name="6 Dikdörtgen"/>
          <p:cNvSpPr/>
          <p:nvPr/>
        </p:nvSpPr>
        <p:spPr>
          <a:xfrm>
            <a:off x="906120" y="1443960"/>
            <a:ext cx="10379160" cy="3382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İki bin yıldan fazla bir süre aklın yoluna hâkim olan bu mantık türü, ortaçağ sonlarına doğru, yeni bilgi üretiminde tümdengelimin tek başına yeterli olamayacağı, tümevarımın da önemli olduğu fikrinin filizlenmesiyle yeni bir ivme kazanmıştır. 18. yüzyıla girildiğinde, Francis Bacon (1561-1626) ile başlayan tümdengelime karşı olan itiraz ve tümevarımın öne çıkarılması, matematikçilerin konuya ilgi duymaya başlamalarıyla yeni bir döneme girmiştir.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E715A86D-0FF1-4E74-B3C9-82878C50BDE5}"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62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63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0481A185-6C4E-4112-85F7-12E8003EE1A8}" type="slidenum">
              <a:rPr b="0" lang="tr-TR" sz="1200" spc="-1" strike="noStrike">
                <a:solidFill>
                  <a:srgbClr val="8b8b8b"/>
                </a:solidFill>
                <a:latin typeface="Calibri"/>
              </a:rPr>
              <a:t>&lt;number&gt;</a:t>
            </a:fld>
            <a:endParaRPr b="0" lang="tr-TR" sz="1200" spc="-1" strike="noStrike">
              <a:latin typeface="Times New Roman"/>
            </a:endParaRPr>
          </a:p>
        </p:txBody>
      </p:sp>
      <p:sp>
        <p:nvSpPr>
          <p:cNvPr id="631" name="6 Dikdörtgen"/>
          <p:cNvSpPr/>
          <p:nvPr/>
        </p:nvSpPr>
        <p:spPr>
          <a:xfrm>
            <a:off x="1031760" y="889920"/>
            <a:ext cx="10321560" cy="44794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Alman matematikçilerinden Leibnizt ile başlayan yeni yaklaşım, yine bir başka Alman matematikçi Frege'nin niceleyicileri ve değişkenleri sembollerle göstermesi ve matematiği tamamen mantıksal bir temele dayandırmaya çalışması hem mantığın gelişimini hızlandırmış hem de matematiğe yeni bir anlayış kazandırılmıştır. Böylece bu dönemde, De Morgan (1806-1871), G. Boole (1815-1864), B. Russel (1872-1970) ile geliştirilen ve sembolik akıl yürütme denilen yöntemle matematiksel bir yapıya bürünen mantık, Modern Mantık (ya da sembolik mantık, matematiksel mantık) adını almıştır.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A71BA8F1-8ED2-4D81-965E-A66366F66E1A}"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633"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634"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24B5E54A-3D3B-43E2-A147-97F484C990DF}" type="slidenum">
              <a:rPr b="0" lang="tr-TR" sz="1200" spc="-1" strike="noStrike">
                <a:solidFill>
                  <a:srgbClr val="8b8b8b"/>
                </a:solidFill>
                <a:latin typeface="Calibri"/>
              </a:rPr>
              <a:t>&lt;number&gt;</a:t>
            </a:fld>
            <a:endParaRPr b="0" lang="tr-TR" sz="1200" spc="-1" strike="noStrike">
              <a:latin typeface="Times New Roman"/>
            </a:endParaRPr>
          </a:p>
        </p:txBody>
      </p:sp>
      <p:sp>
        <p:nvSpPr>
          <p:cNvPr id="635" name="6 Dikdörtgen"/>
          <p:cNvSpPr/>
          <p:nvPr/>
        </p:nvSpPr>
        <p:spPr>
          <a:xfrm>
            <a:off x="914400" y="1443960"/>
            <a:ext cx="10362960" cy="3382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Matematik ve mantığın tarihi gelişimleri farklılık arz etmesine rağmen, bugün bu iki bilim alanını kesin çizgilerle birbirlerinden ayırma imkânı yoktur. Önceleri “</a:t>
            </a:r>
            <a:r>
              <a:rPr b="0" i="1" lang="tr-TR" sz="2400" spc="-1" strike="noStrike">
                <a:solidFill>
                  <a:srgbClr val="000000"/>
                </a:solidFill>
                <a:latin typeface="Century"/>
              </a:rPr>
              <a:t>Matematik mantığın bir dalıdır.” </a:t>
            </a:r>
            <a:r>
              <a:rPr b="0" lang="tr-TR" sz="2400" spc="-1" strike="noStrike">
                <a:solidFill>
                  <a:srgbClr val="000000"/>
                </a:solidFill>
                <a:latin typeface="Century"/>
              </a:rPr>
              <a:t>biçiminde başlayan iddialar ve gelişmeler sonradan mantığın matematiksel bir hal almasına sebep olmuştur. Dolayısıyla bu iki alan birbirlerinin içine girmiştir. Bugün, Klasik Mantık, Felsefe bilim alanı ve Modern Mantık da Matematik bilim alanı içinde düşünülür.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6"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637"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FA7D3C1E-5F7B-4514-BB6E-550C68E2BCB9}"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638"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639"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018B620F-AF74-4682-A90F-E26F6D092A18}" type="slidenum">
              <a:rPr b="0" lang="tr-TR" sz="1200" spc="-1" strike="noStrike">
                <a:solidFill>
                  <a:srgbClr val="8b8b8b"/>
                </a:solidFill>
                <a:latin typeface="Calibri"/>
              </a:rPr>
              <a:t>&lt;number&gt;</a:t>
            </a:fld>
            <a:endParaRPr b="0" lang="tr-TR" sz="1200" spc="-1" strike="noStrike">
              <a:latin typeface="Times New Roman"/>
            </a:endParaRPr>
          </a:p>
        </p:txBody>
      </p:sp>
      <p:sp>
        <p:nvSpPr>
          <p:cNvPr id="640" name="Dikdörtgen 1"/>
          <p:cNvSpPr/>
          <p:nvPr/>
        </p:nvSpPr>
        <p:spPr>
          <a:xfrm>
            <a:off x="2260800" y="661320"/>
            <a:ext cx="767016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Matematiğin Kullandığı Soru Tipleri</a:t>
            </a:r>
            <a:endParaRPr b="0" lang="tr-TR" sz="4000" spc="-1" strike="noStrike">
              <a:latin typeface="Arial"/>
            </a:endParaRPr>
          </a:p>
        </p:txBody>
      </p:sp>
      <p:sp>
        <p:nvSpPr>
          <p:cNvPr id="641" name="6 Dikdörtgen"/>
          <p:cNvSpPr/>
          <p:nvPr/>
        </p:nvSpPr>
        <p:spPr>
          <a:xfrm>
            <a:off x="3435120" y="2163960"/>
            <a:ext cx="5321160" cy="2467440"/>
          </a:xfrm>
          <a:prstGeom prst="rect">
            <a:avLst/>
          </a:prstGeom>
          <a:noFill/>
          <a:ln w="0">
            <a:noFill/>
          </a:ln>
        </p:spPr>
        <p:style>
          <a:lnRef idx="0"/>
          <a:fillRef idx="0"/>
          <a:effectRef idx="0"/>
          <a:fontRef idx="minor"/>
        </p:style>
        <p:txBody>
          <a:bodyPr lIns="90000" rIns="90000" tIns="45000" bIns="45000" anchor="t">
            <a:spAutoFit/>
          </a:bodyPr>
          <a:p>
            <a:pPr marL="457200" indent="-457200" algn="just">
              <a:lnSpc>
                <a:spcPct val="150000"/>
              </a:lnSpc>
              <a:spcBef>
                <a:spcPts val="479"/>
              </a:spcBef>
              <a:buClr>
                <a:srgbClr val="000000"/>
              </a:buClr>
              <a:buSzPct val="60000"/>
              <a:buFont typeface="Calibri Light"/>
              <a:buAutoNum type="arabicPeriod"/>
            </a:pPr>
            <a:r>
              <a:rPr b="0" lang="tr-TR" sz="2400" spc="-1" strike="noStrike">
                <a:solidFill>
                  <a:srgbClr val="000000"/>
                </a:solidFill>
                <a:latin typeface="Century"/>
              </a:rPr>
              <a:t>Alıştırma Türünden Sorular</a:t>
            </a:r>
            <a:endParaRPr b="0" lang="tr-TR" sz="2400" spc="-1" strike="noStrike">
              <a:latin typeface="Arial"/>
            </a:endParaRPr>
          </a:p>
          <a:p>
            <a:pPr marL="457200" indent="-457200" algn="just">
              <a:lnSpc>
                <a:spcPct val="150000"/>
              </a:lnSpc>
              <a:spcBef>
                <a:spcPts val="479"/>
              </a:spcBef>
              <a:buClr>
                <a:srgbClr val="000000"/>
              </a:buClr>
              <a:buSzPct val="60000"/>
              <a:buFont typeface="Calibri Light"/>
              <a:buAutoNum type="arabicPeriod"/>
            </a:pPr>
            <a:r>
              <a:rPr b="0" lang="tr-TR" sz="2400" spc="-1" strike="noStrike">
                <a:solidFill>
                  <a:srgbClr val="000000"/>
                </a:solidFill>
                <a:latin typeface="Century"/>
              </a:rPr>
              <a:t>Problem türünden sorular</a:t>
            </a:r>
            <a:endParaRPr b="0" lang="tr-TR" sz="2400" spc="-1" strike="noStrike">
              <a:latin typeface="Arial"/>
            </a:endParaRPr>
          </a:p>
          <a:p>
            <a:pPr marL="457200" indent="-457200" algn="just">
              <a:lnSpc>
                <a:spcPct val="150000"/>
              </a:lnSpc>
              <a:spcBef>
                <a:spcPts val="479"/>
              </a:spcBef>
              <a:buClr>
                <a:srgbClr val="000000"/>
              </a:buClr>
              <a:buSzPct val="60000"/>
              <a:buFont typeface="Calibri Light"/>
              <a:buAutoNum type="arabicPeriod"/>
            </a:pPr>
            <a:r>
              <a:rPr b="0" lang="tr-TR" sz="2400" spc="-1" strike="noStrike">
                <a:solidFill>
                  <a:srgbClr val="000000"/>
                </a:solidFill>
                <a:latin typeface="Century"/>
              </a:rPr>
              <a:t>Uygulama türünden sorular</a:t>
            </a:r>
            <a:endParaRPr b="0" lang="tr-TR" sz="2400" spc="-1" strike="noStrike">
              <a:latin typeface="Arial"/>
            </a:endParaRPr>
          </a:p>
          <a:p>
            <a:pPr marL="457200" indent="-457200" algn="just">
              <a:lnSpc>
                <a:spcPct val="150000"/>
              </a:lnSpc>
              <a:spcBef>
                <a:spcPts val="479"/>
              </a:spcBef>
              <a:buClr>
                <a:srgbClr val="000000"/>
              </a:buClr>
              <a:buSzPct val="60000"/>
              <a:buFont typeface="Calibri Light"/>
              <a:buAutoNum type="arabicPeriod"/>
            </a:pPr>
            <a:r>
              <a:rPr b="0" lang="tr-TR" sz="2400" spc="-1" strike="noStrike">
                <a:solidFill>
                  <a:srgbClr val="000000"/>
                </a:solidFill>
                <a:latin typeface="Century"/>
              </a:rPr>
              <a:t>Araştırma türünden sorular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3FC63CDB-462C-42E8-94E9-0DDD0D5C4AA8}"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643"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644"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C80A7D7F-FD9E-4717-93F0-80F91C7E164F}" type="slidenum">
              <a:rPr b="0" lang="tr-TR" sz="1200" spc="-1" strike="noStrike">
                <a:solidFill>
                  <a:srgbClr val="8b8b8b"/>
                </a:solidFill>
                <a:latin typeface="Calibri"/>
              </a:rPr>
              <a:t>&lt;number&gt;</a:t>
            </a:fld>
            <a:endParaRPr b="0" lang="tr-TR" sz="1200" spc="-1" strike="noStrike">
              <a:latin typeface="Times New Roman"/>
            </a:endParaRPr>
          </a:p>
        </p:txBody>
      </p:sp>
      <p:sp>
        <p:nvSpPr>
          <p:cNvPr id="645" name="6 Dikdörtgen"/>
          <p:cNvSpPr/>
          <p:nvPr/>
        </p:nvSpPr>
        <p:spPr>
          <a:xfrm>
            <a:off x="3013560" y="432000"/>
            <a:ext cx="6164280" cy="912600"/>
          </a:xfrm>
          <a:prstGeom prst="rect">
            <a:avLst/>
          </a:prstGeom>
          <a:noFill/>
          <a:ln w="0">
            <a:noFill/>
          </a:ln>
        </p:spPr>
        <p:style>
          <a:lnRef idx="0"/>
          <a:fillRef idx="0"/>
          <a:effectRef idx="0"/>
          <a:fontRef idx="minor"/>
        </p:style>
        <p:txBody>
          <a:bodyPr wrap="none" lIns="90000" rIns="90000" tIns="45000" bIns="45000" anchor="t">
            <a:spAutoFit/>
          </a:bodyPr>
          <a:p>
            <a:pPr marL="457200" indent="-457200" algn="just">
              <a:lnSpc>
                <a:spcPct val="150000"/>
              </a:lnSpc>
              <a:spcBef>
                <a:spcPts val="720"/>
              </a:spcBef>
              <a:tabLst>
                <a:tab algn="l" pos="0"/>
              </a:tabLst>
            </a:pPr>
            <a:r>
              <a:rPr b="0" lang="tr-TR" sz="3600" spc="-1" strike="noStrike">
                <a:solidFill>
                  <a:srgbClr val="000000"/>
                </a:solidFill>
                <a:latin typeface="Century"/>
              </a:rPr>
              <a:t>Alıştırma Türünden Sorular</a:t>
            </a:r>
            <a:endParaRPr b="0" lang="tr-TR" sz="3600" spc="-1" strike="noStrike">
              <a:latin typeface="Arial"/>
            </a:endParaRPr>
          </a:p>
        </p:txBody>
      </p:sp>
      <p:sp>
        <p:nvSpPr>
          <p:cNvPr id="646" name="7 Dikdörtgen"/>
          <p:cNvSpPr/>
          <p:nvPr/>
        </p:nvSpPr>
        <p:spPr>
          <a:xfrm>
            <a:off x="848520" y="1477800"/>
            <a:ext cx="10288800" cy="41133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Öğrenilmiş bir bilgi, olay, beceri, çözüm yolunun doğrudan uygulanmasını gerektirir. Bu tür sorularda öğrenilen bilgi, kabiliyet, işlem ve çözüm yolunun doğrudan kullanılması istenir. Amaç öğretilen şeyin sağlamlaştırılmasıdır. Örneğin;</a:t>
            </a:r>
            <a:endParaRPr b="0" lang="tr-TR" sz="2400" spc="-1" strike="noStrike">
              <a:latin typeface="Arial"/>
            </a:endParaRPr>
          </a:p>
          <a:p>
            <a:pPr indent="-216000" algn="just">
              <a:lnSpc>
                <a:spcPct val="150000"/>
              </a:lnSpc>
              <a:spcBef>
                <a:spcPts val="479"/>
              </a:spcBef>
              <a:buClr>
                <a:srgbClr val="000000"/>
              </a:buClr>
              <a:buSzPct val="60000"/>
              <a:buFont typeface="Arial"/>
              <a:buChar char="•"/>
            </a:pPr>
            <a:r>
              <a:rPr b="0" lang="tr-TR" sz="2400" spc="-1" strike="noStrike">
                <a:solidFill>
                  <a:srgbClr val="000000"/>
                </a:solidFill>
                <a:latin typeface="Century"/>
              </a:rPr>
              <a:t>İki vektörün nokta çarpımı ve toplamının bulunması</a:t>
            </a:r>
            <a:endParaRPr b="0" lang="tr-TR" sz="2400" spc="-1" strike="noStrike">
              <a:latin typeface="Arial"/>
            </a:endParaRPr>
          </a:p>
          <a:p>
            <a:pPr indent="-216000" algn="just">
              <a:lnSpc>
                <a:spcPct val="150000"/>
              </a:lnSpc>
              <a:spcBef>
                <a:spcPts val="479"/>
              </a:spcBef>
              <a:buClr>
                <a:srgbClr val="000000"/>
              </a:buClr>
              <a:buSzPct val="60000"/>
              <a:buFont typeface="Arial"/>
              <a:buChar char="•"/>
            </a:pPr>
            <a:r>
              <a:rPr b="0" lang="tr-TR" sz="2400" spc="-1" strike="noStrike">
                <a:solidFill>
                  <a:srgbClr val="000000"/>
                </a:solidFill>
                <a:latin typeface="Century"/>
              </a:rPr>
              <a:t>Verilen iki fonksiyonun bileşke fonksiyonunu bulma</a:t>
            </a:r>
            <a:endParaRPr b="0" lang="tr-TR" sz="2400" spc="-1" strike="noStrike">
              <a:latin typeface="Arial"/>
            </a:endParaRPr>
          </a:p>
          <a:p>
            <a:pPr indent="-216000" algn="just">
              <a:lnSpc>
                <a:spcPct val="150000"/>
              </a:lnSpc>
              <a:spcBef>
                <a:spcPts val="479"/>
              </a:spcBef>
              <a:buClr>
                <a:srgbClr val="000000"/>
              </a:buClr>
              <a:buSzPct val="60000"/>
              <a:buFont typeface="Arial"/>
              <a:buChar char="•"/>
            </a:pPr>
            <a:r>
              <a:rPr b="0" lang="tr-TR" sz="2400" spc="-1" strike="noStrike">
                <a:solidFill>
                  <a:srgbClr val="000000"/>
                </a:solidFill>
                <a:latin typeface="Century"/>
              </a:rPr>
              <a:t>Verilen bir integralin bulunması</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7"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64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29C0E12E-0FC1-44C0-8FD6-57634C3DE0D7}"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64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65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BCE26D37-98AA-462B-9AE0-14E9298B7755}" type="slidenum">
              <a:rPr b="0" lang="tr-TR" sz="1200" spc="-1" strike="noStrike">
                <a:solidFill>
                  <a:srgbClr val="8b8b8b"/>
                </a:solidFill>
                <a:latin typeface="Calibri"/>
              </a:rPr>
              <a:t>&lt;number&gt;</a:t>
            </a:fld>
            <a:endParaRPr b="0" lang="tr-TR" sz="1200" spc="-1" strike="noStrike">
              <a:latin typeface="Times New Roman"/>
            </a:endParaRPr>
          </a:p>
        </p:txBody>
      </p:sp>
      <p:pic>
        <p:nvPicPr>
          <p:cNvPr id="651" name="Picture 4" descr=""/>
          <p:cNvPicPr/>
          <p:nvPr/>
        </p:nvPicPr>
        <p:blipFill>
          <a:blip r:embed="rId2"/>
          <a:srcRect l="33206" t="40168" r="33193" b="42444"/>
          <a:stretch/>
        </p:blipFill>
        <p:spPr>
          <a:xfrm>
            <a:off x="2284200" y="2290680"/>
            <a:ext cx="7623360" cy="2276280"/>
          </a:xfrm>
          <a:prstGeom prst="rect">
            <a:avLst/>
          </a:prstGeom>
          <a:ln w="0">
            <a:noFill/>
          </a:ln>
        </p:spPr>
      </p:pic>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2"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653"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3D2A4BA9-9889-4696-A830-25ED77FB0080}"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654"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65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7ADEC651-7FD7-4D8D-B259-C4D68B9E3F6B}" type="slidenum">
              <a:rPr b="0" lang="tr-TR" sz="1200" spc="-1" strike="noStrike">
                <a:solidFill>
                  <a:srgbClr val="8b8b8b"/>
                </a:solidFill>
                <a:latin typeface="Calibri"/>
              </a:rPr>
              <a:t>&lt;number&gt;</a:t>
            </a:fld>
            <a:endParaRPr b="0" lang="tr-TR" sz="1200" spc="-1" strike="noStrike">
              <a:latin typeface="Times New Roman"/>
            </a:endParaRPr>
          </a:p>
        </p:txBody>
      </p:sp>
      <p:sp>
        <p:nvSpPr>
          <p:cNvPr id="656" name="Dikdörtgen 1"/>
          <p:cNvSpPr/>
          <p:nvPr/>
        </p:nvSpPr>
        <p:spPr>
          <a:xfrm>
            <a:off x="3558960" y="447480"/>
            <a:ext cx="5073120" cy="63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3600" spc="-1" strike="noStrike">
                <a:solidFill>
                  <a:srgbClr val="000000"/>
                </a:solidFill>
                <a:latin typeface="Century"/>
              </a:rPr>
              <a:t>Problem Türünden Sorular</a:t>
            </a:r>
            <a:endParaRPr b="0" lang="tr-TR" sz="3600" spc="-1" strike="noStrike">
              <a:latin typeface="Arial"/>
            </a:endParaRPr>
          </a:p>
        </p:txBody>
      </p:sp>
      <p:sp>
        <p:nvSpPr>
          <p:cNvPr id="657" name="Dikdörtgen 2"/>
          <p:cNvSpPr/>
          <p:nvPr/>
        </p:nvSpPr>
        <p:spPr>
          <a:xfrm>
            <a:off x="838080" y="1698840"/>
            <a:ext cx="10515240" cy="40525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Bu tür sorularda daha önceden öğrenilen bilgilerin kullanılması istenir, ancak çözüm yolu belli değildir. Sonuca giden yolun bulunması problemi çözenden istenir. Bu tür sorular için fare-labirent içindedir ve izleyeceği yolu bulmak için çeşitli yönleri dener denilebilir. Örneğin;</a:t>
            </a:r>
            <a:endParaRPr b="0" lang="tr-TR" sz="2400" spc="-1" strike="noStrike">
              <a:latin typeface="Arial"/>
            </a:endParaRPr>
          </a:p>
          <a:p>
            <a:pPr indent="-216000" algn="just">
              <a:lnSpc>
                <a:spcPct val="150000"/>
              </a:lnSpc>
              <a:spcBef>
                <a:spcPts val="479"/>
              </a:spcBef>
              <a:buClr>
                <a:srgbClr val="000000"/>
              </a:buClr>
              <a:buSzPct val="60000"/>
              <a:buFont typeface="Wingdings" charset="2"/>
              <a:buChar char=""/>
            </a:pPr>
            <a:r>
              <a:rPr b="0" lang="tr-TR" sz="2400" spc="-1" strike="noStrike">
                <a:solidFill>
                  <a:srgbClr val="000000"/>
                </a:solidFill>
                <a:latin typeface="Century"/>
              </a:rPr>
              <a:t> </a:t>
            </a:r>
            <a:r>
              <a:rPr b="0" lang="tr-TR" sz="2400" spc="-1" strike="noStrike">
                <a:solidFill>
                  <a:srgbClr val="000000"/>
                </a:solidFill>
                <a:latin typeface="Century"/>
              </a:rPr>
              <a:t>x=-1 ve x=3 doğrularına teğet ve merkezi 3x+2y-1=0 doğrusu üzerinde olan çemberin denklemi nedir?</a:t>
            </a:r>
            <a:endParaRPr b="0" lang="tr-TR" sz="2400" spc="-1" strike="noStrike">
              <a:latin typeface="Arial"/>
            </a:endParaRPr>
          </a:p>
          <a:p>
            <a:pPr indent="-216000" algn="just">
              <a:lnSpc>
                <a:spcPct val="150000"/>
              </a:lnSpc>
              <a:spcBef>
                <a:spcPts val="479"/>
              </a:spcBef>
              <a:buClr>
                <a:srgbClr val="000000"/>
              </a:buClr>
              <a:buSzPct val="60000"/>
              <a:buFont typeface="Wingdings" charset="2"/>
              <a:buChar char=""/>
            </a:pPr>
            <a:r>
              <a:rPr b="0" lang="tr-TR" sz="2400" spc="-1" strike="noStrike">
                <a:solidFill>
                  <a:srgbClr val="000000"/>
                </a:solidFill>
                <a:latin typeface="Century"/>
              </a:rPr>
              <a:t> </a:t>
            </a:r>
            <a:r>
              <a:rPr b="0" lang="tr-TR" sz="2400" spc="-1" strike="noStrike">
                <a:solidFill>
                  <a:srgbClr val="000000"/>
                </a:solidFill>
                <a:latin typeface="Century"/>
              </a:rPr>
              <a:t>ax²+bx+c=0 eşitliğini veren formülün bulunması gibi.</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8"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659"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20145D06-DBF4-4E5D-B1D2-414C2642E8A9}"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660"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661"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30065769-EA37-4B0D-B2E9-6E1F685D6277}" type="slidenum">
              <a:rPr b="0" lang="tr-TR" sz="1200" spc="-1" strike="noStrike">
                <a:solidFill>
                  <a:srgbClr val="8b8b8b"/>
                </a:solidFill>
                <a:latin typeface="Calibri"/>
              </a:rPr>
              <a:t>&lt;number&gt;</a:t>
            </a:fld>
            <a:endParaRPr b="0" lang="tr-TR" sz="1200" spc="-1" strike="noStrike">
              <a:latin typeface="Times New Roman"/>
            </a:endParaRPr>
          </a:p>
        </p:txBody>
      </p:sp>
      <p:pic>
        <p:nvPicPr>
          <p:cNvPr id="662" name="Picture 3" descr=""/>
          <p:cNvPicPr/>
          <p:nvPr/>
        </p:nvPicPr>
        <p:blipFill>
          <a:blip r:embed="rId2"/>
          <a:srcRect l="33372" t="19689" r="32503" b="34197"/>
          <a:stretch/>
        </p:blipFill>
        <p:spPr>
          <a:xfrm>
            <a:off x="2888280" y="1016640"/>
            <a:ext cx="6049440" cy="4824000"/>
          </a:xfrm>
          <a:prstGeom prst="rect">
            <a:avLst/>
          </a:prstGeom>
          <a:ln w="0">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3"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664"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780DFF4D-43F5-4FBA-B6B9-D9F7C8443DC3}"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665"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666"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D30A7EBA-7D51-40B6-BA3E-C9E7CEC4D5F8}" type="slidenum">
              <a:rPr b="0" lang="tr-TR" sz="1200" spc="-1" strike="noStrike">
                <a:solidFill>
                  <a:srgbClr val="8b8b8b"/>
                </a:solidFill>
                <a:latin typeface="Calibri"/>
              </a:rPr>
              <a:t>&lt;number&gt;</a:t>
            </a:fld>
            <a:endParaRPr b="0" lang="tr-TR" sz="1200" spc="-1" strike="noStrike">
              <a:latin typeface="Times New Roman"/>
            </a:endParaRPr>
          </a:p>
        </p:txBody>
      </p:sp>
      <p:pic>
        <p:nvPicPr>
          <p:cNvPr id="667" name="Picture 3" descr=""/>
          <p:cNvPicPr/>
          <p:nvPr/>
        </p:nvPicPr>
        <p:blipFill>
          <a:blip r:embed="rId2"/>
          <a:srcRect l="31616" t="30834" r="34259" b="32622"/>
          <a:stretch/>
        </p:blipFill>
        <p:spPr>
          <a:xfrm>
            <a:off x="1701000" y="774720"/>
            <a:ext cx="8424360" cy="5308200"/>
          </a:xfrm>
          <a:prstGeom prst="rect">
            <a:avLst/>
          </a:prstGeom>
          <a:ln w="0">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8"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669"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5A98300C-AE99-4066-89A2-E1552B409BA8}"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670"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671"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03CF715B-2C4E-46B2-B0D5-8F48057B189A}" type="slidenum">
              <a:rPr b="0" lang="tr-TR" sz="1200" spc="-1" strike="noStrike">
                <a:solidFill>
                  <a:srgbClr val="8b8b8b"/>
                </a:solidFill>
                <a:latin typeface="Calibri"/>
              </a:rPr>
              <a:t>&lt;number&gt;</a:t>
            </a:fld>
            <a:endParaRPr b="0" lang="tr-TR" sz="1200" spc="-1" strike="noStrike">
              <a:latin typeface="Times New Roman"/>
            </a:endParaRPr>
          </a:p>
        </p:txBody>
      </p:sp>
      <p:sp>
        <p:nvSpPr>
          <p:cNvPr id="672" name="Dikdörtgen 1"/>
          <p:cNvSpPr/>
          <p:nvPr/>
        </p:nvSpPr>
        <p:spPr>
          <a:xfrm>
            <a:off x="3381480" y="431280"/>
            <a:ext cx="5428080" cy="6390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3600" spc="-1" strike="noStrike">
                <a:solidFill>
                  <a:srgbClr val="000000"/>
                </a:solidFill>
                <a:latin typeface="Century"/>
              </a:rPr>
              <a:t>Uygulama Türünden Sorular</a:t>
            </a:r>
            <a:endParaRPr b="0" lang="tr-TR" sz="3600" spc="-1" strike="noStrike">
              <a:latin typeface="Arial"/>
            </a:endParaRPr>
          </a:p>
        </p:txBody>
      </p:sp>
      <p:sp>
        <p:nvSpPr>
          <p:cNvPr id="673" name="Dikdörtgen 4"/>
          <p:cNvSpPr/>
          <p:nvPr/>
        </p:nvSpPr>
        <p:spPr>
          <a:xfrm>
            <a:off x="838080" y="1150560"/>
            <a:ext cx="10515240" cy="40525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tabLst>
                <a:tab algn="l" pos="0"/>
              </a:tabLst>
            </a:pPr>
            <a:r>
              <a:rPr b="0" lang="tr-TR" sz="2400" spc="-1" strike="noStrike">
                <a:solidFill>
                  <a:srgbClr val="000000"/>
                </a:solidFill>
                <a:latin typeface="Century"/>
              </a:rPr>
              <a:t>Günlük hayattaki uygulamalar ile pratikten seçilen farklı çözüm yolları ve sonuçları olan sorulardır. Tek çözüm olmadığı için bilgi, kabiliyet ve tecrübe kullanılarak orijinal çözümleri üretilmelidir.</a:t>
            </a:r>
            <a:endParaRPr b="0" lang="tr-TR" sz="2400" spc="-1" strike="noStrike">
              <a:latin typeface="Arial"/>
            </a:endParaRPr>
          </a:p>
          <a:p>
            <a:pPr indent="-609480" algn="just">
              <a:lnSpc>
                <a:spcPct val="150000"/>
              </a:lnSpc>
              <a:spcBef>
                <a:spcPts val="479"/>
              </a:spcBef>
              <a:buClr>
                <a:srgbClr val="000000"/>
              </a:buClr>
              <a:buSzPct val="60000"/>
              <a:buFont typeface="Arial"/>
              <a:buChar char="•"/>
              <a:tabLst>
                <a:tab algn="l" pos="0"/>
              </a:tabLst>
            </a:pPr>
            <a:r>
              <a:rPr b="0" lang="tr-TR" sz="2400" spc="-1" strike="noStrike">
                <a:solidFill>
                  <a:srgbClr val="000000"/>
                </a:solidFill>
                <a:latin typeface="Century"/>
              </a:rPr>
              <a:t>240 cm ve 180 cm boyutlarındaki kontrplaktan maksimum büyüklükte köpek kulübesi yapınız? Çözüm sırasında herkes farklı boyutlarda farklı parçacıklar tasarlayarak farklı kulübeler elde edecektir.</a:t>
            </a:r>
            <a:endParaRPr b="0" lang="tr-TR" sz="2400" spc="-1" strike="noStrike">
              <a:latin typeface="Arial"/>
            </a:endParaRPr>
          </a:p>
          <a:p>
            <a:pPr indent="-609480" algn="just">
              <a:lnSpc>
                <a:spcPct val="150000"/>
              </a:lnSpc>
              <a:spcBef>
                <a:spcPts val="479"/>
              </a:spcBef>
              <a:buClr>
                <a:srgbClr val="000000"/>
              </a:buClr>
              <a:buSzPct val="60000"/>
              <a:buFont typeface="Arial"/>
              <a:buChar char="•"/>
              <a:tabLst>
                <a:tab algn="l" pos="0"/>
              </a:tabLst>
            </a:pPr>
            <a:r>
              <a:rPr b="0" lang="tr-TR" sz="2400" spc="-1" strike="noStrike">
                <a:solidFill>
                  <a:srgbClr val="000000"/>
                </a:solidFill>
                <a:latin typeface="Century"/>
              </a:rPr>
              <a:t>Nüfus tahminleriyle ilgili denklem oluşturunuz, gibi.</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7"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22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2FDCB575-94FB-448B-85FD-BCE473B1E87F}"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22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23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3B22FD0C-C7F5-49D4-A994-E920E54EC3BF}" type="slidenum">
              <a:rPr b="0" lang="tr-TR" sz="1200" spc="-1" strike="noStrike">
                <a:solidFill>
                  <a:srgbClr val="8b8b8b"/>
                </a:solidFill>
                <a:latin typeface="Calibri"/>
              </a:rPr>
              <a:t>&lt;number&gt;</a:t>
            </a:fld>
            <a:endParaRPr b="0" lang="tr-TR" sz="1200" spc="-1" strike="noStrike">
              <a:latin typeface="Times New Roman"/>
            </a:endParaRPr>
          </a:p>
        </p:txBody>
      </p:sp>
      <p:sp>
        <p:nvSpPr>
          <p:cNvPr id="231" name="Dikdörtgen 5"/>
          <p:cNvSpPr/>
          <p:nvPr/>
        </p:nvSpPr>
        <p:spPr>
          <a:xfrm>
            <a:off x="1179360" y="411120"/>
            <a:ext cx="366804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Münazara sorusu</a:t>
            </a:r>
            <a:endParaRPr b="0" lang="tr-TR" sz="4000" spc="-1" strike="noStrike">
              <a:latin typeface="Arial"/>
            </a:endParaRPr>
          </a:p>
        </p:txBody>
      </p:sp>
      <p:sp>
        <p:nvSpPr>
          <p:cNvPr id="232" name="Dikdörtgen 6"/>
          <p:cNvSpPr/>
          <p:nvPr/>
        </p:nvSpPr>
        <p:spPr>
          <a:xfrm>
            <a:off x="838080" y="2864880"/>
            <a:ext cx="10515240" cy="118692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152f1a"/>
              </a:buClr>
              <a:buFont typeface="Arial"/>
              <a:buChar char="•"/>
            </a:pPr>
            <a:r>
              <a:rPr b="0" lang="tr-TR" sz="2400" spc="-1" strike="noStrike">
                <a:solidFill>
                  <a:srgbClr val="152f1a"/>
                </a:solidFill>
                <a:latin typeface="Century"/>
              </a:rPr>
              <a:t>Buluş (Invention) ve Keşif (Discovery) kavramları arasında ne gibi farklılıklar vardır? Neye keşif, neye buluş denir?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4"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675"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D82FDDDB-B6B7-4205-ADF9-57138B470159}"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676"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677"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9B264869-7BF9-4B09-A0F0-EED826CF266B}" type="slidenum">
              <a:rPr b="0" lang="tr-TR" sz="1200" spc="-1" strike="noStrike">
                <a:solidFill>
                  <a:srgbClr val="8b8b8b"/>
                </a:solidFill>
                <a:latin typeface="Calibri"/>
              </a:rPr>
              <a:t>&lt;number&gt;</a:t>
            </a:fld>
            <a:endParaRPr b="0" lang="tr-TR" sz="1200" spc="-1" strike="noStrike">
              <a:latin typeface="Times New Roman"/>
            </a:endParaRPr>
          </a:p>
        </p:txBody>
      </p:sp>
      <p:sp>
        <p:nvSpPr>
          <p:cNvPr id="678" name="10 Dikdörtgen"/>
          <p:cNvSpPr/>
          <p:nvPr/>
        </p:nvSpPr>
        <p:spPr>
          <a:xfrm>
            <a:off x="939240" y="889920"/>
            <a:ext cx="10313280" cy="44794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tabLst>
                <a:tab algn="l" pos="0"/>
              </a:tabLst>
            </a:pPr>
            <a:r>
              <a:rPr b="0" lang="tr-TR" sz="2400" spc="-1" strike="noStrike">
                <a:solidFill>
                  <a:srgbClr val="000000"/>
                </a:solidFill>
                <a:latin typeface="Century"/>
              </a:rPr>
              <a:t>Türkiye’de 2000 yılında yapılan nüfus sayımında nüfusun 70 milyon olduğu açıklanmıştır. Türkiye’nin 1960 yılında nüfusu 40 milyon, 1925 yılında 15 milyon olduğu göz önüne alınarak Devlet İstatistik Enstitüsü Türkiye’nin gelecekteki nüfusu ile ilgili 2023 yılında 85 milyon, 2050 yılında ise 100 milyon olması yönünde tahmin yaptığını düşünelim. Siz bu tahminlere katılıyor musunuz? Önümüzdeki yıllarda ülkemizde hayat şartlarının daha iyi olacağı, bebek ölümlerinin azalacağı, ortalama ömrün uzayacağı göz önüne alındığında 2050 yılında nüfusun tahmin edilenden daha fazla olacağı düşünülmektedir.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A1C18FC2-E506-47A1-9109-AF3C1A140807}"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680"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681"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5C7770EE-582E-49A1-935F-4E42FB8050F9}" type="slidenum">
              <a:rPr b="0" lang="tr-TR" sz="1200" spc="-1" strike="noStrike">
                <a:solidFill>
                  <a:srgbClr val="8b8b8b"/>
                </a:solidFill>
                <a:latin typeface="Calibri"/>
              </a:rPr>
              <a:t>&lt;number&gt;</a:t>
            </a:fld>
            <a:endParaRPr b="0" lang="tr-TR" sz="1200" spc="-1" strike="noStrike">
              <a:latin typeface="Times New Roman"/>
            </a:endParaRPr>
          </a:p>
        </p:txBody>
      </p:sp>
      <p:sp>
        <p:nvSpPr>
          <p:cNvPr id="682" name="6 Dikdörtgen"/>
          <p:cNvSpPr/>
          <p:nvPr/>
        </p:nvSpPr>
        <p:spPr>
          <a:xfrm>
            <a:off x="877320" y="1202760"/>
            <a:ext cx="10437120" cy="393084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tabLst>
                <a:tab algn="l" pos="0"/>
              </a:tabLst>
            </a:pPr>
            <a:r>
              <a:rPr b="0" lang="tr-TR" sz="2400" spc="-1" strike="noStrike">
                <a:solidFill>
                  <a:srgbClr val="000000"/>
                </a:solidFill>
                <a:latin typeface="Century"/>
              </a:rPr>
              <a:t>Türkiye’nin 2050 yılında nüfusunun 100-120 milyon olması için nüfus atış oranının nasıl olması gerekir? Bu amaçla yıllara göre artışı gösteren bir formül bulabilir misiniz? Bu konu ile ilgili çözümlerinizi yapıp sonuçları yorumlayın. Bu artış eğilimlerini grafiklerle gösterin ve 2075 ve 2100 yıllarında nüfusun ne kadar olacağını belirlemeye çalışın. Bu soruyu cevaplamak için yaptığınız varsayımları belirtin. Bu soruyu cevaplama yaklaşımı kişiden kişiye değişebilir, verilenlere göre farklı yorumlar yapılabilir.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3"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684"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2B91320C-04F6-44DC-8B1A-CD34BDD2FFF7}"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685"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686"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9E46580E-4646-4063-94C2-831619DA986D}" type="slidenum">
              <a:rPr b="0" lang="tr-TR" sz="1200" spc="-1" strike="noStrike">
                <a:solidFill>
                  <a:srgbClr val="8b8b8b"/>
                </a:solidFill>
                <a:latin typeface="Calibri"/>
              </a:rPr>
              <a:t>&lt;number&gt;</a:t>
            </a:fld>
            <a:endParaRPr b="0" lang="tr-TR" sz="1200" spc="-1" strike="noStrike">
              <a:latin typeface="Times New Roman"/>
            </a:endParaRPr>
          </a:p>
        </p:txBody>
      </p:sp>
      <p:sp>
        <p:nvSpPr>
          <p:cNvPr id="687" name="Dikdörtgen 1"/>
          <p:cNvSpPr/>
          <p:nvPr/>
        </p:nvSpPr>
        <p:spPr>
          <a:xfrm>
            <a:off x="3130920" y="430560"/>
            <a:ext cx="592956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Araştırma Türünden Sorular</a:t>
            </a:r>
            <a:endParaRPr b="0" lang="tr-TR" sz="4000" spc="-1" strike="noStrike">
              <a:latin typeface="Arial"/>
            </a:endParaRPr>
          </a:p>
        </p:txBody>
      </p:sp>
      <p:sp>
        <p:nvSpPr>
          <p:cNvPr id="688" name="Dikdörtgen 2"/>
          <p:cNvSpPr/>
          <p:nvPr/>
        </p:nvSpPr>
        <p:spPr>
          <a:xfrm>
            <a:off x="838080" y="2066760"/>
            <a:ext cx="10515240" cy="22849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tabLst>
                <a:tab algn="l" pos="0"/>
              </a:tabLst>
            </a:pPr>
            <a:r>
              <a:rPr b="0" lang="tr-TR" sz="2400" spc="-1" strike="noStrike">
                <a:solidFill>
                  <a:srgbClr val="000000"/>
                </a:solidFill>
                <a:latin typeface="Century"/>
              </a:rPr>
              <a:t>Bu tür sorularda çözüm yolu belli değildir. Ortaya ne çıkacağı da belli değildir. Araştırma soruları açık uçlu sorulardır. Bu tür sorularda öğrenciden yeni ilişkiler keşfetmesi beklenir. Ayrıca, bu sorularda bazen bir modelleme yapma ihtiyacı da ortaya çıkabilir. Çözüm yolu ve ortaya çıkabilecek sonuç belli değildir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02EB974B-AB79-4ED8-9748-35971628470F}"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690"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691"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E9E1F174-20CD-4584-9560-F6A733EB2F9C}" type="slidenum">
              <a:rPr b="0" lang="tr-TR" sz="1200" spc="-1" strike="noStrike">
                <a:solidFill>
                  <a:srgbClr val="8b8b8b"/>
                </a:solidFill>
                <a:latin typeface="Calibri"/>
              </a:rPr>
              <a:t>&lt;number&gt;</a:t>
            </a:fld>
            <a:endParaRPr b="0" lang="tr-TR" sz="1200" spc="-1" strike="noStrike">
              <a:latin typeface="Times New Roman"/>
            </a:endParaRPr>
          </a:p>
        </p:txBody>
      </p:sp>
      <p:sp>
        <p:nvSpPr>
          <p:cNvPr id="692" name="6 Dikdörtgen"/>
          <p:cNvSpPr/>
          <p:nvPr/>
        </p:nvSpPr>
        <p:spPr>
          <a:xfrm>
            <a:off x="922680" y="1609920"/>
            <a:ext cx="10420560" cy="35038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tabLst>
                <a:tab algn="l" pos="0"/>
              </a:tabLst>
            </a:pPr>
            <a:r>
              <a:rPr b="0" lang="tr-TR" sz="2400" spc="-1" strike="noStrike">
                <a:solidFill>
                  <a:srgbClr val="000000"/>
                </a:solidFill>
                <a:latin typeface="Century"/>
              </a:rPr>
              <a:t>Öğrenciden yeni ilişkilerin keşfedilmesi beklenen soru türleridir</a:t>
            </a:r>
            <a:endParaRPr b="0" lang="tr-TR" sz="2400" spc="-1" strike="noStrike">
              <a:latin typeface="Arial"/>
            </a:endParaRPr>
          </a:p>
          <a:p>
            <a:pPr algn="just">
              <a:lnSpc>
                <a:spcPct val="150000"/>
              </a:lnSpc>
              <a:spcBef>
                <a:spcPts val="479"/>
              </a:spcBef>
              <a:tabLst>
                <a:tab algn="l" pos="0"/>
              </a:tabLst>
            </a:pPr>
            <a:r>
              <a:rPr b="0" lang="tr-TR" sz="2400" spc="-1" strike="noStrike">
                <a:solidFill>
                  <a:srgbClr val="000000"/>
                </a:solidFill>
                <a:latin typeface="Century"/>
              </a:rPr>
              <a:t>Modelleme yapılabilir. Örneğin;</a:t>
            </a:r>
            <a:endParaRPr b="0" lang="tr-TR" sz="2400" spc="-1" strike="noStrike">
              <a:latin typeface="Arial"/>
            </a:endParaRPr>
          </a:p>
          <a:p>
            <a:pPr algn="just">
              <a:lnSpc>
                <a:spcPct val="150000"/>
              </a:lnSpc>
              <a:spcBef>
                <a:spcPts val="479"/>
              </a:spcBef>
              <a:tabLst>
                <a:tab algn="l" pos="0"/>
              </a:tabLst>
            </a:pPr>
            <a:r>
              <a:rPr b="0" lang="tr-TR" sz="2400" spc="-1" strike="noStrike">
                <a:solidFill>
                  <a:srgbClr val="000000"/>
                </a:solidFill>
                <a:latin typeface="Century"/>
              </a:rPr>
              <a:t>Bütün tam sayılar ardışık sayıların toplamı şeklinde yazılabilir mi? Bu tür açık uçlu sorularda ortaya ne çıkacağı nasıl bir sonuca varılacağı önceden bilinemez. Ayrıca farklı yöntemler geliştirilebilir. Basit bir sorgulamadan sonra, tek sayıların ardışık iki sayının toplamı olarak yazılabileceği bulunur. Ya çift sayılar?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3"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694"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F0B5963F-7F7B-43B4-8415-6858683E7BAB}"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695"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696"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980730B8-8C44-4115-AEE8-CFEBB385EE4F}" type="slidenum">
              <a:rPr b="0" lang="tr-TR" sz="1200" spc="-1" strike="noStrike">
                <a:solidFill>
                  <a:srgbClr val="8b8b8b"/>
                </a:solidFill>
                <a:latin typeface="Calibri"/>
              </a:rPr>
              <a:t>&lt;number&gt;</a:t>
            </a:fld>
            <a:endParaRPr b="0" lang="tr-TR" sz="1200" spc="-1" strike="noStrike">
              <a:latin typeface="Times New Roman"/>
            </a:endParaRPr>
          </a:p>
        </p:txBody>
      </p:sp>
      <p:pic>
        <p:nvPicPr>
          <p:cNvPr id="697" name="Picture 4" descr=""/>
          <p:cNvPicPr/>
          <p:nvPr/>
        </p:nvPicPr>
        <p:blipFill>
          <a:blip r:embed="rId2"/>
          <a:srcRect l="32674" t="50834" r="34249" b="18925"/>
          <a:stretch/>
        </p:blipFill>
        <p:spPr>
          <a:xfrm>
            <a:off x="2688480" y="1465920"/>
            <a:ext cx="6814440" cy="3925800"/>
          </a:xfrm>
          <a:prstGeom prst="rect">
            <a:avLst/>
          </a:prstGeom>
          <a:ln w="0">
            <a:noFill/>
          </a:ln>
        </p:spPr>
      </p:pic>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8"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699"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67722145-30D2-48F9-90EE-8458AFF48074}"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700"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701"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BA2F55E7-B33C-49EA-899D-FAFC21D0A654}" type="slidenum">
              <a:rPr b="0" lang="tr-TR" sz="1200" spc="-1" strike="noStrike">
                <a:solidFill>
                  <a:srgbClr val="8b8b8b"/>
                </a:solidFill>
                <a:latin typeface="Calibri"/>
              </a:rPr>
              <a:t>&lt;number&gt;</a:t>
            </a:fld>
            <a:endParaRPr b="0" lang="tr-TR" sz="1200" spc="-1" strike="noStrike">
              <a:latin typeface="Times New Roman"/>
            </a:endParaRPr>
          </a:p>
        </p:txBody>
      </p:sp>
      <p:pic>
        <p:nvPicPr>
          <p:cNvPr id="702" name="Picture 3" descr=""/>
          <p:cNvPicPr/>
          <p:nvPr/>
        </p:nvPicPr>
        <p:blipFill>
          <a:blip r:embed="rId2"/>
          <a:srcRect l="27122" t="27025" r="31752" b="17552"/>
          <a:stretch/>
        </p:blipFill>
        <p:spPr>
          <a:xfrm>
            <a:off x="2459520" y="728280"/>
            <a:ext cx="7272720" cy="5401440"/>
          </a:xfrm>
          <a:prstGeom prst="rect">
            <a:avLst/>
          </a:prstGeom>
          <a:ln w="0">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PlaceHolder 1"/>
          <p:cNvSpPr>
            <a:spLocks noGrp="1"/>
          </p:cNvSpPr>
          <p:nvPr>
            <p:ph type="subTitle"/>
          </p:nvPr>
        </p:nvSpPr>
        <p:spPr>
          <a:xfrm>
            <a:off x="1113120" y="2071800"/>
            <a:ext cx="9965520" cy="3228840"/>
          </a:xfrm>
          <a:prstGeom prst="rect">
            <a:avLst/>
          </a:prstGeom>
          <a:noFill/>
          <a:ln w="0">
            <a:noFill/>
          </a:ln>
        </p:spPr>
        <p:txBody>
          <a:bodyPr anchor="t">
            <a:normAutofit fontScale="95000"/>
          </a:bodyPr>
          <a:p>
            <a:pPr algn="just">
              <a:lnSpc>
                <a:spcPct val="150000"/>
              </a:lnSpc>
              <a:spcBef>
                <a:spcPts val="1001"/>
              </a:spcBef>
              <a:tabLst>
                <a:tab algn="l" pos="0"/>
              </a:tabLst>
            </a:pPr>
            <a:r>
              <a:rPr b="0" lang="tr-TR" sz="2400" spc="-1" strike="noStrike">
                <a:solidFill>
                  <a:srgbClr val="152f1a"/>
                </a:solidFill>
                <a:latin typeface="Century"/>
              </a:rPr>
              <a:t>Bir mefhumun (kavramın) işaret ettiği herhangi bir varlıkta bir vasfın bulunup bulunmadığını ifade etmenin tek yolu, önerme kurmaktır. Yani öznesiyle yüklemi arasında bağ bulunan bir cümle kurmaktır. Dolayısıyla önerme; özne ve yükleme sahip, en az iki terimden oluşan ve bir bağıntıyı içeren cümlelerdir. Doğru ya da yanlış olması mühim olmayan fakat doğru ya da yanlış olup ve kesin hüküm bildiren ifadelere </a:t>
            </a:r>
            <a:r>
              <a:rPr b="1" lang="tr-TR" sz="2400" spc="-1" strike="noStrike">
                <a:solidFill>
                  <a:srgbClr val="152f1a"/>
                </a:solidFill>
                <a:latin typeface="Century"/>
              </a:rPr>
              <a:t>önerme</a:t>
            </a:r>
            <a:r>
              <a:rPr b="0" lang="tr-TR" sz="2400" spc="-1" strike="noStrike">
                <a:solidFill>
                  <a:srgbClr val="152f1a"/>
                </a:solidFill>
                <a:latin typeface="Century"/>
              </a:rPr>
              <a:t> denir.</a:t>
            </a:r>
            <a:endParaRPr b="0" lang="tr-TR" sz="2400" spc="-1" strike="noStrike">
              <a:latin typeface="Arial"/>
            </a:endParaRPr>
          </a:p>
        </p:txBody>
      </p:sp>
      <p:sp>
        <p:nvSpPr>
          <p:cNvPr id="704" name="Dikdörtgen 5"/>
          <p:cNvSpPr/>
          <p:nvPr/>
        </p:nvSpPr>
        <p:spPr>
          <a:xfrm>
            <a:off x="4056840" y="836640"/>
            <a:ext cx="407808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Önerme ve Türleri </a:t>
            </a:r>
            <a:endParaRPr b="0" lang="tr-TR" sz="4000" spc="-1" strike="noStrike">
              <a:latin typeface="Arial"/>
            </a:endParaRPr>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PlaceHolder 1"/>
          <p:cNvSpPr>
            <a:spLocks noGrp="1"/>
          </p:cNvSpPr>
          <p:nvPr>
            <p:ph type="title"/>
          </p:nvPr>
        </p:nvSpPr>
        <p:spPr>
          <a:xfrm>
            <a:off x="1760400" y="121320"/>
            <a:ext cx="8670600" cy="1236600"/>
          </a:xfrm>
          <a:prstGeom prst="rect">
            <a:avLst/>
          </a:prstGeom>
          <a:noFill/>
          <a:ln w="0">
            <a:noFill/>
          </a:ln>
        </p:spPr>
        <p:txBody>
          <a:bodyPr anchor="b">
            <a:noAutofit/>
          </a:bodyPr>
          <a:p>
            <a:pPr>
              <a:lnSpc>
                <a:spcPct val="90000"/>
              </a:lnSpc>
            </a:pPr>
            <a:r>
              <a:rPr b="0" lang="tr-TR" sz="4000" spc="-1" strike="noStrike">
                <a:solidFill>
                  <a:srgbClr val="000000"/>
                </a:solidFill>
                <a:latin typeface="Century"/>
              </a:rPr>
              <a:t>Bir ifadenin önerme olabilmesi için:</a:t>
            </a:r>
            <a:endParaRPr b="0" lang="tr-TR" sz="4000" spc="-1" strike="noStrike">
              <a:solidFill>
                <a:srgbClr val="000000"/>
              </a:solidFill>
              <a:latin typeface="Calibri"/>
            </a:endParaRPr>
          </a:p>
        </p:txBody>
      </p:sp>
      <p:sp>
        <p:nvSpPr>
          <p:cNvPr id="706" name="PlaceHolder 2"/>
          <p:cNvSpPr>
            <a:spLocks noGrp="1"/>
          </p:cNvSpPr>
          <p:nvPr>
            <p:ph type="subTitle"/>
          </p:nvPr>
        </p:nvSpPr>
        <p:spPr>
          <a:xfrm>
            <a:off x="1874880" y="1651320"/>
            <a:ext cx="8442000" cy="4608000"/>
          </a:xfrm>
          <a:prstGeom prst="rect">
            <a:avLst/>
          </a:prstGeom>
          <a:noFill/>
          <a:ln w="0">
            <a:noFill/>
          </a:ln>
        </p:spPr>
        <p:txBody>
          <a:bodyPr anchor="t">
            <a:normAutofit fontScale="85000"/>
          </a:bodyPr>
          <a:p>
            <a:pPr marL="343080" indent="-343080" algn="just">
              <a:lnSpc>
                <a:spcPct val="150000"/>
              </a:lnSpc>
              <a:spcBef>
                <a:spcPts val="1001"/>
              </a:spcBef>
              <a:buClr>
                <a:srgbClr val="152f1a"/>
              </a:buClr>
              <a:buFont typeface="Arial"/>
              <a:buChar char="•"/>
            </a:pPr>
            <a:r>
              <a:rPr b="0" lang="tr-TR" sz="2400" spc="-1" strike="noStrike">
                <a:solidFill>
                  <a:srgbClr val="152f1a"/>
                </a:solidFill>
                <a:latin typeface="Century"/>
              </a:rPr>
              <a:t>En az iki terimden oluşması gerekir.</a:t>
            </a:r>
            <a:endParaRPr b="0" lang="tr-TR" sz="2400" spc="-1" strike="noStrike">
              <a:latin typeface="Arial"/>
            </a:endParaRPr>
          </a:p>
          <a:p>
            <a:pPr marL="343080" indent="-343080" algn="just">
              <a:lnSpc>
                <a:spcPct val="150000"/>
              </a:lnSpc>
              <a:spcBef>
                <a:spcPts val="1001"/>
              </a:spcBef>
              <a:buClr>
                <a:srgbClr val="152f1a"/>
              </a:buClr>
              <a:buFont typeface="Arial"/>
              <a:buChar char="•"/>
            </a:pPr>
            <a:r>
              <a:rPr b="0" lang="tr-TR" sz="2400" spc="-1" strike="noStrike">
                <a:solidFill>
                  <a:srgbClr val="152f1a"/>
                </a:solidFill>
                <a:latin typeface="Century"/>
              </a:rPr>
              <a:t>Bir doğruluk değeri taşımalı.</a:t>
            </a:r>
            <a:endParaRPr b="0" lang="tr-TR" sz="2400" spc="-1" strike="noStrike">
              <a:latin typeface="Arial"/>
            </a:endParaRPr>
          </a:p>
          <a:p>
            <a:pPr marL="343080" indent="-343080" algn="just">
              <a:lnSpc>
                <a:spcPct val="150000"/>
              </a:lnSpc>
              <a:spcBef>
                <a:spcPts val="1001"/>
              </a:spcBef>
              <a:buClr>
                <a:srgbClr val="152f1a"/>
              </a:buClr>
              <a:buFont typeface="Arial"/>
              <a:buChar char="•"/>
            </a:pPr>
            <a:r>
              <a:rPr b="0" lang="tr-TR" sz="2400" spc="-1" strike="noStrike">
                <a:solidFill>
                  <a:srgbClr val="152f1a"/>
                </a:solidFill>
                <a:latin typeface="Century"/>
              </a:rPr>
              <a:t>Bir hükümde bulunması gerekir</a:t>
            </a:r>
            <a:endParaRPr b="0" lang="tr-TR" sz="2400" spc="-1" strike="noStrike">
              <a:latin typeface="Arial"/>
            </a:endParaRPr>
          </a:p>
          <a:p>
            <a:pPr marL="343080" indent="-343080" algn="just">
              <a:lnSpc>
                <a:spcPct val="150000"/>
              </a:lnSpc>
              <a:spcBef>
                <a:spcPts val="1001"/>
              </a:spcBef>
              <a:buClr>
                <a:srgbClr val="152f1a"/>
              </a:buClr>
              <a:buFont typeface="Arial"/>
              <a:buChar char="•"/>
            </a:pPr>
            <a:r>
              <a:rPr b="0" lang="tr-TR" sz="2400" spc="-1" strike="noStrike">
                <a:solidFill>
                  <a:srgbClr val="152f1a"/>
                </a:solidFill>
                <a:latin typeface="Century"/>
              </a:rPr>
              <a:t>Terimlerin bir bağla bağlanması gerekir.</a:t>
            </a:r>
            <a:endParaRPr b="0" lang="tr-TR" sz="2400" spc="-1" strike="noStrike">
              <a:latin typeface="Arial"/>
            </a:endParaRPr>
          </a:p>
          <a:p>
            <a:pPr marL="343080" indent="-343080" algn="just">
              <a:lnSpc>
                <a:spcPct val="150000"/>
              </a:lnSpc>
              <a:spcBef>
                <a:spcPts val="1001"/>
              </a:spcBef>
              <a:buClr>
                <a:srgbClr val="152f1a"/>
              </a:buClr>
              <a:buFont typeface="Arial"/>
              <a:buChar char="•"/>
            </a:pPr>
            <a:r>
              <a:rPr b="0" lang="tr-TR" sz="2400" spc="-1" strike="noStrike">
                <a:solidFill>
                  <a:srgbClr val="152f1a"/>
                </a:solidFill>
                <a:latin typeface="Century"/>
              </a:rPr>
              <a:t>Soru, emir, istek-arzu cümleleri önerme değildir!</a:t>
            </a:r>
            <a:endParaRPr b="0" lang="tr-TR" sz="2400" spc="-1" strike="noStrike">
              <a:latin typeface="Arial"/>
            </a:endParaRPr>
          </a:p>
          <a:p>
            <a:pPr marL="343080" indent="-343080" algn="just">
              <a:lnSpc>
                <a:spcPct val="150000"/>
              </a:lnSpc>
              <a:spcBef>
                <a:spcPts val="1001"/>
              </a:spcBef>
              <a:buClr>
                <a:srgbClr val="152f1a"/>
              </a:buClr>
              <a:buFont typeface="Arial"/>
              <a:buChar char="•"/>
            </a:pPr>
            <a:r>
              <a:rPr b="0" lang="tr-TR" sz="2400" spc="-1" strike="noStrike">
                <a:solidFill>
                  <a:srgbClr val="152f1a"/>
                </a:solidFill>
                <a:latin typeface="Century"/>
              </a:rPr>
              <a:t>Her önermede yüklenilen, yüklenen ve bağ vardır.</a:t>
            </a:r>
            <a:endParaRPr b="0" lang="tr-TR" sz="2400" spc="-1" strike="noStrike">
              <a:latin typeface="Arial"/>
            </a:endParaRPr>
          </a:p>
          <a:p>
            <a:pPr algn="just">
              <a:lnSpc>
                <a:spcPct val="150000"/>
              </a:lnSpc>
              <a:spcBef>
                <a:spcPts val="1001"/>
              </a:spcBef>
              <a:tabLst>
                <a:tab algn="l" pos="0"/>
              </a:tabLst>
            </a:pPr>
            <a:r>
              <a:rPr b="1" lang="tr-TR" sz="2400" spc="-1" strike="noStrike">
                <a:solidFill>
                  <a:srgbClr val="152f1a"/>
                </a:solidFill>
                <a:latin typeface="Century"/>
              </a:rPr>
              <a:t>     </a:t>
            </a:r>
            <a:r>
              <a:rPr b="1" lang="tr-TR" sz="2400" spc="-1" strike="noStrike">
                <a:solidFill>
                  <a:srgbClr val="152f1a"/>
                </a:solidFill>
                <a:latin typeface="Century"/>
              </a:rPr>
              <a:t>Ör:   </a:t>
            </a:r>
            <a:r>
              <a:rPr b="1" lang="tr-TR" sz="2400" spc="-1" strike="noStrike">
                <a:solidFill>
                  <a:srgbClr val="152f1a"/>
                </a:solidFill>
                <a:latin typeface="Century"/>
              </a:rPr>
              <a:t>	</a:t>
            </a:r>
            <a:r>
              <a:rPr b="1" lang="tr-TR" sz="2400" spc="-1" strike="noStrike">
                <a:solidFill>
                  <a:srgbClr val="152f1a"/>
                </a:solidFill>
                <a:latin typeface="Century"/>
              </a:rPr>
              <a:t>   </a:t>
            </a:r>
            <a:r>
              <a:rPr b="0" lang="tr-TR" sz="2400" spc="-1" strike="noStrike">
                <a:solidFill>
                  <a:srgbClr val="152f1a"/>
                </a:solidFill>
                <a:latin typeface="Century"/>
              </a:rPr>
              <a:t>İnsan            canlı   -      dır.  </a:t>
            </a:r>
            <a:endParaRPr b="0" lang="tr-TR" sz="2400" spc="-1" strike="noStrike">
              <a:latin typeface="Arial"/>
            </a:endParaRPr>
          </a:p>
          <a:p>
            <a:pPr algn="just">
              <a:lnSpc>
                <a:spcPct val="150000"/>
              </a:lnSpc>
              <a:spcBef>
                <a:spcPts val="1001"/>
              </a:spcBef>
              <a:tabLst>
                <a:tab algn="l" pos="0"/>
              </a:tabLst>
            </a:pPr>
            <a:r>
              <a:rPr b="0" lang="tr-TR" sz="2400" spc="-1" strike="noStrike">
                <a:solidFill>
                  <a:srgbClr val="152f1a"/>
                </a:solidFill>
                <a:latin typeface="Century"/>
              </a:rPr>
              <a:t>  </a:t>
            </a:r>
            <a:r>
              <a:rPr b="0" lang="tr-TR" sz="2400" spc="-1" strike="noStrike">
                <a:solidFill>
                  <a:srgbClr val="152f1a"/>
                </a:solidFill>
                <a:latin typeface="Century"/>
              </a:rPr>
              <a:t>	</a:t>
            </a:r>
            <a:r>
              <a:rPr b="0" lang="tr-TR" sz="2400" spc="-1" strike="noStrike">
                <a:solidFill>
                  <a:srgbClr val="152f1a"/>
                </a:solidFill>
                <a:latin typeface="Century"/>
              </a:rPr>
              <a:t>	</a:t>
            </a:r>
            <a:r>
              <a:rPr b="0" lang="tr-TR" sz="2400" spc="-1" strike="noStrike">
                <a:solidFill>
                  <a:srgbClr val="152f1a"/>
                </a:solidFill>
                <a:latin typeface="Century"/>
              </a:rPr>
              <a:t>(Yüklenilen)  (yüklenen)  (bağ)</a:t>
            </a:r>
            <a:endParaRPr b="0" lang="tr-TR" sz="2400" spc="-1" strike="noStrike">
              <a:latin typeface="Arial"/>
            </a:endParaRPr>
          </a:p>
        </p:txBody>
      </p:sp>
      <p:grpSp>
        <p:nvGrpSpPr>
          <p:cNvPr id="707" name="Grup 11"/>
          <p:cNvGrpSpPr/>
          <p:nvPr/>
        </p:nvGrpSpPr>
        <p:grpSpPr>
          <a:xfrm>
            <a:off x="4555800" y="5521680"/>
            <a:ext cx="2762640" cy="119520"/>
            <a:chOff x="4555800" y="5521680"/>
            <a:chExt cx="2762640" cy="119520"/>
          </a:xfrm>
        </p:grpSpPr>
        <p:sp>
          <p:nvSpPr>
            <p:cNvPr id="708" name="Aşağı Ok 5"/>
            <p:cNvSpPr/>
            <p:nvPr/>
          </p:nvSpPr>
          <p:spPr>
            <a:xfrm>
              <a:off x="7273080" y="5521680"/>
              <a:ext cx="45360" cy="116640"/>
            </a:xfrm>
            <a:prstGeom prst="downArrow">
              <a:avLst>
                <a:gd name="adj1" fmla="val 50000"/>
                <a:gd name="adj2" fmla="val 50000"/>
              </a:avLst>
            </a:prstGeom>
            <a:solidFill>
              <a:schemeClr val="tx1">
                <a:lumMod val="65000"/>
                <a:lumOff val="35000"/>
              </a:schemeClr>
            </a:solidFill>
            <a:ln>
              <a:solidFill>
                <a:srgbClr val="325490"/>
              </a:solidFill>
              <a:round/>
            </a:ln>
          </p:spPr>
          <p:style>
            <a:lnRef idx="2">
              <a:schemeClr val="accent1">
                <a:shade val="50000"/>
              </a:schemeClr>
            </a:lnRef>
            <a:fillRef idx="1">
              <a:schemeClr val="accent1"/>
            </a:fillRef>
            <a:effectRef idx="0">
              <a:schemeClr val="accent1"/>
            </a:effectRef>
            <a:fontRef idx="minor"/>
          </p:style>
        </p:sp>
        <p:sp>
          <p:nvSpPr>
            <p:cNvPr id="709" name="Aşağı Ok 3"/>
            <p:cNvSpPr/>
            <p:nvPr/>
          </p:nvSpPr>
          <p:spPr>
            <a:xfrm>
              <a:off x="4555800" y="5524560"/>
              <a:ext cx="45360" cy="116640"/>
            </a:xfrm>
            <a:prstGeom prst="downArrow">
              <a:avLst>
                <a:gd name="adj1" fmla="val 50000"/>
                <a:gd name="adj2" fmla="val 50000"/>
              </a:avLst>
            </a:prstGeom>
            <a:solidFill>
              <a:schemeClr val="tx1">
                <a:lumMod val="65000"/>
                <a:lumOff val="35000"/>
              </a:schemeClr>
            </a:solidFill>
            <a:ln>
              <a:solidFill>
                <a:srgbClr val="325490"/>
              </a:solidFill>
              <a:round/>
            </a:ln>
          </p:spPr>
          <p:style>
            <a:lnRef idx="2">
              <a:schemeClr val="accent1">
                <a:shade val="50000"/>
              </a:schemeClr>
            </a:lnRef>
            <a:fillRef idx="1">
              <a:schemeClr val="accent1"/>
            </a:fillRef>
            <a:effectRef idx="0">
              <a:schemeClr val="accent1"/>
            </a:effectRef>
            <a:fontRef idx="minor"/>
          </p:style>
        </p:sp>
        <p:sp>
          <p:nvSpPr>
            <p:cNvPr id="710" name="Aşağı Ok 4"/>
            <p:cNvSpPr/>
            <p:nvPr/>
          </p:nvSpPr>
          <p:spPr>
            <a:xfrm>
              <a:off x="6048720" y="5524560"/>
              <a:ext cx="45360" cy="116640"/>
            </a:xfrm>
            <a:prstGeom prst="downArrow">
              <a:avLst>
                <a:gd name="adj1" fmla="val 50000"/>
                <a:gd name="adj2" fmla="val 50000"/>
              </a:avLst>
            </a:prstGeom>
            <a:solidFill>
              <a:schemeClr val="tx1">
                <a:lumMod val="65000"/>
                <a:lumOff val="35000"/>
              </a:schemeClr>
            </a:solidFill>
            <a:ln>
              <a:solidFill>
                <a:srgbClr val="325490"/>
              </a:solidFill>
              <a:round/>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type="subTitle"/>
          </p:nvPr>
        </p:nvSpPr>
        <p:spPr>
          <a:xfrm>
            <a:off x="3711600" y="-10080"/>
            <a:ext cx="4768560" cy="6625440"/>
          </a:xfrm>
          <a:prstGeom prst="rect">
            <a:avLst/>
          </a:prstGeom>
          <a:noFill/>
          <a:ln w="0">
            <a:noFill/>
          </a:ln>
        </p:spPr>
        <p:txBody>
          <a:bodyPr anchor="b">
            <a:noAutofit/>
          </a:bodyPr>
          <a:p>
            <a:pPr>
              <a:lnSpc>
                <a:spcPct val="150000"/>
              </a:lnSpc>
              <a:tabLst>
                <a:tab algn="l" pos="0"/>
              </a:tabLst>
            </a:pPr>
            <a:r>
              <a:rPr b="0" lang="tr-TR" sz="4400" spc="-1" strike="noStrike">
                <a:solidFill>
                  <a:srgbClr val="000000"/>
                </a:solidFill>
                <a:latin typeface="Century"/>
              </a:rPr>
              <a:t>Örnekler:</a:t>
            </a:r>
            <a:endParaRPr b="0" lang="tr-TR" sz="4400" spc="-1" strike="noStrike">
              <a:latin typeface="Arial"/>
            </a:endParaRPr>
          </a:p>
          <a:p>
            <a:pPr>
              <a:lnSpc>
                <a:spcPct val="150000"/>
              </a:lnSpc>
              <a:tabLst>
                <a:tab algn="l" pos="0"/>
              </a:tabLst>
            </a:pPr>
            <a:r>
              <a:rPr b="0" lang="tr-TR" sz="2200" spc="-1" strike="noStrike">
                <a:solidFill>
                  <a:srgbClr val="000000"/>
                </a:solidFill>
                <a:latin typeface="Century"/>
              </a:rPr>
              <a:t>Kağıdı bırak!</a:t>
            </a:r>
            <a:endParaRPr b="0" lang="tr-TR" sz="2200" spc="-1" strike="noStrike">
              <a:latin typeface="Arial"/>
            </a:endParaRPr>
          </a:p>
          <a:p>
            <a:pPr>
              <a:lnSpc>
                <a:spcPct val="150000"/>
              </a:lnSpc>
              <a:tabLst>
                <a:tab algn="l" pos="0"/>
              </a:tabLst>
            </a:pPr>
            <a:r>
              <a:rPr b="0" lang="tr-TR" sz="2200" spc="-1" strike="noStrike">
                <a:solidFill>
                  <a:srgbClr val="000000"/>
                </a:solidFill>
                <a:latin typeface="Century"/>
              </a:rPr>
              <a:t>2+2=5</a:t>
            </a:r>
            <a:endParaRPr b="0" lang="tr-TR" sz="2200" spc="-1" strike="noStrike">
              <a:latin typeface="Arial"/>
            </a:endParaRPr>
          </a:p>
          <a:p>
            <a:pPr>
              <a:lnSpc>
                <a:spcPct val="150000"/>
              </a:lnSpc>
              <a:tabLst>
                <a:tab algn="l" pos="0"/>
              </a:tabLst>
            </a:pPr>
            <a:r>
              <a:rPr b="0" lang="tr-TR" sz="2200" spc="-1" strike="noStrike">
                <a:solidFill>
                  <a:srgbClr val="000000"/>
                </a:solidFill>
                <a:latin typeface="Century"/>
              </a:rPr>
              <a:t>Neden ders çalışmıyorsun?</a:t>
            </a:r>
            <a:endParaRPr b="0" lang="tr-TR" sz="2200" spc="-1" strike="noStrike">
              <a:latin typeface="Arial"/>
            </a:endParaRPr>
          </a:p>
          <a:p>
            <a:pPr>
              <a:lnSpc>
                <a:spcPct val="150000"/>
              </a:lnSpc>
              <a:tabLst>
                <a:tab algn="l" pos="0"/>
              </a:tabLst>
            </a:pPr>
            <a:r>
              <a:rPr b="0" lang="tr-TR" sz="2200" spc="-1" strike="noStrike">
                <a:solidFill>
                  <a:srgbClr val="000000"/>
                </a:solidFill>
                <a:latin typeface="Century"/>
              </a:rPr>
              <a:t>Kalemin ucu kırıktır.</a:t>
            </a:r>
            <a:endParaRPr b="0" lang="tr-TR" sz="2200" spc="-1" strike="noStrike">
              <a:latin typeface="Arial"/>
            </a:endParaRPr>
          </a:p>
          <a:p>
            <a:pPr>
              <a:lnSpc>
                <a:spcPct val="150000"/>
              </a:lnSpc>
              <a:tabLst>
                <a:tab algn="l" pos="0"/>
              </a:tabLst>
            </a:pPr>
            <a:r>
              <a:rPr b="0" lang="tr-TR" sz="2200" spc="-1" strike="noStrike">
                <a:solidFill>
                  <a:srgbClr val="000000"/>
                </a:solidFill>
                <a:latin typeface="Century"/>
              </a:rPr>
              <a:t>Ağaç yeşildir.</a:t>
            </a:r>
            <a:endParaRPr b="0" lang="tr-TR" sz="2200" spc="-1" strike="noStrike">
              <a:latin typeface="Arial"/>
            </a:endParaRPr>
          </a:p>
          <a:p>
            <a:pPr>
              <a:lnSpc>
                <a:spcPct val="150000"/>
              </a:lnSpc>
              <a:tabLst>
                <a:tab algn="l" pos="0"/>
              </a:tabLst>
            </a:pPr>
            <a:r>
              <a:rPr b="0" lang="tr-TR" sz="2200" spc="-1" strike="noStrike">
                <a:solidFill>
                  <a:srgbClr val="000000"/>
                </a:solidFill>
                <a:latin typeface="Century"/>
              </a:rPr>
              <a:t>Bazı günler bulutludur.</a:t>
            </a:r>
            <a:endParaRPr b="0" lang="tr-TR" sz="2200" spc="-1" strike="noStrike">
              <a:latin typeface="Arial"/>
            </a:endParaRPr>
          </a:p>
          <a:p>
            <a:pPr>
              <a:lnSpc>
                <a:spcPct val="150000"/>
              </a:lnSpc>
              <a:tabLst>
                <a:tab algn="l" pos="0"/>
              </a:tabLst>
            </a:pPr>
            <a:r>
              <a:rPr b="0" lang="tr-TR" sz="2200" spc="-1" strike="noStrike">
                <a:solidFill>
                  <a:srgbClr val="000000"/>
                </a:solidFill>
                <a:latin typeface="Century"/>
              </a:rPr>
              <a:t>Keşke üniversiteyi kazansam!</a:t>
            </a:r>
            <a:endParaRPr b="0" lang="tr-TR" sz="2200" spc="-1" strike="noStrike">
              <a:latin typeface="Arial"/>
            </a:endParaRPr>
          </a:p>
          <a:p>
            <a:pPr>
              <a:lnSpc>
                <a:spcPct val="150000"/>
              </a:lnSpc>
              <a:tabLst>
                <a:tab algn="l" pos="0"/>
              </a:tabLst>
            </a:pPr>
            <a:r>
              <a:rPr b="0" lang="tr-TR" sz="2200" spc="-1" strike="noStrike">
                <a:solidFill>
                  <a:srgbClr val="000000"/>
                </a:solidFill>
                <a:latin typeface="Century"/>
              </a:rPr>
              <a:t>Dünya yuvarlaktır.</a:t>
            </a:r>
            <a:endParaRPr b="0" lang="tr-TR" sz="2200" spc="-1" strike="noStrike">
              <a:latin typeface="Arial"/>
            </a:endParaRPr>
          </a:p>
          <a:p>
            <a:pPr>
              <a:lnSpc>
                <a:spcPct val="150000"/>
              </a:lnSpc>
              <a:tabLst>
                <a:tab algn="l" pos="0"/>
              </a:tabLst>
            </a:pPr>
            <a:r>
              <a:rPr b="0" lang="tr-TR" sz="2200" spc="-1" strike="noStrike">
                <a:solidFill>
                  <a:srgbClr val="000000"/>
                </a:solidFill>
                <a:latin typeface="Century"/>
              </a:rPr>
              <a:t>Yağmur yağarsa ekinler büyür.</a:t>
            </a:r>
            <a:endParaRPr b="0" lang="tr-TR" sz="2200" spc="-1" strike="noStrike">
              <a:latin typeface="Arial"/>
            </a:endParaRPr>
          </a:p>
          <a:p>
            <a:pPr>
              <a:lnSpc>
                <a:spcPct val="150000"/>
              </a:lnSpc>
              <a:tabLst>
                <a:tab algn="l" pos="0"/>
              </a:tabLst>
            </a:pPr>
            <a:r>
              <a:rPr b="0" lang="tr-TR" sz="2200" spc="-1" strike="noStrike">
                <a:solidFill>
                  <a:srgbClr val="000000"/>
                </a:solidFill>
                <a:latin typeface="Century"/>
              </a:rPr>
              <a:t>Savaş kötüdür.</a:t>
            </a:r>
            <a:endParaRPr b="0" lang="tr-TR" sz="2200" spc="-1" strike="noStrike">
              <a:latin typeface="Arial"/>
            </a:endParaRPr>
          </a:p>
          <a:p>
            <a:pPr>
              <a:lnSpc>
                <a:spcPct val="150000"/>
              </a:lnSpc>
              <a:tabLst>
                <a:tab algn="l" pos="0"/>
              </a:tabLst>
            </a:pPr>
            <a:r>
              <a:rPr b="0" lang="tr-TR" sz="2200" spc="-1" strike="noStrike">
                <a:solidFill>
                  <a:srgbClr val="000000"/>
                </a:solidFill>
                <a:latin typeface="Century"/>
              </a:rPr>
              <a:t>Kardeşinle savaşma artık!</a:t>
            </a:r>
            <a:endParaRPr b="0" lang="tr-TR" sz="2200" spc="-1" strike="noStrike">
              <a:latin typeface="Arial"/>
            </a:endParaRPr>
          </a:p>
        </p:txBody>
      </p:sp>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PlaceHolder 1"/>
          <p:cNvSpPr>
            <a:spLocks noGrp="1"/>
          </p:cNvSpPr>
          <p:nvPr>
            <p:ph type="subTitle"/>
          </p:nvPr>
        </p:nvSpPr>
        <p:spPr>
          <a:xfrm>
            <a:off x="3312000" y="584640"/>
            <a:ext cx="5567400" cy="5688360"/>
          </a:xfrm>
          <a:prstGeom prst="rect">
            <a:avLst/>
          </a:prstGeom>
          <a:noFill/>
          <a:ln w="0">
            <a:noFill/>
          </a:ln>
        </p:spPr>
        <p:txBody>
          <a:bodyPr anchor="t">
            <a:normAutofit fontScale="82000"/>
          </a:bodyPr>
          <a:p>
            <a:pPr>
              <a:lnSpc>
                <a:spcPct val="150000"/>
              </a:lnSpc>
              <a:tabLst>
                <a:tab algn="l" pos="0"/>
              </a:tabLst>
            </a:pPr>
            <a:r>
              <a:rPr b="0" lang="tr-TR" sz="4400" spc="-1" strike="noStrike">
                <a:solidFill>
                  <a:srgbClr val="000000"/>
                </a:solidFill>
                <a:latin typeface="Century"/>
              </a:rPr>
              <a:t>Örnekler:</a:t>
            </a:r>
            <a:endParaRPr b="0" lang="tr-TR" sz="4400" spc="-1" strike="noStrike">
              <a:latin typeface="Arial"/>
            </a:endParaRPr>
          </a:p>
          <a:p>
            <a:pPr>
              <a:lnSpc>
                <a:spcPct val="120000"/>
              </a:lnSpc>
              <a:spcBef>
                <a:spcPts val="1001"/>
              </a:spcBef>
              <a:tabLst>
                <a:tab algn="l" pos="0"/>
              </a:tabLst>
            </a:pPr>
            <a:r>
              <a:rPr b="0" lang="tr-TR" sz="2200" spc="-1" strike="noStrike">
                <a:solidFill>
                  <a:srgbClr val="000000"/>
                </a:solidFill>
                <a:latin typeface="Century"/>
              </a:rPr>
              <a:t>Kağıdı bırak! </a:t>
            </a:r>
            <a:r>
              <a:rPr b="0" lang="tr-TR" sz="2200" spc="-1" strike="noStrike">
                <a:solidFill>
                  <a:srgbClr val="ff0000"/>
                </a:solidFill>
                <a:latin typeface="Century"/>
              </a:rPr>
              <a:t>(önerme değil)</a:t>
            </a:r>
            <a:endParaRPr b="0" lang="tr-TR" sz="2200" spc="-1" strike="noStrike">
              <a:latin typeface="Arial"/>
            </a:endParaRPr>
          </a:p>
          <a:p>
            <a:pPr>
              <a:lnSpc>
                <a:spcPct val="120000"/>
              </a:lnSpc>
              <a:spcBef>
                <a:spcPts val="1001"/>
              </a:spcBef>
              <a:tabLst>
                <a:tab algn="l" pos="0"/>
              </a:tabLst>
            </a:pPr>
            <a:r>
              <a:rPr b="0" lang="tr-TR" sz="2200" spc="-1" strike="noStrike">
                <a:solidFill>
                  <a:srgbClr val="000000"/>
                </a:solidFill>
                <a:latin typeface="Century"/>
              </a:rPr>
              <a:t>2+2=5</a:t>
            </a:r>
            <a:endParaRPr b="0" lang="tr-TR" sz="2200" spc="-1" strike="noStrike">
              <a:latin typeface="Arial"/>
            </a:endParaRPr>
          </a:p>
          <a:p>
            <a:pPr>
              <a:lnSpc>
                <a:spcPct val="120000"/>
              </a:lnSpc>
              <a:spcBef>
                <a:spcPts val="1001"/>
              </a:spcBef>
              <a:tabLst>
                <a:tab algn="l" pos="0"/>
              </a:tabLst>
            </a:pPr>
            <a:r>
              <a:rPr b="0" lang="tr-TR" sz="2200" spc="-1" strike="noStrike">
                <a:solidFill>
                  <a:srgbClr val="000000"/>
                </a:solidFill>
                <a:latin typeface="Century"/>
              </a:rPr>
              <a:t>Neden ders çalışmıyorsun? </a:t>
            </a:r>
            <a:r>
              <a:rPr b="0" lang="tr-TR" sz="2200" spc="-1" strike="noStrike">
                <a:solidFill>
                  <a:srgbClr val="ff0000"/>
                </a:solidFill>
                <a:latin typeface="Century"/>
              </a:rPr>
              <a:t>(önerme değil)</a:t>
            </a:r>
            <a:endParaRPr b="0" lang="tr-TR" sz="2200" spc="-1" strike="noStrike">
              <a:latin typeface="Arial"/>
            </a:endParaRPr>
          </a:p>
          <a:p>
            <a:pPr>
              <a:lnSpc>
                <a:spcPct val="120000"/>
              </a:lnSpc>
              <a:spcBef>
                <a:spcPts val="1001"/>
              </a:spcBef>
              <a:tabLst>
                <a:tab algn="l" pos="0"/>
              </a:tabLst>
            </a:pPr>
            <a:r>
              <a:rPr b="0" lang="tr-TR" sz="2200" spc="-1" strike="noStrike">
                <a:solidFill>
                  <a:srgbClr val="000000"/>
                </a:solidFill>
                <a:latin typeface="Century"/>
              </a:rPr>
              <a:t>Kalemin ucu kırıktır.</a:t>
            </a:r>
            <a:endParaRPr b="0" lang="tr-TR" sz="2200" spc="-1" strike="noStrike">
              <a:latin typeface="Arial"/>
            </a:endParaRPr>
          </a:p>
          <a:p>
            <a:pPr>
              <a:lnSpc>
                <a:spcPct val="120000"/>
              </a:lnSpc>
              <a:spcBef>
                <a:spcPts val="1001"/>
              </a:spcBef>
              <a:tabLst>
                <a:tab algn="l" pos="0"/>
              </a:tabLst>
            </a:pPr>
            <a:r>
              <a:rPr b="0" lang="tr-TR" sz="2200" spc="-1" strike="noStrike">
                <a:solidFill>
                  <a:srgbClr val="000000"/>
                </a:solidFill>
                <a:latin typeface="Century"/>
              </a:rPr>
              <a:t>Ağaç yeşildir.</a:t>
            </a:r>
            <a:endParaRPr b="0" lang="tr-TR" sz="2200" spc="-1" strike="noStrike">
              <a:latin typeface="Arial"/>
            </a:endParaRPr>
          </a:p>
          <a:p>
            <a:pPr>
              <a:lnSpc>
                <a:spcPct val="120000"/>
              </a:lnSpc>
              <a:spcBef>
                <a:spcPts val="1001"/>
              </a:spcBef>
              <a:tabLst>
                <a:tab algn="l" pos="0"/>
              </a:tabLst>
            </a:pPr>
            <a:r>
              <a:rPr b="0" lang="tr-TR" sz="2200" spc="-1" strike="noStrike">
                <a:solidFill>
                  <a:srgbClr val="000000"/>
                </a:solidFill>
                <a:latin typeface="Century"/>
              </a:rPr>
              <a:t>Bazı günler bulutludur.</a:t>
            </a:r>
            <a:endParaRPr b="0" lang="tr-TR" sz="2200" spc="-1" strike="noStrike">
              <a:latin typeface="Arial"/>
            </a:endParaRPr>
          </a:p>
          <a:p>
            <a:pPr>
              <a:lnSpc>
                <a:spcPct val="120000"/>
              </a:lnSpc>
              <a:spcBef>
                <a:spcPts val="1001"/>
              </a:spcBef>
              <a:tabLst>
                <a:tab algn="l" pos="0"/>
              </a:tabLst>
            </a:pPr>
            <a:r>
              <a:rPr b="0" lang="tr-TR" sz="2200" spc="-1" strike="noStrike">
                <a:solidFill>
                  <a:srgbClr val="000000"/>
                </a:solidFill>
                <a:latin typeface="Century"/>
              </a:rPr>
              <a:t>Keşke üniversiteyi kazansam! </a:t>
            </a:r>
            <a:r>
              <a:rPr b="0" lang="tr-TR" sz="2200" spc="-1" strike="noStrike">
                <a:solidFill>
                  <a:srgbClr val="ff0000"/>
                </a:solidFill>
                <a:latin typeface="Century"/>
              </a:rPr>
              <a:t>(önerme değil)</a:t>
            </a:r>
            <a:endParaRPr b="0" lang="tr-TR" sz="2200" spc="-1" strike="noStrike">
              <a:latin typeface="Arial"/>
            </a:endParaRPr>
          </a:p>
          <a:p>
            <a:pPr>
              <a:lnSpc>
                <a:spcPct val="120000"/>
              </a:lnSpc>
              <a:spcBef>
                <a:spcPts val="1001"/>
              </a:spcBef>
              <a:tabLst>
                <a:tab algn="l" pos="0"/>
              </a:tabLst>
            </a:pPr>
            <a:r>
              <a:rPr b="0" lang="tr-TR" sz="2200" spc="-1" strike="noStrike">
                <a:solidFill>
                  <a:srgbClr val="000000"/>
                </a:solidFill>
                <a:latin typeface="Century"/>
              </a:rPr>
              <a:t>Dünya yuvarlaktır.</a:t>
            </a:r>
            <a:endParaRPr b="0" lang="tr-TR" sz="2200" spc="-1" strike="noStrike">
              <a:latin typeface="Arial"/>
            </a:endParaRPr>
          </a:p>
          <a:p>
            <a:pPr>
              <a:lnSpc>
                <a:spcPct val="120000"/>
              </a:lnSpc>
              <a:spcBef>
                <a:spcPts val="1001"/>
              </a:spcBef>
              <a:tabLst>
                <a:tab algn="l" pos="0"/>
              </a:tabLst>
            </a:pPr>
            <a:r>
              <a:rPr b="0" lang="tr-TR" sz="2200" spc="-1" strike="noStrike">
                <a:solidFill>
                  <a:srgbClr val="000000"/>
                </a:solidFill>
                <a:latin typeface="Century"/>
              </a:rPr>
              <a:t>Yağmur yağarsa ekinler büyür.</a:t>
            </a:r>
            <a:endParaRPr b="0" lang="tr-TR" sz="2200" spc="-1" strike="noStrike">
              <a:latin typeface="Arial"/>
            </a:endParaRPr>
          </a:p>
          <a:p>
            <a:pPr>
              <a:lnSpc>
                <a:spcPct val="120000"/>
              </a:lnSpc>
              <a:spcBef>
                <a:spcPts val="1001"/>
              </a:spcBef>
              <a:tabLst>
                <a:tab algn="l" pos="0"/>
              </a:tabLst>
            </a:pPr>
            <a:r>
              <a:rPr b="0" lang="tr-TR" sz="2200" spc="-1" strike="noStrike">
                <a:solidFill>
                  <a:srgbClr val="000000"/>
                </a:solidFill>
                <a:latin typeface="Century"/>
              </a:rPr>
              <a:t>Savaş kötüdür.</a:t>
            </a:r>
            <a:endParaRPr b="0" lang="tr-TR" sz="2200" spc="-1" strike="noStrike">
              <a:latin typeface="Arial"/>
            </a:endParaRPr>
          </a:p>
          <a:p>
            <a:pPr>
              <a:lnSpc>
                <a:spcPct val="120000"/>
              </a:lnSpc>
              <a:spcBef>
                <a:spcPts val="1001"/>
              </a:spcBef>
              <a:tabLst>
                <a:tab algn="l" pos="0"/>
              </a:tabLst>
            </a:pPr>
            <a:r>
              <a:rPr b="0" lang="tr-TR" sz="2200" spc="-1" strike="noStrike">
                <a:solidFill>
                  <a:srgbClr val="000000"/>
                </a:solidFill>
                <a:latin typeface="Century"/>
              </a:rPr>
              <a:t>Kardeşinle savaşma artık! </a:t>
            </a:r>
            <a:r>
              <a:rPr b="0" lang="tr-TR" sz="2200" spc="-1" strike="noStrike">
                <a:solidFill>
                  <a:srgbClr val="ff0000"/>
                </a:solidFill>
                <a:latin typeface="Century"/>
              </a:rPr>
              <a:t>(önerme değil)</a:t>
            </a:r>
            <a:endParaRPr b="0" lang="tr-TR" sz="2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3"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234"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CFE80E46-4210-44DC-B77A-3A00BC41F99A}"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235"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236"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194C73B7-8807-492A-B740-97E3E914CD67}" type="slidenum">
              <a:rPr b="0" lang="tr-TR" sz="1200" spc="-1" strike="noStrike">
                <a:solidFill>
                  <a:srgbClr val="8b8b8b"/>
                </a:solidFill>
                <a:latin typeface="Calibri"/>
              </a:rPr>
              <a:t>&lt;number&gt;</a:t>
            </a:fld>
            <a:endParaRPr b="0" lang="tr-TR" sz="1200" spc="-1" strike="noStrike">
              <a:latin typeface="Times New Roman"/>
            </a:endParaRPr>
          </a:p>
        </p:txBody>
      </p:sp>
      <p:pic>
        <p:nvPicPr>
          <p:cNvPr id="237" name="Content Placeholder 3" descr=""/>
          <p:cNvPicPr/>
          <p:nvPr/>
        </p:nvPicPr>
        <p:blipFill>
          <a:blip r:embed="rId2"/>
          <a:stretch/>
        </p:blipFill>
        <p:spPr>
          <a:xfrm>
            <a:off x="2836080" y="1461960"/>
            <a:ext cx="6519240" cy="3933720"/>
          </a:xfrm>
          <a:prstGeom prst="rect">
            <a:avLst/>
          </a:prstGeom>
          <a:ln w="0">
            <a:noFill/>
          </a:ln>
        </p:spPr>
      </p:pic>
      <p:sp>
        <p:nvSpPr>
          <p:cNvPr id="238" name="Dikdörtgen 49"/>
          <p:cNvSpPr/>
          <p:nvPr/>
        </p:nvSpPr>
        <p:spPr>
          <a:xfrm>
            <a:off x="1034280" y="411120"/>
            <a:ext cx="311616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Keşif &amp; Buluş</a:t>
            </a:r>
            <a:endParaRPr b="0" lang="tr-TR" sz="4000" spc="-1" strike="noStrike">
              <a:latin typeface="Arial"/>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3" name="PlaceHolder 1"/>
          <p:cNvSpPr>
            <a:spLocks noGrp="1"/>
          </p:cNvSpPr>
          <p:nvPr>
            <p:ph type="subTitle"/>
          </p:nvPr>
        </p:nvSpPr>
        <p:spPr>
          <a:xfrm>
            <a:off x="538560" y="2346120"/>
            <a:ext cx="11338200" cy="4220640"/>
          </a:xfrm>
          <a:prstGeom prst="rect">
            <a:avLst/>
          </a:prstGeom>
          <a:noFill/>
          <a:ln w="0">
            <a:noFill/>
          </a:ln>
        </p:spPr>
        <p:txBody>
          <a:bodyPr anchor="t">
            <a:normAutofit/>
          </a:bodyPr>
          <a:p>
            <a:pPr>
              <a:lnSpc>
                <a:spcPct val="100000"/>
              </a:lnSpc>
              <a:spcBef>
                <a:spcPts val="1001"/>
              </a:spcBef>
              <a:tabLst>
                <a:tab algn="l" pos="0"/>
              </a:tabLst>
            </a:pPr>
            <a:r>
              <a:rPr b="1" lang="tr-TR" sz="2000" spc="-1" strike="noStrike">
                <a:solidFill>
                  <a:srgbClr val="000000"/>
                </a:solidFill>
                <a:latin typeface="Century"/>
              </a:rPr>
              <a:t>a) Olumlu önerme: </a:t>
            </a:r>
            <a:r>
              <a:rPr b="0" lang="tr-TR" sz="2000" spc="-1" strike="noStrike">
                <a:solidFill>
                  <a:srgbClr val="000000"/>
                </a:solidFill>
                <a:latin typeface="Century"/>
              </a:rPr>
              <a:t>bir önermede yüklem onaylanıyorsa önerme olumludur.</a:t>
            </a:r>
            <a:endParaRPr b="0" lang="tr-TR" sz="2000" spc="-1" strike="noStrike">
              <a:latin typeface="Arial"/>
            </a:endParaRPr>
          </a:p>
          <a:p>
            <a:pPr>
              <a:lnSpc>
                <a:spcPct val="100000"/>
              </a:lnSpc>
              <a:spcBef>
                <a:spcPts val="1001"/>
              </a:spcBef>
              <a:tabLst>
                <a:tab algn="l" pos="0"/>
              </a:tabLst>
            </a:pPr>
            <a:r>
              <a:rPr b="0" lang="tr-TR" sz="2000" spc="-1" strike="noStrike">
                <a:solidFill>
                  <a:srgbClr val="000000"/>
                </a:solidFill>
                <a:latin typeface="Century"/>
              </a:rPr>
              <a:t>Ör: </a:t>
            </a:r>
            <a:r>
              <a:rPr b="0" lang="tr-TR" sz="2000" spc="-1" strike="noStrike">
                <a:solidFill>
                  <a:srgbClr val="000000"/>
                </a:solidFill>
                <a:latin typeface="Century"/>
              </a:rPr>
              <a:t>	</a:t>
            </a:r>
            <a:r>
              <a:rPr b="0" lang="tr-TR" sz="2000" spc="-1" strike="noStrike">
                <a:solidFill>
                  <a:srgbClr val="000000"/>
                </a:solidFill>
                <a:latin typeface="Century"/>
              </a:rPr>
              <a:t>Hava bugün açıktır.</a:t>
            </a:r>
            <a:endParaRPr b="0" lang="tr-TR" sz="2000" spc="-1" strike="noStrike">
              <a:latin typeface="Arial"/>
            </a:endParaRPr>
          </a:p>
          <a:p>
            <a:pPr>
              <a:lnSpc>
                <a:spcPct val="10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Tahta beyazdır.</a:t>
            </a:r>
            <a:endParaRPr b="0" lang="tr-TR" sz="2000" spc="-1" strike="noStrike">
              <a:latin typeface="Arial"/>
            </a:endParaRPr>
          </a:p>
          <a:p>
            <a:pPr>
              <a:lnSpc>
                <a:spcPct val="10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Deniz mavidir.</a:t>
            </a:r>
            <a:endParaRPr b="0" lang="tr-TR" sz="2000" spc="-1" strike="noStrike">
              <a:latin typeface="Arial"/>
            </a:endParaRPr>
          </a:p>
          <a:p>
            <a:pPr>
              <a:lnSpc>
                <a:spcPct val="150000"/>
              </a:lnSpc>
              <a:spcBef>
                <a:spcPts val="1001"/>
              </a:spcBef>
              <a:tabLst>
                <a:tab algn="l" pos="0"/>
              </a:tabLst>
            </a:pPr>
            <a:r>
              <a:rPr b="1" lang="tr-TR" sz="2000" spc="-1" strike="noStrike">
                <a:solidFill>
                  <a:srgbClr val="000000"/>
                </a:solidFill>
                <a:latin typeface="Century"/>
              </a:rPr>
              <a:t>b) Olumsuz önerme: </a:t>
            </a:r>
            <a:r>
              <a:rPr b="0" lang="tr-TR" sz="2000" spc="-1" strike="noStrike">
                <a:solidFill>
                  <a:srgbClr val="000000"/>
                </a:solidFill>
                <a:latin typeface="Century"/>
              </a:rPr>
              <a:t>Bir önermede yüklem olumlanmıyorsa, yani olumsuzlanıyorsa önerme olumsuzdur.</a:t>
            </a:r>
            <a:endParaRPr b="0" lang="tr-TR" sz="2000" spc="-1" strike="noStrike">
              <a:latin typeface="Arial"/>
            </a:endParaRPr>
          </a:p>
          <a:p>
            <a:pPr>
              <a:lnSpc>
                <a:spcPct val="100000"/>
              </a:lnSpc>
              <a:spcBef>
                <a:spcPts val="1001"/>
              </a:spcBef>
              <a:tabLst>
                <a:tab algn="l" pos="0"/>
              </a:tabLst>
            </a:pPr>
            <a:r>
              <a:rPr b="0" lang="tr-TR" sz="2000" spc="-1" strike="noStrike">
                <a:solidFill>
                  <a:srgbClr val="000000"/>
                </a:solidFill>
                <a:latin typeface="Century"/>
              </a:rPr>
              <a:t>Ör: </a:t>
            </a:r>
            <a:r>
              <a:rPr b="0" lang="tr-TR" sz="2000" spc="-1" strike="noStrike">
                <a:solidFill>
                  <a:srgbClr val="000000"/>
                </a:solidFill>
                <a:latin typeface="Century"/>
              </a:rPr>
              <a:t>	</a:t>
            </a:r>
            <a:r>
              <a:rPr b="0" lang="tr-TR" sz="2000" spc="-1" strike="noStrike">
                <a:solidFill>
                  <a:srgbClr val="000000"/>
                </a:solidFill>
                <a:latin typeface="Century"/>
              </a:rPr>
              <a:t>Hava bugün açık değildir.</a:t>
            </a:r>
            <a:endParaRPr b="0" lang="tr-TR" sz="2000" spc="-1" strike="noStrike">
              <a:latin typeface="Arial"/>
            </a:endParaRPr>
          </a:p>
          <a:p>
            <a:pPr>
              <a:lnSpc>
                <a:spcPct val="10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Tahta beyaz değildir.</a:t>
            </a:r>
            <a:r>
              <a:rPr b="0" lang="tr-TR" sz="2000" spc="-1" strike="noStrike">
                <a:solidFill>
                  <a:srgbClr val="000000"/>
                </a:solidFill>
                <a:latin typeface="Century"/>
              </a:rPr>
              <a:t>	</a:t>
            </a:r>
            <a:endParaRPr b="0" lang="tr-TR" sz="2000" spc="-1" strike="noStrike">
              <a:latin typeface="Arial"/>
            </a:endParaRPr>
          </a:p>
          <a:p>
            <a:pPr>
              <a:lnSpc>
                <a:spcPct val="10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Deniz mavi değildir.</a:t>
            </a:r>
            <a:endParaRPr b="0" lang="tr-TR" sz="2000" spc="-1" strike="noStrike">
              <a:latin typeface="Arial"/>
            </a:endParaRPr>
          </a:p>
          <a:p>
            <a:pPr>
              <a:lnSpc>
                <a:spcPct val="100000"/>
              </a:lnSpc>
              <a:spcBef>
                <a:spcPts val="1001"/>
              </a:spcBef>
              <a:tabLst>
                <a:tab algn="l" pos="0"/>
              </a:tabLst>
            </a:pPr>
            <a:endParaRPr b="0" lang="tr-TR" sz="2000" spc="-1" strike="noStrike">
              <a:latin typeface="Arial"/>
            </a:endParaRPr>
          </a:p>
          <a:p>
            <a:pPr>
              <a:lnSpc>
                <a:spcPct val="90000"/>
              </a:lnSpc>
              <a:spcBef>
                <a:spcPts val="1001"/>
              </a:spcBef>
              <a:tabLst>
                <a:tab algn="l" pos="0"/>
              </a:tabLst>
            </a:pPr>
            <a:endParaRPr b="0" lang="tr-TR" sz="2000" spc="-1" strike="noStrike">
              <a:latin typeface="Arial"/>
            </a:endParaRPr>
          </a:p>
        </p:txBody>
      </p:sp>
      <p:sp>
        <p:nvSpPr>
          <p:cNvPr id="714" name="Dikdörtgen 6"/>
          <p:cNvSpPr/>
          <p:nvPr/>
        </p:nvSpPr>
        <p:spPr>
          <a:xfrm>
            <a:off x="538560" y="402480"/>
            <a:ext cx="9954000" cy="1735560"/>
          </a:xfrm>
          <a:prstGeom prst="rect">
            <a:avLst/>
          </a:prstGeom>
          <a:noFill/>
          <a:ln w="0">
            <a:noFill/>
          </a:ln>
        </p:spPr>
        <p:style>
          <a:lnRef idx="0"/>
          <a:fillRef idx="0"/>
          <a:effectRef idx="0"/>
          <a:fontRef idx="minor"/>
        </p:style>
        <p:txBody>
          <a:bodyPr lIns="90000" rIns="90000" tIns="45000" bIns="45000" anchor="t">
            <a:spAutoFit/>
          </a:bodyPr>
          <a:p>
            <a:pPr>
              <a:lnSpc>
                <a:spcPct val="150000"/>
              </a:lnSpc>
            </a:pPr>
            <a:r>
              <a:rPr b="0" lang="tr-TR" sz="3600" spc="-1" strike="noStrike">
                <a:solidFill>
                  <a:srgbClr val="000000"/>
                </a:solidFill>
                <a:latin typeface="Century"/>
              </a:rPr>
              <a:t>Önerme Türleri:</a:t>
            </a:r>
            <a:br/>
            <a:r>
              <a:rPr b="0" lang="tr-TR" sz="3600" spc="-1" strike="noStrike">
                <a:solidFill>
                  <a:srgbClr val="000000"/>
                </a:solidFill>
                <a:latin typeface="Century"/>
              </a:rPr>
              <a:t>A) Nitelikleri bakımından önermeler:</a:t>
            </a:r>
            <a:endParaRPr b="0" lang="tr-TR" sz="3600" spc="-1" strike="noStrike">
              <a:latin typeface="Arial"/>
            </a:endParaRPr>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title"/>
          </p:nvPr>
        </p:nvSpPr>
        <p:spPr>
          <a:xfrm>
            <a:off x="497880" y="457200"/>
            <a:ext cx="8856720" cy="729720"/>
          </a:xfrm>
          <a:prstGeom prst="rect">
            <a:avLst/>
          </a:prstGeom>
          <a:noFill/>
          <a:ln w="0">
            <a:solidFill>
              <a:srgbClr val="ffffff"/>
            </a:solidFill>
          </a:ln>
        </p:spPr>
        <p:txBody>
          <a:bodyPr anchor="b">
            <a:noAutofit/>
          </a:bodyPr>
          <a:p>
            <a:pPr>
              <a:lnSpc>
                <a:spcPct val="150000"/>
              </a:lnSpc>
            </a:pPr>
            <a:r>
              <a:rPr b="0" lang="tr-TR" sz="3600" spc="-1" strike="noStrike">
                <a:solidFill>
                  <a:srgbClr val="000000"/>
                </a:solidFill>
                <a:latin typeface="Century"/>
              </a:rPr>
              <a:t>B) Nicelikleri Bakımından</a:t>
            </a:r>
            <a:endParaRPr b="0" lang="tr-TR" sz="3600" spc="-1" strike="noStrike">
              <a:solidFill>
                <a:srgbClr val="000000"/>
              </a:solidFill>
              <a:latin typeface="Calibri"/>
            </a:endParaRPr>
          </a:p>
        </p:txBody>
      </p:sp>
      <p:sp>
        <p:nvSpPr>
          <p:cNvPr id="716" name="PlaceHolder 2"/>
          <p:cNvSpPr>
            <a:spLocks noGrp="1"/>
          </p:cNvSpPr>
          <p:nvPr>
            <p:ph type="subTitle"/>
          </p:nvPr>
        </p:nvSpPr>
        <p:spPr>
          <a:xfrm>
            <a:off x="497880" y="1463040"/>
            <a:ext cx="11399040" cy="4845960"/>
          </a:xfrm>
          <a:prstGeom prst="rect">
            <a:avLst/>
          </a:prstGeom>
          <a:noFill/>
          <a:ln w="0">
            <a:noFill/>
          </a:ln>
        </p:spPr>
        <p:txBody>
          <a:bodyPr anchor="t">
            <a:normAutofit/>
          </a:bodyPr>
          <a:p>
            <a:pPr>
              <a:lnSpc>
                <a:spcPct val="150000"/>
              </a:lnSpc>
              <a:spcBef>
                <a:spcPts val="1001"/>
              </a:spcBef>
              <a:tabLst>
                <a:tab algn="l" pos="0"/>
              </a:tabLst>
            </a:pPr>
            <a:r>
              <a:rPr b="1" lang="tr-TR" sz="2000" spc="-1" strike="noStrike">
                <a:solidFill>
                  <a:srgbClr val="000000"/>
                </a:solidFill>
                <a:latin typeface="Century"/>
              </a:rPr>
              <a:t>a) Külli (Tümel) Önerme: </a:t>
            </a:r>
            <a:r>
              <a:rPr b="0" lang="tr-TR" sz="2000" spc="-1" strike="noStrike">
                <a:solidFill>
                  <a:srgbClr val="000000"/>
                </a:solidFill>
                <a:latin typeface="Century"/>
              </a:rPr>
              <a:t>Önermenin öznesi, bir sınıfın bütün üyelerini içine alıyorsa tümeldir.</a:t>
            </a:r>
            <a:endParaRPr b="0" lang="tr-TR" sz="2000" spc="-1" strike="noStrike">
              <a:latin typeface="Arial"/>
            </a:endParaRPr>
          </a:p>
          <a:p>
            <a:pPr>
              <a:lnSpc>
                <a:spcPct val="90000"/>
              </a:lnSpc>
              <a:spcBef>
                <a:spcPts val="1001"/>
              </a:spcBef>
              <a:tabLst>
                <a:tab algn="l" pos="0"/>
              </a:tabLst>
            </a:pPr>
            <a:r>
              <a:rPr b="0" lang="tr-TR" sz="2000" spc="-1" strike="noStrike">
                <a:solidFill>
                  <a:srgbClr val="000000"/>
                </a:solidFill>
                <a:latin typeface="Century"/>
              </a:rPr>
              <a:t>Ör:   </a:t>
            </a:r>
            <a:r>
              <a:rPr b="0" lang="tr-TR" sz="2000" spc="-1" strike="noStrike">
                <a:solidFill>
                  <a:srgbClr val="000000"/>
                </a:solidFill>
                <a:latin typeface="Century"/>
              </a:rPr>
              <a:t>	</a:t>
            </a:r>
            <a:r>
              <a:rPr b="0" lang="tr-TR" sz="2000" spc="-1" strike="noStrike">
                <a:solidFill>
                  <a:srgbClr val="000000"/>
                </a:solidFill>
                <a:latin typeface="Century"/>
              </a:rPr>
              <a:t>Bütün öğrenciler insandır. (A)</a:t>
            </a:r>
            <a:endParaRPr b="0" lang="tr-TR" sz="2000" spc="-1" strike="noStrike">
              <a:latin typeface="Arial"/>
            </a:endParaRPr>
          </a:p>
          <a:p>
            <a:pPr>
              <a:lnSpc>
                <a:spcPct val="9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	</a:t>
            </a:r>
            <a:r>
              <a:rPr b="0" lang="tr-TR" sz="2000" spc="-1" strike="noStrike">
                <a:solidFill>
                  <a:srgbClr val="000000"/>
                </a:solidFill>
                <a:latin typeface="Century"/>
              </a:rPr>
              <a:t>Hiçbir canlı ölümsüz değildir. (E)</a:t>
            </a:r>
            <a:endParaRPr b="0" lang="tr-TR" sz="2000" spc="-1" strike="noStrike">
              <a:latin typeface="Arial"/>
            </a:endParaRPr>
          </a:p>
          <a:p>
            <a:pPr>
              <a:lnSpc>
                <a:spcPct val="150000"/>
              </a:lnSpc>
              <a:spcBef>
                <a:spcPts val="1001"/>
              </a:spcBef>
              <a:tabLst>
                <a:tab algn="l" pos="0"/>
              </a:tabLst>
            </a:pPr>
            <a:r>
              <a:rPr b="1" lang="tr-TR" sz="2000" spc="-1" strike="noStrike">
                <a:solidFill>
                  <a:srgbClr val="000000"/>
                </a:solidFill>
                <a:latin typeface="Century"/>
              </a:rPr>
              <a:t>b) Kısmî ya da Cüz’i (Tikel) önerme: </a:t>
            </a:r>
            <a:r>
              <a:rPr b="0" lang="tr-TR" sz="2000" spc="-1" strike="noStrike">
                <a:solidFill>
                  <a:srgbClr val="000000"/>
                </a:solidFill>
                <a:latin typeface="Century"/>
              </a:rPr>
              <a:t>Önermenin öznesi bir sınıfın belli üyelerini içine alıyorsa kısmî önermedir.</a:t>
            </a:r>
            <a:endParaRPr b="0" lang="tr-TR" sz="2000" spc="-1" strike="noStrike">
              <a:latin typeface="Arial"/>
            </a:endParaRPr>
          </a:p>
          <a:p>
            <a:pPr>
              <a:lnSpc>
                <a:spcPct val="90000"/>
              </a:lnSpc>
              <a:spcBef>
                <a:spcPts val="1001"/>
              </a:spcBef>
              <a:tabLst>
                <a:tab algn="l" pos="0"/>
              </a:tabLst>
            </a:pPr>
            <a:r>
              <a:rPr b="0" lang="tr-TR" sz="2000" spc="-1" strike="noStrike">
                <a:solidFill>
                  <a:srgbClr val="000000"/>
                </a:solidFill>
                <a:latin typeface="Century"/>
              </a:rPr>
              <a:t>Ör:   </a:t>
            </a:r>
            <a:r>
              <a:rPr b="0" lang="tr-TR" sz="2000" spc="-1" strike="noStrike">
                <a:solidFill>
                  <a:srgbClr val="000000"/>
                </a:solidFill>
                <a:latin typeface="Century"/>
              </a:rPr>
              <a:t>	</a:t>
            </a:r>
            <a:r>
              <a:rPr b="0" lang="tr-TR" sz="2000" spc="-1" strike="noStrike">
                <a:solidFill>
                  <a:srgbClr val="000000"/>
                </a:solidFill>
                <a:latin typeface="Century"/>
              </a:rPr>
              <a:t> Bazı insanlar sporcudur. (I)</a:t>
            </a:r>
            <a:endParaRPr b="0" lang="tr-TR" sz="2000" spc="-1" strike="noStrike">
              <a:latin typeface="Arial"/>
            </a:endParaRPr>
          </a:p>
          <a:p>
            <a:pPr>
              <a:lnSpc>
                <a:spcPct val="9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	</a:t>
            </a:r>
            <a:r>
              <a:rPr b="0" lang="tr-TR" sz="2000" spc="-1" strike="noStrike">
                <a:solidFill>
                  <a:srgbClr val="000000"/>
                </a:solidFill>
                <a:latin typeface="Century"/>
              </a:rPr>
              <a:t> </a:t>
            </a:r>
            <a:r>
              <a:rPr b="0" lang="tr-TR" sz="2000" spc="-1" strike="noStrike">
                <a:solidFill>
                  <a:srgbClr val="000000"/>
                </a:solidFill>
                <a:latin typeface="Century"/>
              </a:rPr>
              <a:t>Birçok insan duyarlı değildir.(O)</a:t>
            </a:r>
            <a:endParaRPr b="0" lang="tr-TR" sz="2000" spc="-1" strike="noStrike">
              <a:latin typeface="Arial"/>
            </a:endParaRPr>
          </a:p>
          <a:p>
            <a:pPr>
              <a:lnSpc>
                <a:spcPct val="150000"/>
              </a:lnSpc>
              <a:spcBef>
                <a:spcPts val="1001"/>
              </a:spcBef>
              <a:tabLst>
                <a:tab algn="l" pos="0"/>
              </a:tabLst>
            </a:pPr>
            <a:r>
              <a:rPr b="1" lang="tr-TR" sz="2000" spc="-1" strike="noStrike">
                <a:solidFill>
                  <a:srgbClr val="000000"/>
                </a:solidFill>
                <a:latin typeface="Century"/>
              </a:rPr>
              <a:t>c) Tekil önerme: </a:t>
            </a:r>
            <a:r>
              <a:rPr b="0" lang="tr-TR" sz="2000" spc="-1" strike="noStrike">
                <a:solidFill>
                  <a:srgbClr val="000000"/>
                </a:solidFill>
                <a:latin typeface="Century"/>
              </a:rPr>
              <a:t>Önermenin öznesi tek bir şahsı işaret eder.</a:t>
            </a:r>
            <a:endParaRPr b="0" lang="tr-TR" sz="2000" spc="-1" strike="noStrike">
              <a:latin typeface="Arial"/>
            </a:endParaRPr>
          </a:p>
          <a:p>
            <a:pPr>
              <a:lnSpc>
                <a:spcPct val="90000"/>
              </a:lnSpc>
              <a:spcBef>
                <a:spcPts val="1001"/>
              </a:spcBef>
              <a:tabLst>
                <a:tab algn="l" pos="0"/>
              </a:tabLst>
            </a:pPr>
            <a:r>
              <a:rPr b="0" lang="tr-TR" sz="2000" spc="-1" strike="noStrike">
                <a:solidFill>
                  <a:srgbClr val="000000"/>
                </a:solidFill>
                <a:latin typeface="Century"/>
              </a:rPr>
              <a:t>Ör: </a:t>
            </a:r>
            <a:r>
              <a:rPr b="0" lang="tr-TR" sz="2000" spc="-1" strike="noStrike">
                <a:solidFill>
                  <a:srgbClr val="000000"/>
                </a:solidFill>
                <a:latin typeface="Century"/>
              </a:rPr>
              <a:t>	</a:t>
            </a:r>
            <a:r>
              <a:rPr b="0" lang="tr-TR" sz="2000" spc="-1" strike="noStrike">
                <a:solidFill>
                  <a:srgbClr val="000000"/>
                </a:solidFill>
                <a:latin typeface="Century"/>
              </a:rPr>
              <a:t>Ahmet başarılıdır.</a:t>
            </a:r>
            <a:endParaRPr b="0" lang="tr-TR" sz="2000" spc="-1" strike="noStrike">
              <a:latin typeface="Arial"/>
            </a:endParaRPr>
          </a:p>
          <a:p>
            <a:pPr>
              <a:lnSpc>
                <a:spcPct val="9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	</a:t>
            </a:r>
            <a:r>
              <a:rPr b="0" lang="tr-TR" sz="2000" spc="-1" strike="noStrike">
                <a:solidFill>
                  <a:srgbClr val="000000"/>
                </a:solidFill>
                <a:latin typeface="Century"/>
              </a:rPr>
              <a:t>Ayşe evli değildir.</a:t>
            </a:r>
            <a:endParaRPr b="0" lang="tr-TR" sz="2000" spc="-1" strike="noStrike">
              <a:latin typeface="Arial"/>
            </a:endParaRPr>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title"/>
          </p:nvPr>
        </p:nvSpPr>
        <p:spPr>
          <a:xfrm>
            <a:off x="548640" y="352080"/>
            <a:ext cx="8298000" cy="802800"/>
          </a:xfrm>
          <a:prstGeom prst="rect">
            <a:avLst/>
          </a:prstGeom>
          <a:noFill/>
          <a:ln w="0">
            <a:solidFill>
              <a:srgbClr val="ffffff"/>
            </a:solidFill>
          </a:ln>
        </p:spPr>
        <p:txBody>
          <a:bodyPr anchor="b">
            <a:noAutofit/>
          </a:bodyPr>
          <a:p>
            <a:pPr>
              <a:lnSpc>
                <a:spcPct val="150000"/>
              </a:lnSpc>
            </a:pPr>
            <a:r>
              <a:rPr b="0" lang="tr-TR" sz="3600" spc="-1" strike="noStrike">
                <a:solidFill>
                  <a:srgbClr val="000000"/>
                </a:solidFill>
                <a:latin typeface="Century"/>
              </a:rPr>
              <a:t>C) Yapıları Bakımından </a:t>
            </a:r>
            <a:endParaRPr b="0" lang="tr-TR" sz="3600" spc="-1" strike="noStrike">
              <a:solidFill>
                <a:srgbClr val="000000"/>
              </a:solidFill>
              <a:latin typeface="Calibri"/>
            </a:endParaRPr>
          </a:p>
        </p:txBody>
      </p:sp>
      <p:sp>
        <p:nvSpPr>
          <p:cNvPr id="718" name="PlaceHolder 2"/>
          <p:cNvSpPr>
            <a:spLocks noGrp="1"/>
          </p:cNvSpPr>
          <p:nvPr>
            <p:ph type="subTitle"/>
          </p:nvPr>
        </p:nvSpPr>
        <p:spPr>
          <a:xfrm>
            <a:off x="548640" y="1911240"/>
            <a:ext cx="11094480" cy="4407840"/>
          </a:xfrm>
          <a:prstGeom prst="rect">
            <a:avLst/>
          </a:prstGeom>
          <a:noFill/>
          <a:ln w="0">
            <a:noFill/>
          </a:ln>
        </p:spPr>
        <p:txBody>
          <a:bodyPr anchor="t">
            <a:normAutofit/>
          </a:bodyPr>
          <a:p>
            <a:pPr>
              <a:lnSpc>
                <a:spcPct val="150000"/>
              </a:lnSpc>
              <a:spcBef>
                <a:spcPts val="1001"/>
              </a:spcBef>
              <a:tabLst>
                <a:tab algn="l" pos="0"/>
              </a:tabLst>
            </a:pPr>
            <a:r>
              <a:rPr b="1" lang="tr-TR" sz="2000" spc="-1" strike="noStrike">
                <a:solidFill>
                  <a:srgbClr val="000000"/>
                </a:solidFill>
                <a:latin typeface="Century"/>
              </a:rPr>
              <a:t>a) Basit önerme : </a:t>
            </a:r>
            <a:r>
              <a:rPr b="0" lang="tr-TR" sz="2000" spc="-1" strike="noStrike">
                <a:solidFill>
                  <a:srgbClr val="000000"/>
                </a:solidFill>
                <a:latin typeface="Century"/>
              </a:rPr>
              <a:t>Tek hüküm bildiren önermelerdir. Bu önermelerde bağ kaldırılınca geriye sadece iki terim kalır.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    </a:t>
            </a:r>
            <a:r>
              <a:rPr b="0" lang="tr-TR" sz="2000" spc="-1" strike="noStrike" u="sng">
                <a:solidFill>
                  <a:srgbClr val="000000"/>
                </a:solidFill>
                <a:uFillTx/>
                <a:latin typeface="Century"/>
              </a:rPr>
              <a:t>Ör:</a:t>
            </a:r>
            <a:r>
              <a:rPr b="0" lang="tr-TR" sz="2000" spc="-1" strike="noStrike">
                <a:solidFill>
                  <a:srgbClr val="000000"/>
                </a:solidFill>
                <a:latin typeface="Century"/>
              </a:rPr>
              <a:t>  </a:t>
            </a:r>
            <a:r>
              <a:rPr b="0" lang="tr-TR" sz="2000" spc="-1" strike="noStrike">
                <a:solidFill>
                  <a:srgbClr val="000000"/>
                </a:solidFill>
                <a:latin typeface="Century"/>
              </a:rPr>
              <a:t>	</a:t>
            </a:r>
            <a:r>
              <a:rPr b="0" lang="tr-TR" sz="2000" spc="-1" strike="noStrike">
                <a:solidFill>
                  <a:srgbClr val="000000"/>
                </a:solidFill>
                <a:latin typeface="Century"/>
              </a:rPr>
              <a:t>    İnsan canlı-dır.  -  Tebeşir beyaz-dır.  -  Su temiz-dir.</a:t>
            </a:r>
            <a:endParaRPr b="0" lang="tr-TR" sz="2000" spc="-1" strike="noStrike">
              <a:latin typeface="Arial"/>
            </a:endParaRPr>
          </a:p>
          <a:p>
            <a:pPr>
              <a:lnSpc>
                <a:spcPct val="150000"/>
              </a:lnSpc>
              <a:spcBef>
                <a:spcPts val="1001"/>
              </a:spcBef>
              <a:tabLst>
                <a:tab algn="l" pos="0"/>
              </a:tabLst>
            </a:pPr>
            <a:r>
              <a:rPr b="1" lang="tr-TR" sz="2000" spc="-1" strike="noStrike">
                <a:solidFill>
                  <a:srgbClr val="000000"/>
                </a:solidFill>
                <a:latin typeface="Century"/>
              </a:rPr>
              <a:t>b) Bileşik önerme: </a:t>
            </a:r>
            <a:r>
              <a:rPr b="0" lang="tr-TR" sz="2000" spc="-1" strike="noStrike">
                <a:solidFill>
                  <a:srgbClr val="000000"/>
                </a:solidFill>
                <a:latin typeface="Century"/>
              </a:rPr>
              <a:t>Birden fazla hüküm içeren önermelerdir. Bileşik önermeler ikiye ayrılır: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	</a:t>
            </a:r>
            <a:r>
              <a:rPr b="0" lang="tr-TR" sz="2000" spc="-1" strike="noStrike">
                <a:solidFill>
                  <a:srgbClr val="000000"/>
                </a:solidFill>
                <a:latin typeface="Century"/>
              </a:rPr>
              <a:t>   </a:t>
            </a:r>
            <a:r>
              <a:rPr b="1" lang="tr-TR" sz="2000" spc="-1" strike="noStrike">
                <a:solidFill>
                  <a:srgbClr val="000000"/>
                </a:solidFill>
                <a:latin typeface="Century"/>
              </a:rPr>
              <a:t> </a:t>
            </a:r>
            <a:r>
              <a:rPr b="1" lang="tr-TR" sz="2000" spc="-1" strike="noStrike">
                <a:solidFill>
                  <a:srgbClr val="000000"/>
                </a:solidFill>
                <a:latin typeface="Century"/>
              </a:rPr>
              <a:t>*  </a:t>
            </a:r>
            <a:r>
              <a:rPr b="0" lang="tr-TR" sz="2000" spc="-1" strike="noStrike">
                <a:solidFill>
                  <a:srgbClr val="000000"/>
                </a:solidFill>
                <a:latin typeface="Century"/>
              </a:rPr>
              <a:t>Bileşikliği açıkça belli olan önermeler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	</a:t>
            </a:r>
            <a:r>
              <a:rPr b="0" lang="tr-TR" sz="2000" spc="-1" strike="noStrike">
                <a:solidFill>
                  <a:srgbClr val="000000"/>
                </a:solidFill>
                <a:latin typeface="Century"/>
              </a:rPr>
              <a:t>   </a:t>
            </a:r>
            <a:r>
              <a:rPr b="1" lang="tr-TR" sz="2000" spc="-1" strike="noStrike">
                <a:solidFill>
                  <a:srgbClr val="000000"/>
                </a:solidFill>
                <a:latin typeface="Century"/>
              </a:rPr>
              <a:t> </a:t>
            </a:r>
            <a:r>
              <a:rPr b="1" lang="tr-TR" sz="2000" spc="-1" strike="noStrike">
                <a:solidFill>
                  <a:srgbClr val="000000"/>
                </a:solidFill>
                <a:latin typeface="Century"/>
              </a:rPr>
              <a:t>*  </a:t>
            </a:r>
            <a:r>
              <a:rPr b="0" lang="tr-TR" sz="2000" spc="-1" strike="noStrike">
                <a:solidFill>
                  <a:srgbClr val="000000"/>
                </a:solidFill>
                <a:latin typeface="Century"/>
              </a:rPr>
              <a:t>Bileşikliği gizli olan önermeler</a:t>
            </a:r>
            <a:endParaRPr b="0" lang="tr-TR" sz="2000" spc="-1" strike="noStrike">
              <a:latin typeface="Arial"/>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PlaceHolder 1"/>
          <p:cNvSpPr>
            <a:spLocks noGrp="1"/>
          </p:cNvSpPr>
          <p:nvPr>
            <p:ph type="title"/>
          </p:nvPr>
        </p:nvSpPr>
        <p:spPr>
          <a:xfrm>
            <a:off x="406440" y="152280"/>
            <a:ext cx="11378880" cy="1015560"/>
          </a:xfrm>
          <a:prstGeom prst="rect">
            <a:avLst/>
          </a:prstGeom>
          <a:noFill/>
          <a:ln w="0">
            <a:solidFill>
              <a:srgbClr val="ffffff"/>
            </a:solidFill>
          </a:ln>
        </p:spPr>
        <p:txBody>
          <a:bodyPr anchor="b">
            <a:normAutofit/>
          </a:bodyPr>
          <a:p>
            <a:pPr>
              <a:lnSpc>
                <a:spcPct val="150000"/>
              </a:lnSpc>
              <a:spcBef>
                <a:spcPts val="1001"/>
              </a:spcBef>
            </a:pPr>
            <a:r>
              <a:rPr b="0" lang="tr-TR" sz="3600" spc="-1" strike="noStrike">
                <a:solidFill>
                  <a:srgbClr val="000000"/>
                </a:solidFill>
                <a:latin typeface="Century"/>
              </a:rPr>
              <a:t>Bileşikliği açıkça belli olan önermeler</a:t>
            </a:r>
            <a:endParaRPr b="0" lang="tr-TR" sz="3600" spc="-1" strike="noStrike">
              <a:solidFill>
                <a:srgbClr val="000000"/>
              </a:solidFill>
              <a:latin typeface="Calibri"/>
            </a:endParaRPr>
          </a:p>
        </p:txBody>
      </p:sp>
      <p:sp>
        <p:nvSpPr>
          <p:cNvPr id="720" name="PlaceHolder 2"/>
          <p:cNvSpPr>
            <a:spLocks noGrp="1"/>
          </p:cNvSpPr>
          <p:nvPr>
            <p:ph type="subTitle"/>
          </p:nvPr>
        </p:nvSpPr>
        <p:spPr>
          <a:xfrm>
            <a:off x="406440" y="1345680"/>
            <a:ext cx="11378880" cy="4851360"/>
          </a:xfrm>
          <a:prstGeom prst="rect">
            <a:avLst/>
          </a:prstGeom>
          <a:noFill/>
          <a:ln w="0">
            <a:noFill/>
          </a:ln>
        </p:spPr>
        <p:txBody>
          <a:bodyPr anchor="t">
            <a:normAutofit fontScale="94000"/>
          </a:bodyPr>
          <a:p>
            <a:pPr>
              <a:lnSpc>
                <a:spcPct val="150000"/>
              </a:lnSpc>
              <a:spcBef>
                <a:spcPts val="1001"/>
              </a:spcBef>
              <a:tabLst>
                <a:tab algn="l" pos="0"/>
              </a:tabLst>
            </a:pPr>
            <a:r>
              <a:rPr b="0" lang="tr-TR" sz="2000" spc="-1" strike="noStrike">
                <a:solidFill>
                  <a:srgbClr val="000000"/>
                </a:solidFill>
                <a:latin typeface="Century"/>
              </a:rPr>
              <a:t>Bu önermeler, birden fazla hüküm içerdikleri şekil bakımından açıkça görülen önermelerdir.</a:t>
            </a:r>
            <a:endParaRPr b="0" lang="tr-TR" sz="2000" spc="-1" strike="noStrike">
              <a:latin typeface="Arial"/>
            </a:endParaRPr>
          </a:p>
          <a:p>
            <a:pPr>
              <a:lnSpc>
                <a:spcPct val="210000"/>
              </a:lnSpc>
              <a:spcBef>
                <a:spcPts val="1001"/>
              </a:spcBef>
              <a:tabLst>
                <a:tab algn="l" pos="0"/>
              </a:tabLst>
            </a:pPr>
            <a:r>
              <a:rPr b="1" lang="tr-TR" sz="2000" spc="-1" strike="noStrike">
                <a:solidFill>
                  <a:srgbClr val="000000"/>
                </a:solidFill>
                <a:latin typeface="Century"/>
              </a:rPr>
              <a:t>a) Şartlı önermeler: </a:t>
            </a:r>
            <a:r>
              <a:rPr b="0" lang="tr-TR" sz="2000" spc="-1" strike="noStrike">
                <a:solidFill>
                  <a:srgbClr val="000000"/>
                </a:solidFill>
                <a:latin typeface="Century"/>
              </a:rPr>
              <a:t>Hükmün şarta bağlı olduğu önermelerdir.</a:t>
            </a:r>
            <a:endParaRPr b="0" lang="tr-TR" sz="2000" spc="-1" strike="noStrike">
              <a:latin typeface="Arial"/>
            </a:endParaRPr>
          </a:p>
          <a:p>
            <a:pPr>
              <a:lnSpc>
                <a:spcPct val="150000"/>
              </a:lnSpc>
              <a:spcBef>
                <a:spcPts val="1001"/>
              </a:spcBef>
              <a:tabLst>
                <a:tab algn="l" pos="0"/>
              </a:tabLst>
            </a:pPr>
            <a:r>
              <a:rPr b="1" lang="tr-TR" sz="2000" spc="-1" strike="noStrike">
                <a:solidFill>
                  <a:srgbClr val="000000"/>
                </a:solidFill>
                <a:latin typeface="Century"/>
              </a:rPr>
              <a:t>Bitişik şartlı önerme: </a:t>
            </a:r>
            <a:r>
              <a:rPr b="0" lang="tr-TR" sz="2000" spc="-1" strike="noStrike">
                <a:solidFill>
                  <a:srgbClr val="000000"/>
                </a:solidFill>
                <a:latin typeface="Century"/>
              </a:rPr>
              <a:t>Bu önermelerde hüküm bir şarta ‘’ ise,-se, -sa, -ce, ca’’ eklemleriyle bağlanır. Ön ve son bileşenler birbirine yakınlaştırılır veya uzaklaştırılır.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u="sng">
                <a:solidFill>
                  <a:srgbClr val="000000"/>
                </a:solidFill>
                <a:uFillTx/>
                <a:latin typeface="Century"/>
              </a:rPr>
              <a:t>Ör: </a:t>
            </a:r>
            <a:r>
              <a:rPr b="0" lang="tr-TR" sz="2000" spc="-1" strike="noStrike">
                <a:solidFill>
                  <a:srgbClr val="000000"/>
                </a:solidFill>
                <a:latin typeface="Century"/>
              </a:rPr>
              <a:t>	</a:t>
            </a:r>
            <a:r>
              <a:rPr b="0" lang="tr-TR" sz="2000" spc="-1" strike="noStrike">
                <a:solidFill>
                  <a:srgbClr val="000000"/>
                </a:solidFill>
                <a:latin typeface="Century"/>
              </a:rPr>
              <a:t>Ahmet ders çalışır ise sınıfını geçer. (yakınlaştırılmış)</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	</a:t>
            </a:r>
            <a:r>
              <a:rPr b="0" lang="tr-TR" sz="2000" spc="-1" strike="noStrike">
                <a:solidFill>
                  <a:srgbClr val="000000"/>
                </a:solidFill>
                <a:latin typeface="Century"/>
              </a:rPr>
              <a:t>Öğretmen döverse öğrenci dersi sevmez.(uzaklaştırılmış)</a:t>
            </a:r>
            <a:endParaRPr b="0" lang="tr-TR" sz="2000" spc="-1" strike="noStrike">
              <a:latin typeface="Arial"/>
            </a:endParaRPr>
          </a:p>
          <a:p>
            <a:pPr>
              <a:lnSpc>
                <a:spcPct val="150000"/>
              </a:lnSpc>
              <a:spcBef>
                <a:spcPts val="1001"/>
              </a:spcBef>
              <a:tabLst>
                <a:tab algn="l" pos="0"/>
              </a:tabLst>
            </a:pPr>
            <a:r>
              <a:rPr b="1" lang="tr-TR" sz="2000" spc="-1" strike="noStrike">
                <a:solidFill>
                  <a:srgbClr val="000000"/>
                </a:solidFill>
                <a:latin typeface="Century"/>
              </a:rPr>
              <a:t>Ayrık şartlı önerme:  </a:t>
            </a:r>
            <a:r>
              <a:rPr b="0" lang="tr-TR" sz="2000" spc="-1" strike="noStrike">
                <a:solidFill>
                  <a:srgbClr val="000000"/>
                </a:solidFill>
                <a:latin typeface="Century"/>
              </a:rPr>
              <a:t>Bu önermelerde hüküm bir şarta ‘’ veya, ya, ya da ‘’ eklemleriyle bağlanır. Ön ve art bileşenlerin birbirini yok etme durumu vardır.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u="sng">
                <a:solidFill>
                  <a:srgbClr val="000000"/>
                </a:solidFill>
                <a:uFillTx/>
                <a:latin typeface="Century"/>
              </a:rPr>
              <a:t>Ör:</a:t>
            </a:r>
            <a:r>
              <a:rPr b="0" lang="tr-TR" sz="2000" spc="-1" strike="noStrike">
                <a:solidFill>
                  <a:srgbClr val="000000"/>
                </a:solidFill>
                <a:latin typeface="Century"/>
              </a:rPr>
              <a:t>  </a:t>
            </a:r>
            <a:r>
              <a:rPr b="0" lang="tr-TR" sz="2000" spc="-1" strike="noStrike">
                <a:solidFill>
                  <a:srgbClr val="000000"/>
                </a:solidFill>
                <a:latin typeface="Century"/>
              </a:rPr>
              <a:t>	</a:t>
            </a:r>
            <a:r>
              <a:rPr b="0" lang="tr-TR" sz="2000" spc="-1" strike="noStrike">
                <a:solidFill>
                  <a:srgbClr val="000000"/>
                </a:solidFill>
                <a:latin typeface="Century"/>
              </a:rPr>
              <a:t>Yağmur veya kar yağacak.  -   Ya aklı yok ya da bizi kandırıyor.</a:t>
            </a:r>
            <a:endParaRPr b="0" lang="tr-TR" sz="2000" spc="-1" strike="noStrike">
              <a:latin typeface="Arial"/>
            </a:endParaRPr>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PlaceHolder 1"/>
          <p:cNvSpPr>
            <a:spLocks noGrp="1"/>
          </p:cNvSpPr>
          <p:nvPr>
            <p:ph type="subTitle"/>
          </p:nvPr>
        </p:nvSpPr>
        <p:spPr>
          <a:xfrm>
            <a:off x="238680" y="1255680"/>
            <a:ext cx="11714040" cy="4779000"/>
          </a:xfrm>
          <a:prstGeom prst="rect">
            <a:avLst/>
          </a:prstGeom>
          <a:noFill/>
          <a:ln w="0">
            <a:noFill/>
          </a:ln>
        </p:spPr>
        <p:txBody>
          <a:bodyPr anchor="t">
            <a:normAutofit/>
          </a:bodyPr>
          <a:p>
            <a:pPr>
              <a:lnSpc>
                <a:spcPct val="150000"/>
              </a:lnSpc>
              <a:spcBef>
                <a:spcPts val="1001"/>
              </a:spcBef>
              <a:tabLst>
                <a:tab algn="l" pos="0"/>
              </a:tabLst>
            </a:pPr>
            <a:r>
              <a:rPr b="1" lang="tr-TR" sz="2000" spc="-1" strike="noStrike">
                <a:solidFill>
                  <a:srgbClr val="000000"/>
                </a:solidFill>
                <a:latin typeface="Century"/>
              </a:rPr>
              <a:t>b) Bağlantılı Önerme: </a:t>
            </a:r>
            <a:r>
              <a:rPr b="0" lang="tr-TR" sz="2000" spc="-1" strike="noStrike">
                <a:solidFill>
                  <a:srgbClr val="000000"/>
                </a:solidFill>
                <a:latin typeface="Century"/>
              </a:rPr>
              <a:t>Birbirine ‘’ ve, hem…hem, ne… nede ‘’ eklemleriyle bağlı olan önermelerdir. Olumlu veya olumsuz olarak kurulabilirler.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u="sng">
                <a:solidFill>
                  <a:srgbClr val="000000"/>
                </a:solidFill>
                <a:uFillTx/>
                <a:latin typeface="Century"/>
              </a:rPr>
              <a:t>Ör: </a:t>
            </a:r>
            <a:r>
              <a:rPr b="0" lang="tr-TR" sz="2000" spc="-1" strike="noStrike">
                <a:solidFill>
                  <a:srgbClr val="000000"/>
                </a:solidFill>
                <a:latin typeface="Century"/>
              </a:rPr>
              <a:t>	</a:t>
            </a:r>
            <a:r>
              <a:rPr b="0" lang="tr-TR" sz="2000" spc="-1" strike="noStrike">
                <a:solidFill>
                  <a:srgbClr val="000000"/>
                </a:solidFill>
                <a:latin typeface="Century"/>
              </a:rPr>
              <a:t>Hem İstanbul hem de Ankara güzeldir.</a:t>
            </a:r>
            <a:endParaRPr b="0" lang="tr-TR" sz="2000" spc="-1" strike="noStrike">
              <a:latin typeface="Arial"/>
            </a:endParaRPr>
          </a:p>
          <a:p>
            <a:pPr>
              <a:lnSpc>
                <a:spcPct val="150000"/>
              </a:lnSpc>
              <a:spcBef>
                <a:spcPts val="1001"/>
              </a:spcBef>
              <a:tabLst>
                <a:tab algn="l" pos="0"/>
              </a:tabLst>
            </a:pPr>
            <a:r>
              <a:rPr b="1" lang="tr-TR" sz="2000" spc="-1" strike="noStrike">
                <a:solidFill>
                  <a:srgbClr val="000000"/>
                </a:solidFill>
                <a:latin typeface="Century"/>
              </a:rPr>
              <a:t>c) Ekli önerme:</a:t>
            </a:r>
            <a:r>
              <a:rPr b="0" lang="tr-TR" sz="2000" spc="-1" strike="noStrike">
                <a:solidFill>
                  <a:srgbClr val="000000"/>
                </a:solidFill>
                <a:latin typeface="Century"/>
              </a:rPr>
              <a:t> ‘’ Fakat, lâkin, ama,’’ gibi ekler ile bağlı olan önermelerdir.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u="sng">
                <a:solidFill>
                  <a:srgbClr val="000000"/>
                </a:solidFill>
                <a:uFillTx/>
                <a:latin typeface="Century"/>
              </a:rPr>
              <a:t>Ör: </a:t>
            </a:r>
            <a:r>
              <a:rPr b="0" lang="tr-TR" sz="2000" spc="-1" strike="noStrike">
                <a:solidFill>
                  <a:srgbClr val="000000"/>
                </a:solidFill>
                <a:latin typeface="Century"/>
              </a:rPr>
              <a:t>	</a:t>
            </a:r>
            <a:r>
              <a:rPr b="0" lang="tr-TR" sz="2000" spc="-1" strike="noStrike">
                <a:solidFill>
                  <a:srgbClr val="000000"/>
                </a:solidFill>
                <a:latin typeface="Century"/>
              </a:rPr>
              <a:t>Ali çalışkan fakat; zeki biri değildir.</a:t>
            </a:r>
            <a:endParaRPr b="0" lang="tr-TR" sz="2000" spc="-1" strike="noStrike">
              <a:latin typeface="Arial"/>
            </a:endParaRPr>
          </a:p>
          <a:p>
            <a:pPr>
              <a:lnSpc>
                <a:spcPct val="150000"/>
              </a:lnSpc>
              <a:spcBef>
                <a:spcPts val="1001"/>
              </a:spcBef>
              <a:tabLst>
                <a:tab algn="l" pos="0"/>
              </a:tabLst>
            </a:pPr>
            <a:r>
              <a:rPr b="1" lang="tr-TR" sz="2000" spc="-1" strike="noStrike">
                <a:solidFill>
                  <a:srgbClr val="000000"/>
                </a:solidFill>
                <a:latin typeface="Century"/>
              </a:rPr>
              <a:t>d) Sebepli önerme:</a:t>
            </a:r>
            <a:r>
              <a:rPr b="0" lang="tr-TR" sz="2000" spc="-1" strike="noStrike">
                <a:solidFill>
                  <a:srgbClr val="000000"/>
                </a:solidFill>
                <a:latin typeface="Century"/>
              </a:rPr>
              <a:t> Birbirine sebep bildiren kelimelerle bağlanmış önermelerdir.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u="sng">
                <a:solidFill>
                  <a:srgbClr val="000000"/>
                </a:solidFill>
                <a:uFillTx/>
                <a:latin typeface="Century"/>
              </a:rPr>
              <a:t>Ör: </a:t>
            </a:r>
            <a:r>
              <a:rPr b="0" lang="tr-TR" sz="2000" spc="-1" strike="noStrike">
                <a:solidFill>
                  <a:srgbClr val="000000"/>
                </a:solidFill>
                <a:latin typeface="Century"/>
              </a:rPr>
              <a:t>	</a:t>
            </a:r>
            <a:r>
              <a:rPr b="0" lang="tr-TR" sz="2000" spc="-1" strike="noStrike">
                <a:solidFill>
                  <a:srgbClr val="000000"/>
                </a:solidFill>
                <a:latin typeface="Century"/>
              </a:rPr>
              <a:t>Yerler ıslak çünkü su döküldü.</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	</a:t>
            </a:r>
            <a:r>
              <a:rPr b="0" lang="tr-TR" sz="2000" spc="-1" strike="noStrike">
                <a:solidFill>
                  <a:srgbClr val="000000"/>
                </a:solidFill>
                <a:latin typeface="Century"/>
              </a:rPr>
              <a:t>Ders çalışamadım çünkü elektrikler  kesikti.</a:t>
            </a:r>
            <a:endParaRPr b="0" lang="tr-TR" sz="2000" spc="-1" strike="noStrike">
              <a:latin typeface="Arial"/>
            </a:endParaRPr>
          </a:p>
          <a:p>
            <a:pPr>
              <a:lnSpc>
                <a:spcPct val="150000"/>
              </a:lnSpc>
              <a:spcBef>
                <a:spcPts val="1001"/>
              </a:spcBef>
              <a:tabLst>
                <a:tab algn="l" pos="0"/>
              </a:tabLst>
            </a:pPr>
            <a:endParaRPr b="0" lang="tr-TR" sz="2000" spc="-1" strike="noStrike">
              <a:latin typeface="Arial"/>
            </a:endParaRPr>
          </a:p>
          <a:p>
            <a:pPr>
              <a:lnSpc>
                <a:spcPct val="150000"/>
              </a:lnSpc>
              <a:spcBef>
                <a:spcPts val="1001"/>
              </a:spcBef>
              <a:tabLst>
                <a:tab algn="l" pos="0"/>
              </a:tabLst>
            </a:pPr>
            <a:endParaRPr b="0" lang="tr-TR" sz="2000" spc="-1" strike="noStrike">
              <a:latin typeface="Arial"/>
            </a:endParaRPr>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PlaceHolder 1"/>
          <p:cNvSpPr>
            <a:spLocks noGrp="1"/>
          </p:cNvSpPr>
          <p:nvPr>
            <p:ph type="title"/>
          </p:nvPr>
        </p:nvSpPr>
        <p:spPr>
          <a:xfrm>
            <a:off x="406440" y="260640"/>
            <a:ext cx="8298000" cy="1175400"/>
          </a:xfrm>
          <a:prstGeom prst="rect">
            <a:avLst/>
          </a:prstGeom>
          <a:noFill/>
          <a:ln w="0">
            <a:solidFill>
              <a:srgbClr val="ffffff"/>
            </a:solidFill>
          </a:ln>
        </p:spPr>
        <p:txBody>
          <a:bodyPr anchor="b">
            <a:normAutofit/>
          </a:bodyPr>
          <a:p>
            <a:pPr>
              <a:lnSpc>
                <a:spcPct val="90000"/>
              </a:lnSpc>
              <a:spcBef>
                <a:spcPts val="1001"/>
              </a:spcBef>
            </a:pPr>
            <a:r>
              <a:rPr b="0" lang="tr-TR" sz="3600" spc="-1" strike="noStrike">
                <a:solidFill>
                  <a:srgbClr val="000000"/>
                </a:solidFill>
                <a:latin typeface="Century"/>
              </a:rPr>
              <a:t>Bileşikliği gizli olan önermeler</a:t>
            </a:r>
            <a:endParaRPr b="0" lang="tr-TR" sz="3600" spc="-1" strike="noStrike">
              <a:solidFill>
                <a:srgbClr val="000000"/>
              </a:solidFill>
              <a:latin typeface="Calibri"/>
            </a:endParaRPr>
          </a:p>
        </p:txBody>
      </p:sp>
      <p:sp>
        <p:nvSpPr>
          <p:cNvPr id="723" name="PlaceHolder 2"/>
          <p:cNvSpPr>
            <a:spLocks noGrp="1"/>
          </p:cNvSpPr>
          <p:nvPr>
            <p:ph type="subTitle"/>
          </p:nvPr>
        </p:nvSpPr>
        <p:spPr>
          <a:xfrm>
            <a:off x="406440" y="1696680"/>
            <a:ext cx="11551680" cy="4900320"/>
          </a:xfrm>
          <a:prstGeom prst="rect">
            <a:avLst/>
          </a:prstGeom>
          <a:noFill/>
          <a:ln w="0">
            <a:noFill/>
          </a:ln>
        </p:spPr>
        <p:txBody>
          <a:bodyPr anchor="t">
            <a:normAutofit/>
          </a:bodyPr>
          <a:p>
            <a:pPr>
              <a:lnSpc>
                <a:spcPct val="150000"/>
              </a:lnSpc>
              <a:spcBef>
                <a:spcPts val="1001"/>
              </a:spcBef>
              <a:tabLst>
                <a:tab algn="l" pos="0"/>
              </a:tabLst>
            </a:pPr>
            <a:r>
              <a:rPr b="0" lang="tr-TR" sz="2000" spc="-1" strike="noStrike">
                <a:solidFill>
                  <a:srgbClr val="000000"/>
                </a:solidFill>
                <a:latin typeface="Century"/>
              </a:rPr>
              <a:t>Bu önermelerin bileşikliği şeklen belli olmaz. Mana olarak iki önerme ihtiva ettiği anlaşılır. Dörde ayrılır:</a:t>
            </a:r>
            <a:endParaRPr b="0" lang="tr-TR" sz="2000" spc="-1" strike="noStrike">
              <a:latin typeface="Arial"/>
            </a:endParaRPr>
          </a:p>
          <a:p>
            <a:pPr>
              <a:lnSpc>
                <a:spcPct val="150000"/>
              </a:lnSpc>
              <a:spcBef>
                <a:spcPts val="1001"/>
              </a:spcBef>
              <a:tabLst>
                <a:tab algn="l" pos="0"/>
              </a:tabLst>
            </a:pPr>
            <a:r>
              <a:rPr b="1" lang="tr-TR" sz="2000" spc="-1" strike="noStrike">
                <a:solidFill>
                  <a:srgbClr val="000000"/>
                </a:solidFill>
                <a:latin typeface="Century"/>
              </a:rPr>
              <a:t>1) Karşılaştırmalı önerme:  </a:t>
            </a:r>
            <a:r>
              <a:rPr b="0" lang="tr-TR" sz="2000" spc="-1" strike="noStrike">
                <a:solidFill>
                  <a:srgbClr val="000000"/>
                </a:solidFill>
                <a:latin typeface="Century"/>
              </a:rPr>
              <a:t>Bir fikri karşılaştırma yoluyla ifade eden önermelerdir. </a:t>
            </a:r>
            <a:endParaRPr b="0" lang="tr-TR" sz="2000" spc="-1" strike="noStrike">
              <a:latin typeface="Arial"/>
            </a:endParaRPr>
          </a:p>
          <a:p>
            <a:pPr>
              <a:lnSpc>
                <a:spcPct val="150000"/>
              </a:lnSpc>
              <a:spcBef>
                <a:spcPts val="1001"/>
              </a:spcBef>
              <a:tabLst>
                <a:tab algn="l" pos="0"/>
              </a:tabLst>
            </a:pPr>
            <a:r>
              <a:rPr b="0" lang="tr-TR" sz="2000" spc="-1" strike="noStrike" u="sng">
                <a:solidFill>
                  <a:srgbClr val="000000"/>
                </a:solidFill>
                <a:uFillTx/>
                <a:latin typeface="Century"/>
              </a:rPr>
              <a:t>Ör</a:t>
            </a:r>
            <a:r>
              <a:rPr b="0" lang="tr-TR" sz="2000" spc="-1" strike="noStrike">
                <a:solidFill>
                  <a:srgbClr val="000000"/>
                </a:solidFill>
                <a:latin typeface="Century"/>
              </a:rPr>
              <a:t>: </a:t>
            </a:r>
            <a:r>
              <a:rPr b="0" lang="tr-TR" sz="2000" spc="-1" strike="noStrike">
                <a:solidFill>
                  <a:srgbClr val="000000"/>
                </a:solidFill>
                <a:latin typeface="Century"/>
              </a:rPr>
              <a:t>	</a:t>
            </a:r>
            <a:r>
              <a:rPr b="0" lang="tr-TR" sz="2000" spc="-1" strike="noStrike">
                <a:solidFill>
                  <a:srgbClr val="000000"/>
                </a:solidFill>
                <a:latin typeface="Century"/>
              </a:rPr>
              <a:t>Türkiye Suriye’den faklı değildir.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Matematik, kimyadan daha zevkli bir derstir.</a:t>
            </a:r>
            <a:endParaRPr b="0" lang="tr-TR" sz="2000" spc="-1" strike="noStrike">
              <a:latin typeface="Arial"/>
            </a:endParaRPr>
          </a:p>
          <a:p>
            <a:pPr>
              <a:lnSpc>
                <a:spcPct val="150000"/>
              </a:lnSpc>
              <a:spcBef>
                <a:spcPts val="1001"/>
              </a:spcBef>
              <a:tabLst>
                <a:tab algn="l" pos="0"/>
              </a:tabLst>
            </a:pPr>
            <a:r>
              <a:rPr b="1" lang="tr-TR" sz="2000" spc="-1" strike="noStrike">
                <a:solidFill>
                  <a:srgbClr val="000000"/>
                </a:solidFill>
                <a:latin typeface="Century"/>
              </a:rPr>
              <a:t>2) Çıkarmalı önerme: </a:t>
            </a:r>
            <a:r>
              <a:rPr b="0" lang="tr-TR" sz="2000" spc="-1" strike="noStrike">
                <a:solidFill>
                  <a:srgbClr val="000000"/>
                </a:solidFill>
                <a:latin typeface="Century"/>
              </a:rPr>
              <a:t>Önermenin konusunun kapsamına girenleri dışarda tutarak diğerleri hakkında hüküm vermeye yarayan önermelerdir.</a:t>
            </a:r>
            <a:endParaRPr b="0" lang="tr-TR" sz="2000" spc="-1" strike="noStrike">
              <a:latin typeface="Arial"/>
            </a:endParaRPr>
          </a:p>
          <a:p>
            <a:pPr>
              <a:lnSpc>
                <a:spcPct val="150000"/>
              </a:lnSpc>
              <a:spcBef>
                <a:spcPts val="1001"/>
              </a:spcBef>
              <a:tabLst>
                <a:tab algn="l" pos="0"/>
              </a:tabLst>
            </a:pPr>
            <a:r>
              <a:rPr b="0" lang="tr-TR" sz="2000" spc="-1" strike="noStrike" u="sng">
                <a:solidFill>
                  <a:srgbClr val="000000"/>
                </a:solidFill>
                <a:uFillTx/>
                <a:latin typeface="Century"/>
              </a:rPr>
              <a:t>Ör</a:t>
            </a:r>
            <a:r>
              <a:rPr b="0" lang="tr-TR" sz="2000" spc="-1" strike="noStrike">
                <a:solidFill>
                  <a:srgbClr val="000000"/>
                </a:solidFill>
                <a:latin typeface="Century"/>
              </a:rPr>
              <a:t>: </a:t>
            </a:r>
            <a:r>
              <a:rPr b="0" lang="tr-TR" sz="2000" spc="-1" strike="noStrike">
                <a:solidFill>
                  <a:srgbClr val="000000"/>
                </a:solidFill>
                <a:latin typeface="Century"/>
              </a:rPr>
              <a:t>	</a:t>
            </a:r>
            <a:r>
              <a:rPr b="0" lang="tr-TR" sz="2000" spc="-1" strike="noStrike">
                <a:solidFill>
                  <a:srgbClr val="000000"/>
                </a:solidFill>
                <a:latin typeface="Century"/>
              </a:rPr>
              <a:t>Pazartesi hariç her gün erken uyanırım.</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Sibel ve Hasan haricindekiler çok düzenlidir.</a:t>
            </a:r>
            <a:endParaRPr b="0" lang="tr-TR" sz="2000" spc="-1" strike="noStrike">
              <a:latin typeface="Arial"/>
            </a:endParaRPr>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PlaceHolder 1"/>
          <p:cNvSpPr>
            <a:spLocks noGrp="1"/>
          </p:cNvSpPr>
          <p:nvPr>
            <p:ph type="subTitle"/>
          </p:nvPr>
        </p:nvSpPr>
        <p:spPr>
          <a:xfrm>
            <a:off x="192960" y="1317240"/>
            <a:ext cx="11805480" cy="4222800"/>
          </a:xfrm>
          <a:prstGeom prst="rect">
            <a:avLst/>
          </a:prstGeom>
          <a:noFill/>
          <a:ln w="0">
            <a:noFill/>
          </a:ln>
        </p:spPr>
        <p:txBody>
          <a:bodyPr anchor="t">
            <a:normAutofit/>
          </a:bodyPr>
          <a:p>
            <a:pPr>
              <a:lnSpc>
                <a:spcPct val="150000"/>
              </a:lnSpc>
              <a:spcBef>
                <a:spcPts val="1001"/>
              </a:spcBef>
              <a:tabLst>
                <a:tab algn="l" pos="0"/>
              </a:tabLst>
            </a:pPr>
            <a:r>
              <a:rPr b="1" lang="tr-TR" sz="2000" spc="-1" strike="noStrike">
                <a:solidFill>
                  <a:srgbClr val="000000"/>
                </a:solidFill>
                <a:latin typeface="Century"/>
              </a:rPr>
              <a:t>3) Sınırlandırıcı önerme: </a:t>
            </a:r>
            <a:r>
              <a:rPr b="0" lang="tr-TR" sz="2000" spc="-1" strike="noStrike">
                <a:solidFill>
                  <a:srgbClr val="000000"/>
                </a:solidFill>
                <a:latin typeface="Century"/>
              </a:rPr>
              <a:t>Zamanı sınırlandırarak hüküm verilen önermelerdir.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u="sng">
                <a:solidFill>
                  <a:srgbClr val="000000"/>
                </a:solidFill>
                <a:uFillTx/>
                <a:latin typeface="Century"/>
              </a:rPr>
              <a:t>Ör</a:t>
            </a:r>
            <a:r>
              <a:rPr b="0" lang="tr-TR" sz="2000" spc="-1" strike="noStrike">
                <a:solidFill>
                  <a:srgbClr val="000000"/>
                </a:solidFill>
                <a:latin typeface="Century"/>
              </a:rPr>
              <a:t>: </a:t>
            </a:r>
            <a:r>
              <a:rPr b="0" lang="tr-TR" sz="2000" spc="-1" strike="noStrike">
                <a:solidFill>
                  <a:srgbClr val="000000"/>
                </a:solidFill>
                <a:latin typeface="Century"/>
              </a:rPr>
              <a:t>	</a:t>
            </a:r>
            <a:r>
              <a:rPr b="0" lang="tr-TR" sz="2000" spc="-1" strike="noStrike">
                <a:solidFill>
                  <a:srgbClr val="000000"/>
                </a:solidFill>
                <a:latin typeface="Century"/>
              </a:rPr>
              <a:t>Bu okul, sekiz yıldır faaliyettedir.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	</a:t>
            </a:r>
            <a:r>
              <a:rPr b="0" lang="tr-TR" sz="2000" spc="-1" strike="noStrike">
                <a:solidFill>
                  <a:srgbClr val="000000"/>
                </a:solidFill>
                <a:latin typeface="Century"/>
              </a:rPr>
              <a:t>Bir haftadır yüzü hep güleçtir.</a:t>
            </a:r>
            <a:endParaRPr b="0" lang="tr-TR" sz="2000" spc="-1" strike="noStrike">
              <a:latin typeface="Arial"/>
            </a:endParaRPr>
          </a:p>
          <a:p>
            <a:pPr>
              <a:lnSpc>
                <a:spcPct val="150000"/>
              </a:lnSpc>
              <a:spcBef>
                <a:spcPts val="1001"/>
              </a:spcBef>
              <a:tabLst>
                <a:tab algn="l" pos="0"/>
              </a:tabLst>
            </a:pPr>
            <a:r>
              <a:rPr b="1" lang="tr-TR" sz="2000" spc="-1" strike="noStrike">
                <a:solidFill>
                  <a:srgbClr val="000000"/>
                </a:solidFill>
                <a:latin typeface="Century"/>
              </a:rPr>
              <a:t>4) Karakteristik (bir türe dair) önerme:  </a:t>
            </a:r>
            <a:r>
              <a:rPr b="0" lang="tr-TR" sz="2000" spc="-1" strike="noStrike">
                <a:solidFill>
                  <a:srgbClr val="000000"/>
                </a:solidFill>
                <a:latin typeface="Century"/>
              </a:rPr>
              <a:t>Yüklemin yalnızca belirtilen özneye ait olduğunu belirten önermelerdir.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u="sng">
                <a:solidFill>
                  <a:srgbClr val="000000"/>
                </a:solidFill>
                <a:uFillTx/>
                <a:latin typeface="Century"/>
              </a:rPr>
              <a:t>Ör</a:t>
            </a:r>
            <a:r>
              <a:rPr b="0" lang="tr-TR" sz="2000" spc="-1" strike="noStrike">
                <a:solidFill>
                  <a:srgbClr val="000000"/>
                </a:solidFill>
                <a:latin typeface="Century"/>
              </a:rPr>
              <a:t>: </a:t>
            </a:r>
            <a:r>
              <a:rPr b="0" lang="tr-TR" sz="2000" spc="-1" strike="noStrike">
                <a:solidFill>
                  <a:srgbClr val="000000"/>
                </a:solidFill>
                <a:latin typeface="Century"/>
              </a:rPr>
              <a:t>	</a:t>
            </a:r>
            <a:r>
              <a:rPr b="0" lang="tr-TR" sz="2000" spc="-1" strike="noStrike">
                <a:solidFill>
                  <a:srgbClr val="000000"/>
                </a:solidFill>
                <a:latin typeface="Century"/>
              </a:rPr>
              <a:t>Yalnız Mustafa Rusça bilir.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	</a:t>
            </a:r>
            <a:r>
              <a:rPr b="0" lang="tr-TR" sz="2000" spc="-1" strike="noStrike">
                <a:solidFill>
                  <a:srgbClr val="000000"/>
                </a:solidFill>
                <a:latin typeface="Century"/>
              </a:rPr>
              <a:t>Sadece Furkan ders çalıştı.</a:t>
            </a:r>
            <a:endParaRPr b="0" lang="tr-TR" sz="2000" spc="-1" strike="noStrike">
              <a:latin typeface="Arial"/>
            </a:endParaRPr>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PlaceHolder 1"/>
          <p:cNvSpPr>
            <a:spLocks noGrp="1"/>
          </p:cNvSpPr>
          <p:nvPr>
            <p:ph type="title"/>
          </p:nvPr>
        </p:nvSpPr>
        <p:spPr>
          <a:xfrm>
            <a:off x="437040" y="380880"/>
            <a:ext cx="10383120" cy="848160"/>
          </a:xfrm>
          <a:prstGeom prst="rect">
            <a:avLst/>
          </a:prstGeom>
          <a:noFill/>
          <a:ln w="0">
            <a:solidFill>
              <a:srgbClr val="ffffff"/>
            </a:solidFill>
          </a:ln>
        </p:spPr>
        <p:txBody>
          <a:bodyPr anchor="b">
            <a:normAutofit/>
          </a:bodyPr>
          <a:p>
            <a:pPr>
              <a:lnSpc>
                <a:spcPct val="90000"/>
              </a:lnSpc>
              <a:spcBef>
                <a:spcPts val="1001"/>
              </a:spcBef>
            </a:pPr>
            <a:r>
              <a:rPr b="0" lang="tr-TR" sz="3600" spc="-1" strike="noStrike">
                <a:solidFill>
                  <a:srgbClr val="000000"/>
                </a:solidFill>
                <a:latin typeface="Century"/>
              </a:rPr>
              <a:t>D) Hükmün kipliği bakımından önermeler</a:t>
            </a:r>
            <a:endParaRPr b="0" lang="tr-TR" sz="3600" spc="-1" strike="noStrike">
              <a:solidFill>
                <a:srgbClr val="000000"/>
              </a:solidFill>
              <a:latin typeface="Calibri"/>
            </a:endParaRPr>
          </a:p>
        </p:txBody>
      </p:sp>
      <p:sp>
        <p:nvSpPr>
          <p:cNvPr id="726" name="PlaceHolder 2"/>
          <p:cNvSpPr>
            <a:spLocks noGrp="1"/>
          </p:cNvSpPr>
          <p:nvPr>
            <p:ph type="subTitle"/>
          </p:nvPr>
        </p:nvSpPr>
        <p:spPr>
          <a:xfrm>
            <a:off x="452160" y="1365480"/>
            <a:ext cx="11287440" cy="4896360"/>
          </a:xfrm>
          <a:prstGeom prst="rect">
            <a:avLst/>
          </a:prstGeom>
          <a:noFill/>
          <a:ln w="0">
            <a:noFill/>
          </a:ln>
        </p:spPr>
        <p:txBody>
          <a:bodyPr anchor="t">
            <a:normAutofit fontScale="99000"/>
          </a:bodyPr>
          <a:p>
            <a:pPr>
              <a:lnSpc>
                <a:spcPct val="150000"/>
              </a:lnSpc>
              <a:spcBef>
                <a:spcPts val="1001"/>
              </a:spcBef>
              <a:tabLst>
                <a:tab algn="l" pos="0"/>
              </a:tabLst>
            </a:pPr>
            <a:r>
              <a:rPr b="1" lang="tr-TR" sz="2000" spc="-1" strike="noStrike">
                <a:solidFill>
                  <a:srgbClr val="000000"/>
                </a:solidFill>
                <a:latin typeface="Century"/>
              </a:rPr>
              <a:t>Kiplik</a:t>
            </a:r>
            <a:r>
              <a:rPr b="0" lang="tr-TR" sz="2000" spc="-1" strike="noStrike">
                <a:solidFill>
                  <a:srgbClr val="000000"/>
                </a:solidFill>
                <a:latin typeface="Century"/>
              </a:rPr>
              <a:t>: Bir önermenin işaret ettiği şeyin, gerçek, zorunlu veya mümkün olup olmaması halidir. Üçe ayrılır:</a:t>
            </a:r>
            <a:endParaRPr b="0" lang="tr-TR" sz="2000" spc="-1" strike="noStrike">
              <a:latin typeface="Arial"/>
            </a:endParaRPr>
          </a:p>
          <a:p>
            <a:pPr>
              <a:lnSpc>
                <a:spcPct val="150000"/>
              </a:lnSpc>
              <a:spcBef>
                <a:spcPts val="1001"/>
              </a:spcBef>
              <a:tabLst>
                <a:tab algn="l" pos="0"/>
              </a:tabLst>
            </a:pPr>
            <a:r>
              <a:rPr b="1" lang="tr-TR" sz="2000" spc="-1" strike="noStrike">
                <a:solidFill>
                  <a:srgbClr val="000000"/>
                </a:solidFill>
                <a:latin typeface="Century"/>
              </a:rPr>
              <a:t>a) Yalın (Assertorik) önerme:  </a:t>
            </a:r>
            <a:r>
              <a:rPr b="0" lang="tr-TR" sz="2000" spc="-1" strike="noStrike">
                <a:solidFill>
                  <a:srgbClr val="000000"/>
                </a:solidFill>
                <a:latin typeface="Century"/>
              </a:rPr>
              <a:t>Doğruluğu veya yanlışlığı deney-gözleme dayalı olan önermelerdir. Vâkıalara (olgulara) dayalıdır.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u="sng">
                <a:solidFill>
                  <a:srgbClr val="000000"/>
                </a:solidFill>
                <a:uFillTx/>
                <a:latin typeface="Century"/>
              </a:rPr>
              <a:t>Ör</a:t>
            </a:r>
            <a:r>
              <a:rPr b="0" lang="tr-TR" sz="2000" spc="-1" strike="noStrike">
                <a:solidFill>
                  <a:srgbClr val="000000"/>
                </a:solidFill>
                <a:latin typeface="Century"/>
              </a:rPr>
              <a:t>:  Ay dünya’nın uydusudur.   -   Bitkiler fotosentez yapar.</a:t>
            </a:r>
            <a:endParaRPr b="0" lang="tr-TR" sz="2000" spc="-1" strike="noStrike">
              <a:latin typeface="Arial"/>
            </a:endParaRPr>
          </a:p>
          <a:p>
            <a:pPr>
              <a:lnSpc>
                <a:spcPct val="150000"/>
              </a:lnSpc>
              <a:spcBef>
                <a:spcPts val="1001"/>
              </a:spcBef>
              <a:tabLst>
                <a:tab algn="l" pos="0"/>
              </a:tabLst>
            </a:pPr>
            <a:r>
              <a:rPr b="1" lang="tr-TR" sz="2000" spc="-1" strike="noStrike">
                <a:solidFill>
                  <a:srgbClr val="000000"/>
                </a:solidFill>
                <a:latin typeface="Century"/>
              </a:rPr>
              <a:t>b) Zorunlu (Apodiktik) önerme: </a:t>
            </a:r>
            <a:r>
              <a:rPr b="0" lang="tr-TR" sz="2000" spc="-1" strike="noStrike">
                <a:solidFill>
                  <a:srgbClr val="000000"/>
                </a:solidFill>
                <a:latin typeface="Century"/>
              </a:rPr>
              <a:t>Mutlak bir doğruluğa sahip önermelerdir. Yanlışlanması mümkün değildir. </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u="sng">
                <a:solidFill>
                  <a:srgbClr val="000000"/>
                </a:solidFill>
                <a:uFillTx/>
                <a:latin typeface="Century"/>
              </a:rPr>
              <a:t>Ör</a:t>
            </a:r>
            <a:r>
              <a:rPr b="0" lang="tr-TR" sz="2000" spc="-1" strike="noStrike">
                <a:solidFill>
                  <a:srgbClr val="000000"/>
                </a:solidFill>
                <a:latin typeface="Century"/>
              </a:rPr>
              <a:t>: Üçgenin iç açıları toplamı 180 derecedir.   -   Ateş sıcaktır.</a:t>
            </a:r>
            <a:endParaRPr b="0" lang="tr-TR" sz="2000" spc="-1" strike="noStrike">
              <a:latin typeface="Arial"/>
            </a:endParaRPr>
          </a:p>
          <a:p>
            <a:pPr>
              <a:lnSpc>
                <a:spcPct val="150000"/>
              </a:lnSpc>
              <a:spcBef>
                <a:spcPts val="1001"/>
              </a:spcBef>
              <a:tabLst>
                <a:tab algn="l" pos="0"/>
              </a:tabLst>
            </a:pPr>
            <a:r>
              <a:rPr b="1" lang="tr-TR" sz="2000" spc="-1" strike="noStrike">
                <a:solidFill>
                  <a:srgbClr val="000000"/>
                </a:solidFill>
                <a:latin typeface="Century"/>
              </a:rPr>
              <a:t>c) Mümkün (Problematik) önermeler: </a:t>
            </a:r>
            <a:r>
              <a:rPr b="0" lang="tr-TR" sz="2000" spc="-1" strike="noStrike">
                <a:solidFill>
                  <a:srgbClr val="000000"/>
                </a:solidFill>
                <a:latin typeface="Century"/>
              </a:rPr>
              <a:t>Bir olasılığı ifade eden önermelerdir. </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u="sng">
                <a:solidFill>
                  <a:srgbClr val="000000"/>
                </a:solidFill>
                <a:uFillTx/>
                <a:latin typeface="Century"/>
              </a:rPr>
              <a:t>Ör</a:t>
            </a:r>
            <a:r>
              <a:rPr b="0" lang="tr-TR" sz="2000" spc="-1" strike="noStrike">
                <a:solidFill>
                  <a:srgbClr val="000000"/>
                </a:solidFill>
                <a:latin typeface="Century"/>
              </a:rPr>
              <a:t>: Yarın mutlu bir gün olabilir.  -  Piyango sana da çıkabilir.</a:t>
            </a:r>
            <a:endParaRPr b="0" lang="tr-TR" sz="2000" spc="-1" strike="noStrike">
              <a:latin typeface="Arial"/>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type="title"/>
          </p:nvPr>
        </p:nvSpPr>
        <p:spPr>
          <a:xfrm>
            <a:off x="880560" y="785880"/>
            <a:ext cx="10252800" cy="1100880"/>
          </a:xfrm>
          <a:prstGeom prst="rect">
            <a:avLst/>
          </a:prstGeom>
          <a:noFill/>
          <a:ln w="0">
            <a:solidFill>
              <a:srgbClr val="ffffff"/>
            </a:solidFill>
          </a:ln>
        </p:spPr>
        <p:txBody>
          <a:bodyPr anchor="b">
            <a:normAutofit/>
          </a:bodyPr>
          <a:p>
            <a:pPr>
              <a:lnSpc>
                <a:spcPct val="150000"/>
              </a:lnSpc>
              <a:spcBef>
                <a:spcPts val="1001"/>
              </a:spcBef>
            </a:pPr>
            <a:r>
              <a:rPr b="0" lang="tr-TR" sz="3600" spc="-1" strike="noStrike">
                <a:solidFill>
                  <a:srgbClr val="000000"/>
                </a:solidFill>
                <a:latin typeface="Century"/>
              </a:rPr>
              <a:t>Doğrudan akıl yürütme (Çıkarım) </a:t>
            </a:r>
            <a:endParaRPr b="0" lang="tr-TR" sz="3600" spc="-1" strike="noStrike">
              <a:solidFill>
                <a:srgbClr val="000000"/>
              </a:solidFill>
              <a:latin typeface="Calibri"/>
            </a:endParaRPr>
          </a:p>
        </p:txBody>
      </p:sp>
      <p:sp>
        <p:nvSpPr>
          <p:cNvPr id="728" name="PlaceHolder 2"/>
          <p:cNvSpPr>
            <a:spLocks noGrp="1"/>
          </p:cNvSpPr>
          <p:nvPr>
            <p:ph type="subTitle"/>
          </p:nvPr>
        </p:nvSpPr>
        <p:spPr>
          <a:xfrm>
            <a:off x="880560" y="2918160"/>
            <a:ext cx="10430640" cy="1307880"/>
          </a:xfrm>
          <a:prstGeom prst="rect">
            <a:avLst/>
          </a:prstGeom>
          <a:noFill/>
          <a:ln w="0">
            <a:noFill/>
          </a:ln>
        </p:spPr>
        <p:txBody>
          <a:bodyPr anchor="t">
            <a:normAutofit/>
          </a:bodyPr>
          <a:p>
            <a:pPr>
              <a:lnSpc>
                <a:spcPct val="150000"/>
              </a:lnSpc>
              <a:spcBef>
                <a:spcPts val="1001"/>
              </a:spcBef>
              <a:tabLst>
                <a:tab algn="l" pos="0"/>
              </a:tabLst>
            </a:pPr>
            <a:r>
              <a:rPr b="0" lang="tr-TR" sz="2000" spc="-1" strike="noStrike">
                <a:solidFill>
                  <a:srgbClr val="000000"/>
                </a:solidFill>
                <a:latin typeface="Century"/>
              </a:rPr>
              <a:t>Tek bir önermeye dayanarak yapılan akıl yürütmedir. Doğrudan çıkarım, karşı olma ve  döndürme olmak üzere iki grupta incelenir.</a:t>
            </a:r>
            <a:endParaRPr b="0" lang="tr-TR" sz="2000" spc="-1" strike="noStrike">
              <a:latin typeface="Arial"/>
            </a:endParaRPr>
          </a:p>
          <a:p>
            <a:pPr>
              <a:lnSpc>
                <a:spcPct val="150000"/>
              </a:lnSpc>
              <a:spcBef>
                <a:spcPts val="1001"/>
              </a:spcBef>
              <a:tabLst>
                <a:tab algn="l" pos="0"/>
              </a:tabLst>
            </a:pPr>
            <a:endParaRPr b="0" lang="tr-TR" sz="2000" spc="-1" strike="noStrike">
              <a:latin typeface="Arial"/>
            </a:endParaRPr>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type="subTitle"/>
          </p:nvPr>
        </p:nvSpPr>
        <p:spPr>
          <a:xfrm>
            <a:off x="927000" y="2466360"/>
            <a:ext cx="10309680" cy="4147560"/>
          </a:xfrm>
          <a:prstGeom prst="rect">
            <a:avLst/>
          </a:prstGeom>
          <a:noFill/>
          <a:ln w="0">
            <a:noFill/>
          </a:ln>
        </p:spPr>
        <p:txBody>
          <a:bodyPr anchor="t">
            <a:noAutofit/>
          </a:bodyPr>
          <a:p>
            <a:pPr>
              <a:lnSpc>
                <a:spcPct val="150000"/>
              </a:lnSpc>
              <a:spcBef>
                <a:spcPts val="1001"/>
              </a:spcBef>
              <a:tabLst>
                <a:tab algn="l" pos="0"/>
              </a:tabLst>
            </a:pPr>
            <a:r>
              <a:rPr b="1" lang="tr-TR" sz="2000" spc="-1" strike="noStrike">
                <a:solidFill>
                  <a:srgbClr val="000000"/>
                </a:solidFill>
                <a:latin typeface="Century"/>
              </a:rPr>
              <a:t>Üst zıt önermeler: </a:t>
            </a:r>
            <a:r>
              <a:rPr b="0" lang="tr-TR" sz="2000" spc="-1" strike="noStrike">
                <a:solidFill>
                  <a:srgbClr val="000000"/>
                </a:solidFill>
                <a:latin typeface="Century"/>
              </a:rPr>
              <a:t>Konu ve yüklemi aynı olan iki evrensel (külli-tümel) önerme nitelik bakımından farklı olursa üst zıt olur.</a:t>
            </a:r>
            <a:endParaRPr b="0" lang="tr-TR" sz="2000" spc="-1" strike="noStrike">
              <a:latin typeface="Arial"/>
            </a:endParaRPr>
          </a:p>
          <a:p>
            <a:pPr>
              <a:lnSpc>
                <a:spcPct val="150000"/>
              </a:lnSpc>
              <a:spcBef>
                <a:spcPts val="1001"/>
              </a:spcBef>
              <a:tabLst>
                <a:tab algn="l" pos="0"/>
              </a:tabLst>
            </a:pPr>
            <a:r>
              <a:rPr b="0" lang="tr-TR" sz="2000" spc="-1" strike="noStrike" u="sng">
                <a:solidFill>
                  <a:srgbClr val="000000"/>
                </a:solidFill>
                <a:uFillTx/>
                <a:latin typeface="Century"/>
              </a:rPr>
              <a:t>Ör</a:t>
            </a:r>
            <a:r>
              <a:rPr b="0" lang="tr-TR" sz="2000" spc="-1" strike="noStrike">
                <a:solidFill>
                  <a:srgbClr val="000000"/>
                </a:solidFill>
                <a:latin typeface="Century"/>
              </a:rPr>
              <a:t>:  Bütün kanatlılar kuştur.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Hiçbir kanatlı kuş değildir.</a:t>
            </a:r>
            <a:endParaRPr b="0" lang="tr-TR" sz="2000" spc="-1" strike="noStrike">
              <a:latin typeface="Arial"/>
            </a:endParaRPr>
          </a:p>
          <a:p>
            <a:pPr>
              <a:lnSpc>
                <a:spcPct val="150000"/>
              </a:lnSpc>
              <a:spcBef>
                <a:spcPts val="1001"/>
              </a:spcBef>
              <a:tabLst>
                <a:tab algn="l" pos="0"/>
              </a:tabLst>
            </a:pPr>
            <a:r>
              <a:rPr b="0" lang="tr-TR" sz="2000" spc="-1" strike="noStrike" u="sng">
                <a:solidFill>
                  <a:srgbClr val="000000"/>
                </a:solidFill>
                <a:uFillTx/>
                <a:latin typeface="Century"/>
              </a:rPr>
              <a:t>Ör</a:t>
            </a:r>
            <a:r>
              <a:rPr b="0" lang="tr-TR" sz="2000" spc="-1" strike="noStrike">
                <a:solidFill>
                  <a:srgbClr val="000000"/>
                </a:solidFill>
                <a:latin typeface="Century"/>
              </a:rPr>
              <a:t>:  Hiçbir insan canlı değildir.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Bütün insanlar canlıdır.</a:t>
            </a:r>
            <a:endParaRPr b="0" lang="tr-TR" sz="2000" spc="-1" strike="noStrike">
              <a:latin typeface="Arial"/>
            </a:endParaRPr>
          </a:p>
        </p:txBody>
      </p:sp>
      <p:sp>
        <p:nvSpPr>
          <p:cNvPr id="730" name="Dikdörtgen 3"/>
          <p:cNvSpPr/>
          <p:nvPr/>
        </p:nvSpPr>
        <p:spPr>
          <a:xfrm>
            <a:off x="927000" y="614880"/>
            <a:ext cx="9489240" cy="1735560"/>
          </a:xfrm>
          <a:prstGeom prst="rect">
            <a:avLst/>
          </a:prstGeom>
          <a:noFill/>
          <a:ln w="0">
            <a:noFill/>
          </a:ln>
        </p:spPr>
        <p:style>
          <a:lnRef idx="0"/>
          <a:fillRef idx="0"/>
          <a:effectRef idx="0"/>
          <a:fontRef idx="minor"/>
        </p:style>
        <p:txBody>
          <a:bodyPr lIns="90000" rIns="90000" tIns="45000" bIns="45000" anchor="t">
            <a:spAutoFit/>
          </a:bodyPr>
          <a:p>
            <a:pPr>
              <a:lnSpc>
                <a:spcPct val="150000"/>
              </a:lnSpc>
            </a:pPr>
            <a:r>
              <a:rPr b="0" lang="tr-TR" sz="3600" spc="-1" strike="noStrike">
                <a:solidFill>
                  <a:srgbClr val="000000"/>
                </a:solidFill>
                <a:latin typeface="Century"/>
              </a:rPr>
              <a:t>Karşı olma</a:t>
            </a:r>
            <a:endParaRPr b="0" lang="tr-TR" sz="3600" spc="-1" strike="noStrike">
              <a:latin typeface="Arial"/>
            </a:endParaRPr>
          </a:p>
          <a:p>
            <a:pPr>
              <a:lnSpc>
                <a:spcPct val="150000"/>
              </a:lnSpc>
            </a:pPr>
            <a:r>
              <a:rPr b="0" lang="tr-TR" sz="1800" spc="-1" strike="noStrike">
                <a:solidFill>
                  <a:srgbClr val="000000"/>
                </a:solidFill>
                <a:latin typeface="Century"/>
              </a:rPr>
              <a:t>Aynı terimlerden elde edilmiş iki önerme nitelik-nicelik ya da hem nitelik hem nicelik bakımından farklılık gösteriyorsa bu iki önerme arasında karşı olma ilişkisi vardır. </a:t>
            </a:r>
            <a:endParaRPr b="0" lang="tr-TR"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9"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240"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96FD657F-89DF-4903-9E97-137E0B5917CF}"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241"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242"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6F5F7ABA-3DCF-489F-B931-6A4B7738F81E}" type="slidenum">
              <a:rPr b="0" lang="tr-TR" sz="1200" spc="-1" strike="noStrike">
                <a:solidFill>
                  <a:srgbClr val="8b8b8b"/>
                </a:solidFill>
                <a:latin typeface="Calibri"/>
              </a:rPr>
              <a:t>&lt;number&gt;</a:t>
            </a:fld>
            <a:endParaRPr b="0" lang="tr-TR" sz="1200" spc="-1" strike="noStrike">
              <a:latin typeface="Times New Roman"/>
            </a:endParaRPr>
          </a:p>
        </p:txBody>
      </p:sp>
      <p:sp>
        <p:nvSpPr>
          <p:cNvPr id="243" name="Dikdörtgen 1"/>
          <p:cNvSpPr/>
          <p:nvPr/>
        </p:nvSpPr>
        <p:spPr>
          <a:xfrm>
            <a:off x="655560" y="1166760"/>
            <a:ext cx="10515240" cy="393084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152f1a"/>
              </a:buClr>
              <a:buFont typeface="Arial"/>
              <a:buChar char="•"/>
            </a:pPr>
            <a:r>
              <a:rPr b="0" lang="tr-TR" sz="2400" spc="-1" strike="noStrike">
                <a:solidFill>
                  <a:srgbClr val="152f1a"/>
                </a:solidFill>
                <a:latin typeface="Century"/>
              </a:rPr>
              <a:t>Yeni bir süreç veya mekanizma dizayn etmek.</a:t>
            </a:r>
            <a:endParaRPr b="0" lang="tr-TR" sz="2400" spc="-1" strike="noStrike">
              <a:latin typeface="Arial"/>
            </a:endParaRPr>
          </a:p>
          <a:p>
            <a:pPr marL="285840" indent="-285840" algn="just">
              <a:lnSpc>
                <a:spcPct val="150000"/>
              </a:lnSpc>
              <a:buClr>
                <a:srgbClr val="152f1a"/>
              </a:buClr>
              <a:buFont typeface="Arial"/>
              <a:buChar char="•"/>
            </a:pPr>
            <a:r>
              <a:rPr b="0" lang="tr-TR" sz="2400" spc="-1" strike="noStrike">
                <a:solidFill>
                  <a:srgbClr val="152f1a"/>
                </a:solidFill>
                <a:latin typeface="Century"/>
              </a:rPr>
              <a:t>Zihnî bir gayretin ardından bir çözüm (bir fikir, bir plan, bir açıklama, bir teori veya bir prensip) bulmak.</a:t>
            </a:r>
            <a:endParaRPr b="0" lang="tr-TR" sz="2400" spc="-1" strike="noStrike">
              <a:latin typeface="Arial"/>
            </a:endParaRPr>
          </a:p>
          <a:p>
            <a:pPr marL="285840" indent="-285840" algn="just">
              <a:lnSpc>
                <a:spcPct val="150000"/>
              </a:lnSpc>
              <a:buClr>
                <a:srgbClr val="152f1a"/>
              </a:buClr>
              <a:buFont typeface="Arial"/>
              <a:buChar char="•"/>
            </a:pPr>
            <a:r>
              <a:rPr b="0" lang="tr-TR" sz="2400" spc="-1" strike="noStrike">
                <a:solidFill>
                  <a:srgbClr val="152f1a"/>
                </a:solidFill>
                <a:latin typeface="Century"/>
              </a:rPr>
              <a:t>Her ne kadar bir buluş dünyaya tamamen yeniyse de, üretimi için gerekli olan fiziki malzeme zaten var, bireyin fikir ve deneyimlerinden yenileniyor. Böylece buluşlar benzersiz hale getiriliyor.</a:t>
            </a:r>
            <a:endParaRPr b="0" lang="tr-TR" sz="2400" spc="-1" strike="noStrike">
              <a:latin typeface="Arial"/>
            </a:endParaRPr>
          </a:p>
          <a:p>
            <a:pPr algn="just">
              <a:lnSpc>
                <a:spcPct val="150000"/>
              </a:lnSpc>
            </a:pPr>
            <a:r>
              <a:rPr b="1" lang="tr-TR" sz="2400" spc="-1" strike="noStrike">
                <a:solidFill>
                  <a:srgbClr val="ff0000"/>
                </a:solidFill>
                <a:latin typeface="Century"/>
              </a:rPr>
              <a:t>Ör: </a:t>
            </a:r>
            <a:r>
              <a:rPr b="0" lang="tr-TR" sz="2400" spc="-1" strike="noStrike">
                <a:solidFill>
                  <a:srgbClr val="152f1a"/>
                </a:solidFill>
                <a:latin typeface="Century"/>
              </a:rPr>
              <a:t>Edison’un ampulü bulması</a:t>
            </a:r>
            <a:endParaRPr b="0" lang="tr-TR" sz="2400" spc="-1" strike="noStrike">
              <a:latin typeface="Arial"/>
            </a:endParaRPr>
          </a:p>
        </p:txBody>
      </p:sp>
      <p:sp>
        <p:nvSpPr>
          <p:cNvPr id="244" name="Dikdörtgen 2"/>
          <p:cNvSpPr/>
          <p:nvPr/>
        </p:nvSpPr>
        <p:spPr>
          <a:xfrm>
            <a:off x="770400" y="300600"/>
            <a:ext cx="2460960" cy="638280"/>
          </a:xfrm>
          <a:prstGeom prst="rect">
            <a:avLst/>
          </a:prstGeom>
          <a:noFill/>
          <a:ln w="0">
            <a:noFill/>
          </a:ln>
        </p:spPr>
        <p:style>
          <a:lnRef idx="0"/>
          <a:fillRef idx="0"/>
          <a:effectRef idx="0"/>
          <a:fontRef idx="minor"/>
        </p:style>
        <p:txBody>
          <a:bodyPr wrap="none" lIns="90000" rIns="90000" tIns="45000" bIns="45000" anchor="t">
            <a:spAutoFit/>
          </a:bodyPr>
          <a:p>
            <a:pPr algn="just">
              <a:lnSpc>
                <a:spcPct val="150000"/>
              </a:lnSpc>
            </a:pPr>
            <a:r>
              <a:rPr b="1" lang="tr-TR" sz="2400" spc="-1" strike="noStrike" u="sng">
                <a:solidFill>
                  <a:srgbClr val="152f1a"/>
                </a:solidFill>
                <a:uFillTx/>
                <a:latin typeface="Century"/>
              </a:rPr>
              <a:t>Buluş (Invention)</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PlaceHolder 1"/>
          <p:cNvSpPr>
            <a:spLocks noGrp="1"/>
          </p:cNvSpPr>
          <p:nvPr>
            <p:ph type="title"/>
          </p:nvPr>
        </p:nvSpPr>
        <p:spPr>
          <a:xfrm>
            <a:off x="984960" y="553680"/>
            <a:ext cx="8298000" cy="1175400"/>
          </a:xfrm>
          <a:prstGeom prst="rect">
            <a:avLst/>
          </a:prstGeom>
          <a:noFill/>
          <a:ln w="0">
            <a:solidFill>
              <a:srgbClr val="ffffff"/>
            </a:solidFill>
          </a:ln>
        </p:spPr>
        <p:txBody>
          <a:bodyPr anchor="b">
            <a:normAutofit/>
          </a:bodyPr>
          <a:p>
            <a:pPr>
              <a:lnSpc>
                <a:spcPct val="90000"/>
              </a:lnSpc>
            </a:pPr>
            <a:r>
              <a:rPr b="0" lang="tr-TR" sz="3600" spc="-1" strike="noStrike">
                <a:solidFill>
                  <a:srgbClr val="000000"/>
                </a:solidFill>
                <a:latin typeface="Century"/>
              </a:rPr>
              <a:t>Alt zıt önermeler</a:t>
            </a:r>
            <a:endParaRPr b="0" lang="tr-TR" sz="3600" spc="-1" strike="noStrike">
              <a:solidFill>
                <a:srgbClr val="000000"/>
              </a:solidFill>
              <a:latin typeface="Calibri"/>
            </a:endParaRPr>
          </a:p>
        </p:txBody>
      </p:sp>
      <p:sp>
        <p:nvSpPr>
          <p:cNvPr id="732" name="PlaceHolder 2"/>
          <p:cNvSpPr>
            <a:spLocks noGrp="1"/>
          </p:cNvSpPr>
          <p:nvPr>
            <p:ph type="subTitle"/>
          </p:nvPr>
        </p:nvSpPr>
        <p:spPr>
          <a:xfrm>
            <a:off x="984960" y="2133000"/>
            <a:ext cx="10800360" cy="3952800"/>
          </a:xfrm>
          <a:prstGeom prst="rect">
            <a:avLst/>
          </a:prstGeom>
          <a:noFill/>
          <a:ln w="0">
            <a:noFill/>
          </a:ln>
        </p:spPr>
        <p:txBody>
          <a:bodyPr anchor="t">
            <a:noAutofit/>
          </a:bodyPr>
          <a:p>
            <a:pPr>
              <a:lnSpc>
                <a:spcPct val="150000"/>
              </a:lnSpc>
              <a:spcBef>
                <a:spcPts val="1001"/>
              </a:spcBef>
              <a:tabLst>
                <a:tab algn="l" pos="0"/>
              </a:tabLst>
            </a:pPr>
            <a:r>
              <a:rPr b="0" lang="tr-TR" sz="2000" spc="-1" strike="noStrike">
                <a:solidFill>
                  <a:srgbClr val="000000"/>
                </a:solidFill>
                <a:latin typeface="Century"/>
              </a:rPr>
              <a:t>Konu ve yüklemleri aynı olan iki kısmî önerme nitelik bakımından farklıysa alt zıt olur.</a:t>
            </a:r>
            <a:endParaRPr b="0" lang="tr-TR" sz="2000" spc="-1" strike="noStrike">
              <a:latin typeface="Arial"/>
            </a:endParaRPr>
          </a:p>
          <a:p>
            <a:pPr>
              <a:lnSpc>
                <a:spcPct val="150000"/>
              </a:lnSpc>
              <a:spcBef>
                <a:spcPts val="1001"/>
              </a:spcBef>
              <a:tabLst>
                <a:tab algn="l" pos="0"/>
              </a:tabLst>
            </a:pPr>
            <a:r>
              <a:rPr b="0" lang="tr-TR" sz="2000" spc="-1" strike="noStrike" u="sng">
                <a:solidFill>
                  <a:srgbClr val="000000"/>
                </a:solidFill>
                <a:uFillTx/>
                <a:latin typeface="Century"/>
              </a:rPr>
              <a:t>Ör</a:t>
            </a:r>
            <a:r>
              <a:rPr b="0" lang="tr-TR" sz="2000" spc="-1" strike="noStrike">
                <a:solidFill>
                  <a:srgbClr val="000000"/>
                </a:solidFill>
                <a:latin typeface="Century"/>
              </a:rPr>
              <a:t>: Bazı kanatlılar kuştur. </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Bazı kanatlılar kuş değildir.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endParaRPr b="0" lang="tr-TR" sz="2000" spc="-1" strike="noStrike">
              <a:latin typeface="Arial"/>
            </a:endParaRPr>
          </a:p>
          <a:p>
            <a:pPr>
              <a:lnSpc>
                <a:spcPct val="150000"/>
              </a:lnSpc>
              <a:spcBef>
                <a:spcPts val="1001"/>
              </a:spcBef>
              <a:tabLst>
                <a:tab algn="l" pos="0"/>
              </a:tabLst>
            </a:pPr>
            <a:r>
              <a:rPr b="0" lang="tr-TR" sz="2000" spc="-1" strike="noStrike" u="sng">
                <a:solidFill>
                  <a:srgbClr val="000000"/>
                </a:solidFill>
                <a:uFillTx/>
                <a:latin typeface="Century"/>
              </a:rPr>
              <a:t>Ör</a:t>
            </a:r>
            <a:r>
              <a:rPr b="0" lang="tr-TR" sz="2000" spc="-1" strike="noStrike">
                <a:solidFill>
                  <a:srgbClr val="000000"/>
                </a:solidFill>
                <a:latin typeface="Century"/>
              </a:rPr>
              <a:t>: Bazı üçgenler ikiz kenardır.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Bazı üçgenler ikizkenar değildir.</a:t>
            </a:r>
            <a:endParaRPr b="0" lang="tr-TR" sz="2000" spc="-1" strike="noStrike">
              <a:latin typeface="Arial"/>
            </a:endParaRPr>
          </a:p>
          <a:p>
            <a:pPr>
              <a:lnSpc>
                <a:spcPct val="150000"/>
              </a:lnSpc>
              <a:spcBef>
                <a:spcPts val="1001"/>
              </a:spcBef>
              <a:tabLst>
                <a:tab algn="l" pos="0"/>
              </a:tabLst>
            </a:pPr>
            <a:endParaRPr b="0" lang="tr-TR" sz="2000" spc="-1" strike="noStrike">
              <a:latin typeface="Arial"/>
            </a:endParaRPr>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PlaceHolder 1"/>
          <p:cNvSpPr>
            <a:spLocks noGrp="1"/>
          </p:cNvSpPr>
          <p:nvPr>
            <p:ph type="title"/>
          </p:nvPr>
        </p:nvSpPr>
        <p:spPr>
          <a:xfrm>
            <a:off x="1116720" y="442080"/>
            <a:ext cx="8298000" cy="1175400"/>
          </a:xfrm>
          <a:prstGeom prst="rect">
            <a:avLst/>
          </a:prstGeom>
          <a:noFill/>
          <a:ln w="0">
            <a:solidFill>
              <a:srgbClr val="ffffff"/>
            </a:solidFill>
          </a:ln>
        </p:spPr>
        <p:txBody>
          <a:bodyPr anchor="b">
            <a:normAutofit/>
          </a:bodyPr>
          <a:p>
            <a:pPr>
              <a:lnSpc>
                <a:spcPct val="90000"/>
              </a:lnSpc>
            </a:pPr>
            <a:r>
              <a:rPr b="0" lang="tr-TR" sz="3600" spc="-1" strike="noStrike">
                <a:solidFill>
                  <a:srgbClr val="000000"/>
                </a:solidFill>
                <a:latin typeface="Century"/>
              </a:rPr>
              <a:t>Altık önermeler</a:t>
            </a:r>
            <a:endParaRPr b="0" lang="tr-TR" sz="3600" spc="-1" strike="noStrike">
              <a:solidFill>
                <a:srgbClr val="000000"/>
              </a:solidFill>
              <a:latin typeface="Calibri"/>
            </a:endParaRPr>
          </a:p>
        </p:txBody>
      </p:sp>
      <p:sp>
        <p:nvSpPr>
          <p:cNvPr id="734" name="PlaceHolder 2"/>
          <p:cNvSpPr>
            <a:spLocks noGrp="1"/>
          </p:cNvSpPr>
          <p:nvPr>
            <p:ph type="subTitle"/>
          </p:nvPr>
        </p:nvSpPr>
        <p:spPr>
          <a:xfrm>
            <a:off x="1116720" y="1861200"/>
            <a:ext cx="10536120" cy="4248000"/>
          </a:xfrm>
          <a:prstGeom prst="rect">
            <a:avLst/>
          </a:prstGeom>
          <a:noFill/>
          <a:ln w="0">
            <a:noFill/>
          </a:ln>
        </p:spPr>
        <p:txBody>
          <a:bodyPr anchor="t">
            <a:noAutofit/>
          </a:bodyPr>
          <a:p>
            <a:pPr>
              <a:lnSpc>
                <a:spcPct val="150000"/>
              </a:lnSpc>
              <a:spcBef>
                <a:spcPts val="1001"/>
              </a:spcBef>
              <a:tabLst>
                <a:tab algn="l" pos="0"/>
              </a:tabLst>
            </a:pPr>
            <a:r>
              <a:rPr b="0" lang="tr-TR" sz="2000" spc="-1" strike="noStrike">
                <a:solidFill>
                  <a:srgbClr val="000000"/>
                </a:solidFill>
                <a:latin typeface="Century"/>
              </a:rPr>
              <a:t>Konu ve yüklemi aynı olan iki önerme nicelik bakımından farklı, nitelik bakımından aynıysa altıktır.</a:t>
            </a:r>
            <a:endParaRPr b="0" lang="tr-TR" sz="2000" spc="-1" strike="noStrike">
              <a:latin typeface="Arial"/>
            </a:endParaRPr>
          </a:p>
          <a:p>
            <a:pPr>
              <a:lnSpc>
                <a:spcPct val="150000"/>
              </a:lnSpc>
              <a:spcBef>
                <a:spcPts val="1001"/>
              </a:spcBef>
              <a:tabLst>
                <a:tab algn="l" pos="0"/>
              </a:tabLst>
            </a:pPr>
            <a:r>
              <a:rPr b="0" lang="tr-TR" sz="2000" spc="-1" strike="noStrike" u="sng">
                <a:solidFill>
                  <a:srgbClr val="000000"/>
                </a:solidFill>
                <a:uFillTx/>
                <a:latin typeface="Century"/>
              </a:rPr>
              <a:t>Ör</a:t>
            </a:r>
            <a:r>
              <a:rPr b="0" lang="tr-TR" sz="2000" spc="-1" strike="noStrike">
                <a:solidFill>
                  <a:srgbClr val="000000"/>
                </a:solidFill>
                <a:latin typeface="Century"/>
              </a:rPr>
              <a:t>:  </a:t>
            </a:r>
            <a:r>
              <a:rPr b="0" lang="tr-TR" sz="2000" spc="-1" strike="noStrike">
                <a:solidFill>
                  <a:srgbClr val="000000"/>
                </a:solidFill>
                <a:latin typeface="Century"/>
              </a:rPr>
              <a:t>	</a:t>
            </a:r>
            <a:r>
              <a:rPr b="0" lang="tr-TR" sz="2000" spc="-1" strike="noStrike">
                <a:solidFill>
                  <a:srgbClr val="000000"/>
                </a:solidFill>
                <a:latin typeface="Century"/>
              </a:rPr>
              <a:t>Bazı bitkiler taş değildir.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	</a:t>
            </a:r>
            <a:r>
              <a:rPr b="0" lang="tr-TR" sz="2000" spc="-1" strike="noStrike">
                <a:solidFill>
                  <a:srgbClr val="000000"/>
                </a:solidFill>
                <a:latin typeface="Century"/>
              </a:rPr>
              <a:t>Hiçbir bitki taş değildir.</a:t>
            </a:r>
            <a:endParaRPr b="0" lang="tr-TR" sz="2000" spc="-1" strike="noStrike">
              <a:latin typeface="Arial"/>
            </a:endParaRPr>
          </a:p>
          <a:p>
            <a:pPr>
              <a:lnSpc>
                <a:spcPct val="250000"/>
              </a:lnSpc>
              <a:spcBef>
                <a:spcPts val="1001"/>
              </a:spcBef>
              <a:tabLst>
                <a:tab algn="l" pos="0"/>
              </a:tabLst>
            </a:pPr>
            <a:r>
              <a:rPr b="0" lang="tr-TR" sz="2000" spc="-1" strike="noStrike" u="sng">
                <a:solidFill>
                  <a:srgbClr val="000000"/>
                </a:solidFill>
                <a:uFillTx/>
                <a:latin typeface="Century"/>
              </a:rPr>
              <a:t>Ör</a:t>
            </a:r>
            <a:r>
              <a:rPr b="0" lang="tr-TR" sz="2000" spc="-1" strike="noStrike">
                <a:solidFill>
                  <a:srgbClr val="000000"/>
                </a:solidFill>
                <a:latin typeface="Century"/>
              </a:rPr>
              <a:t>:</a:t>
            </a:r>
            <a:r>
              <a:rPr b="0" lang="tr-TR" sz="2000" spc="-1" strike="noStrike">
                <a:solidFill>
                  <a:srgbClr val="000000"/>
                </a:solidFill>
                <a:latin typeface="Century"/>
              </a:rPr>
              <a:t>	</a:t>
            </a:r>
            <a:r>
              <a:rPr b="0" lang="tr-TR" sz="2000" spc="-1" strike="noStrike">
                <a:solidFill>
                  <a:srgbClr val="000000"/>
                </a:solidFill>
                <a:latin typeface="Century"/>
              </a:rPr>
              <a:t>Bütün bitkiler canlıdır.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Bazı bitkiler canlıdır.</a:t>
            </a:r>
            <a:endParaRPr b="0" lang="tr-TR" sz="2000" spc="-1" strike="noStrike">
              <a:latin typeface="Arial"/>
            </a:endParaRPr>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type="title"/>
          </p:nvPr>
        </p:nvSpPr>
        <p:spPr>
          <a:xfrm>
            <a:off x="396360" y="515880"/>
            <a:ext cx="8298000" cy="1175400"/>
          </a:xfrm>
          <a:prstGeom prst="rect">
            <a:avLst/>
          </a:prstGeom>
          <a:noFill/>
          <a:ln w="0">
            <a:solidFill>
              <a:srgbClr val="ffffff"/>
            </a:solidFill>
          </a:ln>
        </p:spPr>
        <p:txBody>
          <a:bodyPr anchor="b">
            <a:normAutofit/>
          </a:bodyPr>
          <a:p>
            <a:pPr>
              <a:lnSpc>
                <a:spcPct val="90000"/>
              </a:lnSpc>
            </a:pPr>
            <a:r>
              <a:rPr b="0" lang="tr-TR" sz="3600" spc="-1" strike="noStrike">
                <a:solidFill>
                  <a:srgbClr val="000000"/>
                </a:solidFill>
                <a:latin typeface="Century"/>
              </a:rPr>
              <a:t>Çelişik önermeler</a:t>
            </a:r>
            <a:endParaRPr b="0" lang="tr-TR" sz="3600" spc="-1" strike="noStrike">
              <a:solidFill>
                <a:srgbClr val="000000"/>
              </a:solidFill>
              <a:latin typeface="Calibri"/>
            </a:endParaRPr>
          </a:p>
        </p:txBody>
      </p:sp>
      <p:sp>
        <p:nvSpPr>
          <p:cNvPr id="736" name="PlaceHolder 2"/>
          <p:cNvSpPr>
            <a:spLocks noGrp="1"/>
          </p:cNvSpPr>
          <p:nvPr>
            <p:ph type="subTitle"/>
          </p:nvPr>
        </p:nvSpPr>
        <p:spPr>
          <a:xfrm>
            <a:off x="396360" y="1976040"/>
            <a:ext cx="11612520" cy="3777480"/>
          </a:xfrm>
          <a:prstGeom prst="rect">
            <a:avLst/>
          </a:prstGeom>
          <a:noFill/>
          <a:ln w="0">
            <a:noFill/>
          </a:ln>
        </p:spPr>
        <p:txBody>
          <a:bodyPr anchor="t">
            <a:normAutofit/>
          </a:bodyPr>
          <a:p>
            <a:pPr>
              <a:lnSpc>
                <a:spcPct val="150000"/>
              </a:lnSpc>
              <a:spcBef>
                <a:spcPts val="1001"/>
              </a:spcBef>
              <a:tabLst>
                <a:tab algn="l" pos="0"/>
              </a:tabLst>
            </a:pPr>
            <a:r>
              <a:rPr b="0" lang="tr-TR" sz="2000" spc="-1" strike="noStrike">
                <a:solidFill>
                  <a:srgbClr val="000000"/>
                </a:solidFill>
                <a:latin typeface="Century"/>
              </a:rPr>
              <a:t>Konu ve yüklemi aynı olan iki önerme hem nitelik hem de nicelik bakımından farklı ise çelişiktir.</a:t>
            </a:r>
            <a:endParaRPr b="0" lang="tr-TR" sz="2000" spc="-1" strike="noStrike">
              <a:latin typeface="Arial"/>
            </a:endParaRPr>
          </a:p>
          <a:p>
            <a:pPr>
              <a:lnSpc>
                <a:spcPct val="150000"/>
              </a:lnSpc>
              <a:spcBef>
                <a:spcPts val="1001"/>
              </a:spcBef>
              <a:tabLst>
                <a:tab algn="l" pos="0"/>
              </a:tabLst>
            </a:pPr>
            <a:r>
              <a:rPr b="0" lang="tr-TR" sz="2000" spc="-1" strike="noStrike" u="sng">
                <a:solidFill>
                  <a:srgbClr val="000000"/>
                </a:solidFill>
                <a:uFillTx/>
                <a:latin typeface="Century"/>
              </a:rPr>
              <a:t>Ör</a:t>
            </a:r>
            <a:r>
              <a:rPr b="0" lang="tr-TR" sz="2000" spc="-1" strike="noStrike">
                <a:solidFill>
                  <a:srgbClr val="000000"/>
                </a:solidFill>
                <a:latin typeface="Century"/>
              </a:rPr>
              <a:t>:</a:t>
            </a:r>
            <a:r>
              <a:rPr b="0" lang="tr-TR" sz="2000" spc="-1" strike="noStrike">
                <a:solidFill>
                  <a:srgbClr val="000000"/>
                </a:solidFill>
                <a:latin typeface="Century"/>
              </a:rPr>
              <a:t>	</a:t>
            </a:r>
            <a:r>
              <a:rPr b="0" lang="tr-TR" sz="2000" spc="-1" strike="noStrike">
                <a:solidFill>
                  <a:srgbClr val="000000"/>
                </a:solidFill>
                <a:latin typeface="Century"/>
              </a:rPr>
              <a:t>Bütün insanlar şairdir.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	</a:t>
            </a:r>
            <a:r>
              <a:rPr b="0" lang="tr-TR" sz="2000" spc="-1" strike="noStrike">
                <a:solidFill>
                  <a:srgbClr val="000000"/>
                </a:solidFill>
                <a:latin typeface="Century"/>
              </a:rPr>
              <a:t>Bazı insanlar şair değildir.</a:t>
            </a:r>
            <a:endParaRPr b="0" lang="tr-TR" sz="2000" spc="-1" strike="noStrike">
              <a:latin typeface="Arial"/>
            </a:endParaRPr>
          </a:p>
          <a:p>
            <a:pPr>
              <a:lnSpc>
                <a:spcPct val="150000"/>
              </a:lnSpc>
              <a:spcBef>
                <a:spcPts val="1001"/>
              </a:spcBef>
              <a:tabLst>
                <a:tab algn="l" pos="0"/>
              </a:tabLst>
            </a:pPr>
            <a:endParaRPr b="0" lang="tr-TR" sz="2000" spc="-1" strike="noStrike">
              <a:latin typeface="Arial"/>
            </a:endParaRPr>
          </a:p>
          <a:p>
            <a:pPr>
              <a:lnSpc>
                <a:spcPct val="150000"/>
              </a:lnSpc>
              <a:spcBef>
                <a:spcPts val="1001"/>
              </a:spcBef>
              <a:tabLst>
                <a:tab algn="l" pos="0"/>
              </a:tabLst>
            </a:pPr>
            <a:r>
              <a:rPr b="0" lang="tr-TR" sz="2000" spc="-1" strike="noStrike" u="sng">
                <a:solidFill>
                  <a:srgbClr val="000000"/>
                </a:solidFill>
                <a:uFillTx/>
                <a:latin typeface="Century"/>
              </a:rPr>
              <a:t>Ör</a:t>
            </a:r>
            <a:r>
              <a:rPr b="0" lang="tr-TR" sz="2000" spc="-1" strike="noStrike">
                <a:solidFill>
                  <a:srgbClr val="000000"/>
                </a:solidFill>
                <a:latin typeface="Century"/>
              </a:rPr>
              <a:t>:</a:t>
            </a:r>
            <a:r>
              <a:rPr b="0" lang="tr-TR" sz="2000" spc="-1" strike="noStrike">
                <a:solidFill>
                  <a:srgbClr val="000000"/>
                </a:solidFill>
                <a:latin typeface="Century"/>
              </a:rPr>
              <a:t>	</a:t>
            </a:r>
            <a:r>
              <a:rPr b="0" lang="tr-TR" sz="2000" spc="-1" strike="noStrike">
                <a:solidFill>
                  <a:srgbClr val="000000"/>
                </a:solidFill>
                <a:latin typeface="Century"/>
              </a:rPr>
              <a:t>Hiçbir çiçek kokulu değildir.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Bazı çiçekler güzel kokuludur.</a:t>
            </a:r>
            <a:endParaRPr b="0" lang="tr-TR" sz="2000" spc="-1" strike="noStrike">
              <a:latin typeface="Arial"/>
            </a:endParaRPr>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PlaceHolder 1"/>
          <p:cNvSpPr>
            <a:spLocks noGrp="1"/>
          </p:cNvSpPr>
          <p:nvPr>
            <p:ph type="title"/>
          </p:nvPr>
        </p:nvSpPr>
        <p:spPr>
          <a:xfrm>
            <a:off x="787320" y="635040"/>
            <a:ext cx="6885000" cy="1175400"/>
          </a:xfrm>
          <a:prstGeom prst="rect">
            <a:avLst/>
          </a:prstGeom>
          <a:noFill/>
          <a:ln w="0">
            <a:solidFill>
              <a:srgbClr val="ffffff"/>
            </a:solidFill>
          </a:ln>
        </p:spPr>
        <p:txBody>
          <a:bodyPr anchor="b">
            <a:noAutofit/>
          </a:bodyPr>
          <a:p>
            <a:pPr>
              <a:lnSpc>
                <a:spcPct val="90000"/>
              </a:lnSpc>
            </a:pPr>
            <a:r>
              <a:rPr b="0" lang="tr-TR" sz="3600" spc="-1" strike="noStrike">
                <a:solidFill>
                  <a:srgbClr val="000000"/>
                </a:solidFill>
                <a:latin typeface="Century"/>
              </a:rPr>
              <a:t>Döndürme</a:t>
            </a:r>
            <a:endParaRPr b="0" lang="tr-TR" sz="3600" spc="-1" strike="noStrike">
              <a:solidFill>
                <a:srgbClr val="000000"/>
              </a:solidFill>
              <a:latin typeface="Calibri"/>
            </a:endParaRPr>
          </a:p>
        </p:txBody>
      </p:sp>
      <p:sp>
        <p:nvSpPr>
          <p:cNvPr id="738" name="PlaceHolder 2"/>
          <p:cNvSpPr>
            <a:spLocks noGrp="1"/>
          </p:cNvSpPr>
          <p:nvPr>
            <p:ph type="subTitle"/>
          </p:nvPr>
        </p:nvSpPr>
        <p:spPr>
          <a:xfrm>
            <a:off x="787320" y="2544840"/>
            <a:ext cx="10616760" cy="1768320"/>
          </a:xfrm>
          <a:prstGeom prst="rect">
            <a:avLst/>
          </a:prstGeom>
          <a:noFill/>
          <a:ln w="0">
            <a:noFill/>
          </a:ln>
        </p:spPr>
        <p:txBody>
          <a:bodyPr anchor="t">
            <a:noAutofit/>
          </a:bodyPr>
          <a:p>
            <a:pPr>
              <a:lnSpc>
                <a:spcPct val="200000"/>
              </a:lnSpc>
              <a:spcBef>
                <a:spcPts val="1001"/>
              </a:spcBef>
              <a:tabLst>
                <a:tab algn="l" pos="0"/>
              </a:tabLst>
            </a:pPr>
            <a:r>
              <a:rPr b="0" lang="tr-TR" sz="2000" spc="-1" strike="noStrike">
                <a:solidFill>
                  <a:srgbClr val="000000"/>
                </a:solidFill>
                <a:latin typeface="Century"/>
              </a:rPr>
              <a:t>Bir önermenin niteliğini değiştirmeden öznesini yüklem, yüklemini özne yapmaktır. Düz döndürme ve ters döndürme olmak üzere ikiye ayrılır </a:t>
            </a:r>
            <a:endParaRPr b="0" lang="tr-TR" sz="2000" spc="-1" strike="noStrike">
              <a:latin typeface="Arial"/>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PlaceHolder 1"/>
          <p:cNvSpPr>
            <a:spLocks noGrp="1"/>
          </p:cNvSpPr>
          <p:nvPr>
            <p:ph type="title"/>
          </p:nvPr>
        </p:nvSpPr>
        <p:spPr>
          <a:xfrm>
            <a:off x="914400" y="685800"/>
            <a:ext cx="8298000" cy="1175400"/>
          </a:xfrm>
          <a:prstGeom prst="rect">
            <a:avLst/>
          </a:prstGeom>
          <a:noFill/>
          <a:ln w="0">
            <a:solidFill>
              <a:srgbClr val="ffffff"/>
            </a:solidFill>
          </a:ln>
        </p:spPr>
        <p:txBody>
          <a:bodyPr anchor="b">
            <a:normAutofit/>
          </a:bodyPr>
          <a:p>
            <a:pPr>
              <a:lnSpc>
                <a:spcPct val="90000"/>
              </a:lnSpc>
            </a:pPr>
            <a:r>
              <a:rPr b="0" lang="tr-TR" sz="3600" spc="-1" strike="noStrike">
                <a:solidFill>
                  <a:srgbClr val="000000"/>
                </a:solidFill>
                <a:latin typeface="Century"/>
              </a:rPr>
              <a:t>a. Düz döndürme </a:t>
            </a:r>
            <a:endParaRPr b="0" lang="tr-TR" sz="3600" spc="-1" strike="noStrike">
              <a:solidFill>
                <a:srgbClr val="000000"/>
              </a:solidFill>
              <a:latin typeface="Calibri"/>
            </a:endParaRPr>
          </a:p>
        </p:txBody>
      </p:sp>
      <p:sp>
        <p:nvSpPr>
          <p:cNvPr id="740" name="PlaceHolder 2"/>
          <p:cNvSpPr>
            <a:spLocks noGrp="1"/>
          </p:cNvSpPr>
          <p:nvPr>
            <p:ph type="subTitle"/>
          </p:nvPr>
        </p:nvSpPr>
        <p:spPr>
          <a:xfrm>
            <a:off x="914400" y="2819520"/>
            <a:ext cx="10901160" cy="2666520"/>
          </a:xfrm>
          <a:prstGeom prst="rect">
            <a:avLst/>
          </a:prstGeom>
          <a:noFill/>
          <a:ln w="0">
            <a:noFill/>
          </a:ln>
        </p:spPr>
        <p:txBody>
          <a:bodyPr anchor="t">
            <a:normAutofit fontScale="95000"/>
          </a:bodyPr>
          <a:p>
            <a:pPr>
              <a:lnSpc>
                <a:spcPct val="200000"/>
              </a:lnSpc>
              <a:spcBef>
                <a:spcPts val="1001"/>
              </a:spcBef>
              <a:tabLst>
                <a:tab algn="l" pos="0"/>
              </a:tabLst>
            </a:pPr>
            <a:r>
              <a:rPr b="0" lang="tr-TR" sz="2000" spc="-1" strike="noStrike">
                <a:solidFill>
                  <a:srgbClr val="000000"/>
                </a:solidFill>
                <a:latin typeface="Century"/>
              </a:rPr>
              <a:t>Bir önermenin olumluluğuna – olumsuzluğuna, doğruluğuna - yanlışlığına dokunmadan yüklemini özne, öznesini yüklem yapmaktır.</a:t>
            </a:r>
            <a:endParaRPr b="0" lang="tr-TR" sz="2000" spc="-1" strike="noStrike">
              <a:latin typeface="Arial"/>
            </a:endParaRPr>
          </a:p>
          <a:p>
            <a:pPr>
              <a:lnSpc>
                <a:spcPct val="200000"/>
              </a:lnSpc>
              <a:spcBef>
                <a:spcPts val="1001"/>
              </a:spcBef>
              <a:tabLst>
                <a:tab algn="l" pos="0"/>
              </a:tabLst>
            </a:pPr>
            <a:r>
              <a:rPr b="0" lang="tr-TR" sz="2000" spc="-1" strike="noStrike" u="sng">
                <a:solidFill>
                  <a:srgbClr val="000000"/>
                </a:solidFill>
                <a:uFillTx/>
                <a:latin typeface="Century"/>
              </a:rPr>
              <a:t>Ör</a:t>
            </a:r>
            <a:r>
              <a:rPr b="0" lang="tr-TR" sz="2000" spc="-1" strike="noStrike">
                <a:solidFill>
                  <a:srgbClr val="000000"/>
                </a:solidFill>
                <a:latin typeface="Century"/>
              </a:rPr>
              <a:t>:</a:t>
            </a:r>
            <a:r>
              <a:rPr b="0" lang="tr-TR" sz="2000" spc="-1" strike="noStrike">
                <a:solidFill>
                  <a:srgbClr val="000000"/>
                </a:solidFill>
                <a:latin typeface="Century"/>
              </a:rPr>
              <a:t>	</a:t>
            </a:r>
            <a:r>
              <a:rPr b="0" lang="tr-TR" sz="2000" spc="-1" strike="noStrike">
                <a:solidFill>
                  <a:srgbClr val="000000"/>
                </a:solidFill>
                <a:latin typeface="Century"/>
              </a:rPr>
              <a:t>Bütün serçeler kuştur.</a:t>
            </a:r>
            <a:endParaRPr b="0" lang="tr-TR" sz="2000" spc="-1" strike="noStrike">
              <a:latin typeface="Arial"/>
            </a:endParaRPr>
          </a:p>
          <a:p>
            <a:pPr>
              <a:lnSpc>
                <a:spcPct val="200000"/>
              </a:lnSpc>
              <a:spcBef>
                <a:spcPts val="1001"/>
              </a:spcBef>
              <a:tabLst>
                <a:tab algn="l" pos="0"/>
              </a:tabLst>
            </a:pPr>
            <a:r>
              <a:rPr b="0" lang="tr-TR" sz="2000" spc="-1" strike="noStrike">
                <a:solidFill>
                  <a:srgbClr val="000000"/>
                </a:solidFill>
                <a:latin typeface="Century"/>
              </a:rPr>
              <a:t>	</a:t>
            </a:r>
            <a:r>
              <a:rPr b="0" lang="tr-TR" sz="2000" spc="-1" strike="noStrike">
                <a:solidFill>
                  <a:srgbClr val="000000"/>
                </a:solidFill>
                <a:latin typeface="Century"/>
              </a:rPr>
              <a:t>Bazı kuşlar serçedir.</a:t>
            </a:r>
            <a:endParaRPr b="0" lang="tr-TR" sz="2000" spc="-1" strike="noStrike">
              <a:latin typeface="Arial"/>
            </a:endParaRPr>
          </a:p>
          <a:p>
            <a:pPr>
              <a:lnSpc>
                <a:spcPct val="200000"/>
              </a:lnSpc>
              <a:spcBef>
                <a:spcPts val="1001"/>
              </a:spcBef>
              <a:tabLst>
                <a:tab algn="l" pos="0"/>
              </a:tabLst>
            </a:pPr>
            <a:endParaRPr b="0" lang="tr-TR" sz="2000" spc="-1" strike="noStrike">
              <a:latin typeface="Arial"/>
            </a:endParaRPr>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PlaceHolder 1"/>
          <p:cNvSpPr>
            <a:spLocks noGrp="1"/>
          </p:cNvSpPr>
          <p:nvPr>
            <p:ph type="title"/>
          </p:nvPr>
        </p:nvSpPr>
        <p:spPr>
          <a:xfrm>
            <a:off x="913680" y="736560"/>
            <a:ext cx="8298000" cy="1175400"/>
          </a:xfrm>
          <a:prstGeom prst="rect">
            <a:avLst/>
          </a:prstGeom>
          <a:noFill/>
          <a:ln w="0">
            <a:solidFill>
              <a:srgbClr val="ffffff"/>
            </a:solidFill>
          </a:ln>
        </p:spPr>
        <p:txBody>
          <a:bodyPr anchor="b">
            <a:normAutofit/>
          </a:bodyPr>
          <a:p>
            <a:pPr>
              <a:lnSpc>
                <a:spcPct val="90000"/>
              </a:lnSpc>
            </a:pPr>
            <a:r>
              <a:rPr b="0" lang="tr-TR" sz="3600" spc="-1" strike="noStrike">
                <a:solidFill>
                  <a:srgbClr val="000000"/>
                </a:solidFill>
                <a:latin typeface="Century"/>
              </a:rPr>
              <a:t>Düz döndürmenin kuralları</a:t>
            </a:r>
            <a:endParaRPr b="0" lang="tr-TR" sz="3600" spc="-1" strike="noStrike">
              <a:solidFill>
                <a:srgbClr val="000000"/>
              </a:solidFill>
              <a:latin typeface="Calibri"/>
            </a:endParaRPr>
          </a:p>
        </p:txBody>
      </p:sp>
      <p:sp>
        <p:nvSpPr>
          <p:cNvPr id="742" name="PlaceHolder 2"/>
          <p:cNvSpPr>
            <a:spLocks noGrp="1"/>
          </p:cNvSpPr>
          <p:nvPr>
            <p:ph type="subTitle"/>
          </p:nvPr>
        </p:nvSpPr>
        <p:spPr>
          <a:xfrm>
            <a:off x="913680" y="2471760"/>
            <a:ext cx="4506840" cy="2790720"/>
          </a:xfrm>
          <a:prstGeom prst="rect">
            <a:avLst/>
          </a:prstGeom>
          <a:noFill/>
          <a:ln w="0">
            <a:noFill/>
          </a:ln>
        </p:spPr>
        <p:txBody>
          <a:bodyPr anchor="t">
            <a:normAutofit fontScale="95000"/>
          </a:bodyPr>
          <a:p>
            <a:pPr>
              <a:lnSpc>
                <a:spcPct val="200000"/>
              </a:lnSpc>
              <a:spcBef>
                <a:spcPts val="1001"/>
              </a:spcBef>
              <a:tabLst>
                <a:tab algn="l" pos="0"/>
              </a:tabLst>
            </a:pPr>
            <a:r>
              <a:rPr b="0" lang="tr-TR" sz="2000" spc="-1" strike="noStrike">
                <a:solidFill>
                  <a:srgbClr val="000000"/>
                </a:solidFill>
                <a:latin typeface="Century"/>
              </a:rPr>
              <a:t>Küllî olumlu- kısmî olumlu olur</a:t>
            </a:r>
            <a:endParaRPr b="0" lang="tr-TR" sz="2000" spc="-1" strike="noStrike">
              <a:latin typeface="Arial"/>
            </a:endParaRPr>
          </a:p>
          <a:p>
            <a:pPr>
              <a:lnSpc>
                <a:spcPct val="200000"/>
              </a:lnSpc>
              <a:spcBef>
                <a:spcPts val="1001"/>
              </a:spcBef>
              <a:tabLst>
                <a:tab algn="l" pos="0"/>
              </a:tabLst>
            </a:pPr>
            <a:r>
              <a:rPr b="0" lang="tr-TR" sz="2000" spc="-1" strike="noStrike">
                <a:solidFill>
                  <a:srgbClr val="000000"/>
                </a:solidFill>
                <a:latin typeface="Century"/>
              </a:rPr>
              <a:t>Küllî olumsuz- küllî olumsuz</a:t>
            </a:r>
            <a:endParaRPr b="0" lang="tr-TR" sz="2000" spc="-1" strike="noStrike">
              <a:latin typeface="Arial"/>
            </a:endParaRPr>
          </a:p>
          <a:p>
            <a:pPr>
              <a:lnSpc>
                <a:spcPct val="200000"/>
              </a:lnSpc>
              <a:spcBef>
                <a:spcPts val="1001"/>
              </a:spcBef>
              <a:tabLst>
                <a:tab algn="l" pos="0"/>
              </a:tabLst>
            </a:pPr>
            <a:r>
              <a:rPr b="0" lang="tr-TR" sz="2000" spc="-1" strike="noStrike">
                <a:solidFill>
                  <a:srgbClr val="000000"/>
                </a:solidFill>
                <a:latin typeface="Century"/>
              </a:rPr>
              <a:t>Kısmî olumlu- kısmî olumlu</a:t>
            </a:r>
            <a:endParaRPr b="0" lang="tr-TR" sz="2000" spc="-1" strike="noStrike">
              <a:latin typeface="Arial"/>
            </a:endParaRPr>
          </a:p>
          <a:p>
            <a:pPr>
              <a:lnSpc>
                <a:spcPct val="200000"/>
              </a:lnSpc>
              <a:spcBef>
                <a:spcPts val="1001"/>
              </a:spcBef>
              <a:tabLst>
                <a:tab algn="l" pos="0"/>
              </a:tabLst>
            </a:pPr>
            <a:r>
              <a:rPr b="0" lang="tr-TR" sz="2000" spc="-1" strike="noStrike">
                <a:solidFill>
                  <a:srgbClr val="000000"/>
                </a:solidFill>
                <a:latin typeface="Century"/>
              </a:rPr>
              <a:t>Kısmî olumsuz - </a:t>
            </a:r>
            <a:r>
              <a:rPr b="0" lang="tr-TR" sz="2000" spc="-1" strike="noStrike">
                <a:solidFill>
                  <a:srgbClr val="ff0000"/>
                </a:solidFill>
                <a:latin typeface="Century"/>
              </a:rPr>
              <a:t>olmaz</a:t>
            </a:r>
            <a:endParaRPr b="0" lang="tr-TR" sz="2000" spc="-1" strike="noStrike">
              <a:latin typeface="Arial"/>
            </a:endParaRPr>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PlaceHolder 1"/>
          <p:cNvSpPr>
            <a:spLocks noGrp="1"/>
          </p:cNvSpPr>
          <p:nvPr>
            <p:ph type="subTitle"/>
          </p:nvPr>
        </p:nvSpPr>
        <p:spPr>
          <a:xfrm>
            <a:off x="4399200" y="419760"/>
            <a:ext cx="3393000" cy="6017760"/>
          </a:xfrm>
          <a:prstGeom prst="rect">
            <a:avLst/>
          </a:prstGeom>
          <a:noFill/>
          <a:ln w="0">
            <a:noFill/>
          </a:ln>
        </p:spPr>
        <p:txBody>
          <a:bodyPr anchor="t">
            <a:normAutofit fontScale="94000"/>
          </a:bodyPr>
          <a:p>
            <a:pPr>
              <a:lnSpc>
                <a:spcPct val="150000"/>
              </a:lnSpc>
              <a:spcBef>
                <a:spcPts val="1001"/>
              </a:spcBef>
              <a:tabLst>
                <a:tab algn="l" pos="0"/>
              </a:tabLst>
            </a:pPr>
            <a:r>
              <a:rPr b="0" lang="tr-TR" sz="2000" spc="-1" strike="noStrike">
                <a:solidFill>
                  <a:srgbClr val="000000"/>
                </a:solidFill>
                <a:latin typeface="Century"/>
              </a:rPr>
              <a:t>Bütün serçeler kuştur.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Bazı kuşlar serçedir.</a:t>
            </a:r>
            <a:endParaRPr b="0" lang="tr-TR" sz="2000" spc="-1" strike="noStrike">
              <a:latin typeface="Arial"/>
            </a:endParaRPr>
          </a:p>
          <a:p>
            <a:pPr>
              <a:lnSpc>
                <a:spcPct val="150000"/>
              </a:lnSpc>
              <a:spcBef>
                <a:spcPts val="1001"/>
              </a:spcBef>
              <a:tabLst>
                <a:tab algn="l" pos="0"/>
              </a:tabLst>
            </a:pP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Hiçbir insan taş değildir.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Hiçbir taş insan değildir.</a:t>
            </a:r>
            <a:endParaRPr b="0" lang="tr-TR" sz="2000" spc="-1" strike="noStrike">
              <a:latin typeface="Arial"/>
            </a:endParaRPr>
          </a:p>
          <a:p>
            <a:pPr>
              <a:lnSpc>
                <a:spcPct val="150000"/>
              </a:lnSpc>
              <a:spcBef>
                <a:spcPts val="1001"/>
              </a:spcBef>
              <a:tabLst>
                <a:tab algn="l" pos="0"/>
              </a:tabLst>
            </a:pP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Bazı hayvanlar memelidir.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Bazı memeliler hayvandır.</a:t>
            </a:r>
            <a:endParaRPr b="0" lang="tr-TR" sz="2000" spc="-1" strike="noStrike">
              <a:latin typeface="Arial"/>
            </a:endParaRPr>
          </a:p>
          <a:p>
            <a:pPr>
              <a:lnSpc>
                <a:spcPct val="150000"/>
              </a:lnSpc>
              <a:spcBef>
                <a:spcPts val="1001"/>
              </a:spcBef>
              <a:tabLst>
                <a:tab algn="l" pos="0"/>
              </a:tabLst>
            </a:pP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Bazı insanlar filozoftur.</a:t>
            </a:r>
            <a:endParaRPr b="0" lang="tr-TR" sz="2000" spc="-1" strike="noStrike">
              <a:latin typeface="Arial"/>
            </a:endParaRPr>
          </a:p>
          <a:p>
            <a:pPr>
              <a:lnSpc>
                <a:spcPct val="150000"/>
              </a:lnSpc>
              <a:spcBef>
                <a:spcPts val="1001"/>
              </a:spcBef>
              <a:tabLst>
                <a:tab algn="l" pos="0"/>
              </a:tabLst>
            </a:pPr>
            <a:r>
              <a:rPr b="0" lang="tr-TR" sz="2000" spc="-1" strike="noStrike">
                <a:solidFill>
                  <a:srgbClr val="ff0000"/>
                </a:solidFill>
                <a:latin typeface="Century"/>
              </a:rPr>
              <a:t>Düz döndürmesi olmaz!!</a:t>
            </a:r>
            <a:endParaRPr b="0" lang="tr-TR" sz="2000" spc="-1" strike="noStrike">
              <a:latin typeface="Arial"/>
            </a:endParaRPr>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PlaceHolder 1"/>
          <p:cNvSpPr>
            <a:spLocks noGrp="1"/>
          </p:cNvSpPr>
          <p:nvPr>
            <p:ph type="title"/>
          </p:nvPr>
        </p:nvSpPr>
        <p:spPr>
          <a:xfrm>
            <a:off x="579240" y="848520"/>
            <a:ext cx="8298000" cy="1175400"/>
          </a:xfrm>
          <a:prstGeom prst="rect">
            <a:avLst/>
          </a:prstGeom>
          <a:noFill/>
          <a:ln w="0">
            <a:solidFill>
              <a:srgbClr val="ffffff"/>
            </a:solidFill>
          </a:ln>
        </p:spPr>
        <p:txBody>
          <a:bodyPr anchor="b">
            <a:noAutofit/>
          </a:bodyPr>
          <a:p>
            <a:pPr>
              <a:lnSpc>
                <a:spcPct val="90000"/>
              </a:lnSpc>
            </a:pPr>
            <a:r>
              <a:rPr b="0" lang="tr-TR" sz="3600" spc="-1" strike="noStrike">
                <a:solidFill>
                  <a:srgbClr val="000000"/>
                </a:solidFill>
                <a:latin typeface="Century"/>
              </a:rPr>
              <a:t>b. Ters döndürme </a:t>
            </a:r>
            <a:endParaRPr b="0" lang="tr-TR" sz="3600" spc="-1" strike="noStrike">
              <a:solidFill>
                <a:srgbClr val="000000"/>
              </a:solidFill>
              <a:latin typeface="Calibri"/>
            </a:endParaRPr>
          </a:p>
        </p:txBody>
      </p:sp>
      <p:sp>
        <p:nvSpPr>
          <p:cNvPr id="745" name="PlaceHolder 2"/>
          <p:cNvSpPr>
            <a:spLocks noGrp="1"/>
          </p:cNvSpPr>
          <p:nvPr>
            <p:ph type="subTitle"/>
          </p:nvPr>
        </p:nvSpPr>
        <p:spPr>
          <a:xfrm>
            <a:off x="579240" y="2351160"/>
            <a:ext cx="11318040" cy="2850480"/>
          </a:xfrm>
          <a:prstGeom prst="rect">
            <a:avLst/>
          </a:prstGeom>
          <a:noFill/>
          <a:ln w="0">
            <a:noFill/>
          </a:ln>
        </p:spPr>
        <p:txBody>
          <a:bodyPr anchor="t">
            <a:noAutofit/>
          </a:bodyPr>
          <a:p>
            <a:pPr>
              <a:lnSpc>
                <a:spcPct val="200000"/>
              </a:lnSpc>
              <a:spcBef>
                <a:spcPts val="1001"/>
              </a:spcBef>
              <a:tabLst>
                <a:tab algn="l" pos="0"/>
              </a:tabLst>
            </a:pPr>
            <a:r>
              <a:rPr b="0" lang="tr-TR" sz="2000" spc="-1" strike="noStrike">
                <a:solidFill>
                  <a:srgbClr val="000000"/>
                </a:solidFill>
                <a:latin typeface="Century"/>
              </a:rPr>
              <a:t>Bir önermenin olumluluğuna, olumsuzluğun, doğruluğuna yanlışlığına dokunmadan öznesinin zıt halini yüklem , yükleminin zıt halini özne yapmaktır.</a:t>
            </a:r>
            <a:endParaRPr b="0" lang="tr-TR" sz="2000" spc="-1" strike="noStrike">
              <a:latin typeface="Arial"/>
            </a:endParaRPr>
          </a:p>
        </p:txBody>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PlaceHolder 1"/>
          <p:cNvSpPr>
            <a:spLocks noGrp="1"/>
          </p:cNvSpPr>
          <p:nvPr>
            <p:ph type="title"/>
          </p:nvPr>
        </p:nvSpPr>
        <p:spPr>
          <a:xfrm>
            <a:off x="1176120" y="462240"/>
            <a:ext cx="8298000" cy="1175400"/>
          </a:xfrm>
          <a:prstGeom prst="rect">
            <a:avLst/>
          </a:prstGeom>
          <a:noFill/>
          <a:ln w="0">
            <a:solidFill>
              <a:srgbClr val="ffffff"/>
            </a:solidFill>
          </a:ln>
        </p:spPr>
        <p:txBody>
          <a:bodyPr anchor="b">
            <a:normAutofit/>
          </a:bodyPr>
          <a:p>
            <a:pPr>
              <a:lnSpc>
                <a:spcPct val="90000"/>
              </a:lnSpc>
            </a:pPr>
            <a:r>
              <a:rPr b="0" lang="tr-TR" sz="3600" spc="-1" strike="noStrike">
                <a:solidFill>
                  <a:srgbClr val="000000"/>
                </a:solidFill>
                <a:latin typeface="Century"/>
              </a:rPr>
              <a:t>Ters döndürme kuralları</a:t>
            </a:r>
            <a:endParaRPr b="0" lang="tr-TR" sz="3600" spc="-1" strike="noStrike">
              <a:solidFill>
                <a:srgbClr val="000000"/>
              </a:solidFill>
              <a:latin typeface="Calibri"/>
            </a:endParaRPr>
          </a:p>
        </p:txBody>
      </p:sp>
      <p:sp>
        <p:nvSpPr>
          <p:cNvPr id="747" name="PlaceHolder 2"/>
          <p:cNvSpPr>
            <a:spLocks noGrp="1"/>
          </p:cNvSpPr>
          <p:nvPr>
            <p:ph type="subTitle"/>
          </p:nvPr>
        </p:nvSpPr>
        <p:spPr>
          <a:xfrm>
            <a:off x="1176120" y="2012400"/>
            <a:ext cx="8442000" cy="4464000"/>
          </a:xfrm>
          <a:prstGeom prst="rect">
            <a:avLst/>
          </a:prstGeom>
          <a:noFill/>
          <a:ln w="0">
            <a:noFill/>
          </a:ln>
        </p:spPr>
        <p:txBody>
          <a:bodyPr anchor="t">
            <a:noAutofit/>
          </a:bodyPr>
          <a:p>
            <a:pPr>
              <a:lnSpc>
                <a:spcPct val="200000"/>
              </a:lnSpc>
              <a:spcBef>
                <a:spcPts val="1001"/>
              </a:spcBef>
              <a:tabLst>
                <a:tab algn="l" pos="0"/>
              </a:tabLst>
            </a:pPr>
            <a:r>
              <a:rPr b="0" lang="tr-TR" sz="2000" spc="-1" strike="noStrike">
                <a:solidFill>
                  <a:srgbClr val="000000"/>
                </a:solidFill>
                <a:latin typeface="Century"/>
              </a:rPr>
              <a:t>Küllî olumlu - küllî olumlu</a:t>
            </a:r>
            <a:endParaRPr b="0" lang="tr-TR" sz="2000" spc="-1" strike="noStrike">
              <a:latin typeface="Arial"/>
            </a:endParaRPr>
          </a:p>
          <a:p>
            <a:pPr>
              <a:lnSpc>
                <a:spcPct val="200000"/>
              </a:lnSpc>
              <a:spcBef>
                <a:spcPts val="1001"/>
              </a:spcBef>
              <a:tabLst>
                <a:tab algn="l" pos="0"/>
              </a:tabLst>
            </a:pPr>
            <a:r>
              <a:rPr b="0" lang="tr-TR" sz="2000" spc="-1" strike="noStrike">
                <a:solidFill>
                  <a:srgbClr val="000000"/>
                </a:solidFill>
                <a:latin typeface="Century"/>
              </a:rPr>
              <a:t>Küllî olumsuz - kısmî olumsuz</a:t>
            </a:r>
            <a:endParaRPr b="0" lang="tr-TR" sz="2000" spc="-1" strike="noStrike">
              <a:latin typeface="Arial"/>
            </a:endParaRPr>
          </a:p>
          <a:p>
            <a:pPr>
              <a:lnSpc>
                <a:spcPct val="200000"/>
              </a:lnSpc>
              <a:spcBef>
                <a:spcPts val="1001"/>
              </a:spcBef>
              <a:tabLst>
                <a:tab algn="l" pos="0"/>
              </a:tabLst>
            </a:pPr>
            <a:r>
              <a:rPr b="0" lang="tr-TR" sz="2000" spc="-1" strike="noStrike">
                <a:solidFill>
                  <a:srgbClr val="000000"/>
                </a:solidFill>
                <a:latin typeface="Century"/>
              </a:rPr>
              <a:t>Kısmî olumlu - </a:t>
            </a:r>
            <a:r>
              <a:rPr b="0" lang="tr-TR" sz="2000" spc="-1" strike="noStrike">
                <a:solidFill>
                  <a:srgbClr val="ff0000"/>
                </a:solidFill>
                <a:latin typeface="Century"/>
              </a:rPr>
              <a:t>olmaz</a:t>
            </a:r>
            <a:endParaRPr b="0" lang="tr-TR" sz="2000" spc="-1" strike="noStrike">
              <a:latin typeface="Arial"/>
            </a:endParaRPr>
          </a:p>
          <a:p>
            <a:pPr>
              <a:lnSpc>
                <a:spcPct val="200000"/>
              </a:lnSpc>
              <a:spcBef>
                <a:spcPts val="1001"/>
              </a:spcBef>
              <a:tabLst>
                <a:tab algn="l" pos="0"/>
              </a:tabLst>
            </a:pPr>
            <a:r>
              <a:rPr b="0" lang="tr-TR" sz="2000" spc="-1" strike="noStrike">
                <a:solidFill>
                  <a:srgbClr val="000000"/>
                </a:solidFill>
                <a:latin typeface="Century"/>
              </a:rPr>
              <a:t>Kısmî olumsuz - kısmî olumsuz</a:t>
            </a:r>
            <a:endParaRPr b="0" lang="tr-TR" sz="2000" spc="-1" strike="noStrike">
              <a:latin typeface="Arial"/>
            </a:endParaRPr>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PlaceHolder 1"/>
          <p:cNvSpPr>
            <a:spLocks noGrp="1"/>
          </p:cNvSpPr>
          <p:nvPr>
            <p:ph type="subTitle"/>
          </p:nvPr>
        </p:nvSpPr>
        <p:spPr>
          <a:xfrm>
            <a:off x="2675160" y="296640"/>
            <a:ext cx="6841440" cy="6264360"/>
          </a:xfrm>
          <a:prstGeom prst="rect">
            <a:avLst/>
          </a:prstGeom>
          <a:noFill/>
          <a:ln w="0">
            <a:noFill/>
          </a:ln>
        </p:spPr>
        <p:txBody>
          <a:bodyPr anchor="t">
            <a:normAutofit fontScale="98000"/>
          </a:bodyPr>
          <a:p>
            <a:pPr>
              <a:lnSpc>
                <a:spcPct val="150000"/>
              </a:lnSpc>
              <a:spcBef>
                <a:spcPts val="1001"/>
              </a:spcBef>
              <a:tabLst>
                <a:tab algn="l" pos="0"/>
              </a:tabLst>
            </a:pPr>
            <a:r>
              <a:rPr b="0" lang="tr-TR" sz="2000" spc="-1" strike="noStrike">
                <a:solidFill>
                  <a:srgbClr val="000000"/>
                </a:solidFill>
                <a:latin typeface="Century"/>
              </a:rPr>
              <a:t>Her insan ölümlüdür.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Her ölümlü olmayan insan olmayandır.</a:t>
            </a:r>
            <a:endParaRPr b="0" lang="tr-TR" sz="2000" spc="-1" strike="noStrike">
              <a:latin typeface="Arial"/>
            </a:endParaRPr>
          </a:p>
          <a:p>
            <a:pPr>
              <a:lnSpc>
                <a:spcPct val="150000"/>
              </a:lnSpc>
              <a:spcBef>
                <a:spcPts val="1001"/>
              </a:spcBef>
              <a:tabLst>
                <a:tab algn="l" pos="0"/>
              </a:tabLst>
            </a:pP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Hiçbir deniz göl değildir.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Bazı göl olmayanlar deniz olmayan değildir.</a:t>
            </a:r>
            <a:endParaRPr b="0" lang="tr-TR" sz="2000" spc="-1" strike="noStrike">
              <a:latin typeface="Arial"/>
            </a:endParaRPr>
          </a:p>
          <a:p>
            <a:pPr>
              <a:lnSpc>
                <a:spcPct val="150000"/>
              </a:lnSpc>
              <a:spcBef>
                <a:spcPts val="1001"/>
              </a:spcBef>
              <a:tabLst>
                <a:tab algn="l" pos="0"/>
              </a:tabLst>
            </a:pP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Bazı çiçekler menekşedir.</a:t>
            </a:r>
            <a:endParaRPr b="0" lang="tr-TR" sz="2000" spc="-1" strike="noStrike">
              <a:latin typeface="Arial"/>
            </a:endParaRPr>
          </a:p>
          <a:p>
            <a:pPr>
              <a:lnSpc>
                <a:spcPct val="150000"/>
              </a:lnSpc>
              <a:spcBef>
                <a:spcPts val="1001"/>
              </a:spcBef>
              <a:tabLst>
                <a:tab algn="l" pos="0"/>
              </a:tabLst>
            </a:pPr>
            <a:r>
              <a:rPr b="0" lang="tr-TR" sz="2000" spc="-1" strike="noStrike">
                <a:solidFill>
                  <a:srgbClr val="ff0000"/>
                </a:solidFill>
                <a:latin typeface="Century"/>
              </a:rPr>
              <a:t>Ters döndürmesi olmaz!!</a:t>
            </a:r>
            <a:endParaRPr b="0" lang="tr-TR" sz="2000" spc="-1" strike="noStrike">
              <a:latin typeface="Arial"/>
            </a:endParaRPr>
          </a:p>
          <a:p>
            <a:pPr>
              <a:lnSpc>
                <a:spcPct val="150000"/>
              </a:lnSpc>
              <a:spcBef>
                <a:spcPts val="1001"/>
              </a:spcBef>
              <a:tabLst>
                <a:tab algn="l" pos="0"/>
              </a:tabLst>
            </a:pP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Bazı insanlar öğretmen değildir.</a:t>
            </a:r>
            <a:endParaRPr b="0" lang="tr-TR" sz="2000" spc="-1" strike="noStrike">
              <a:latin typeface="Arial"/>
            </a:endParaRPr>
          </a:p>
          <a:p>
            <a:pPr>
              <a:lnSpc>
                <a:spcPct val="150000"/>
              </a:lnSpc>
              <a:spcBef>
                <a:spcPts val="1001"/>
              </a:spcBef>
              <a:tabLst>
                <a:tab algn="l" pos="0"/>
              </a:tabLst>
            </a:pPr>
            <a:r>
              <a:rPr b="0" lang="tr-TR" sz="2000" spc="-1" strike="noStrike">
                <a:solidFill>
                  <a:srgbClr val="000000"/>
                </a:solidFill>
                <a:latin typeface="Century"/>
              </a:rPr>
              <a:t>Bazı öğretmen olmayanlar insan olmayan değildir.</a:t>
            </a:r>
            <a:endParaRPr b="0" lang="tr-TR"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5"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246"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22A09976-1EA2-43E5-8499-EAB3D25D5F03}"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247"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248"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9120575A-AD30-4EB7-A06B-3513095F1750}" type="slidenum">
              <a:rPr b="0" lang="tr-TR" sz="1200" spc="-1" strike="noStrike">
                <a:solidFill>
                  <a:srgbClr val="8b8b8b"/>
                </a:solidFill>
                <a:latin typeface="Calibri"/>
              </a:rPr>
              <a:t>&lt;number&gt;</a:t>
            </a:fld>
            <a:endParaRPr b="0" lang="tr-TR" sz="1200" spc="-1" strike="noStrike">
              <a:latin typeface="Times New Roman"/>
            </a:endParaRPr>
          </a:p>
        </p:txBody>
      </p:sp>
      <p:sp>
        <p:nvSpPr>
          <p:cNvPr id="249" name="Dikdörtgen 1"/>
          <p:cNvSpPr/>
          <p:nvPr/>
        </p:nvSpPr>
        <p:spPr>
          <a:xfrm>
            <a:off x="838080" y="1166400"/>
            <a:ext cx="10515240" cy="447948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152f1a"/>
              </a:buClr>
              <a:buFont typeface="Arial"/>
              <a:buChar char="•"/>
            </a:pPr>
            <a:r>
              <a:rPr b="0" lang="tr-TR" sz="2400" spc="-1" strike="noStrike">
                <a:solidFill>
                  <a:srgbClr val="152f1a"/>
                </a:solidFill>
                <a:latin typeface="Century"/>
              </a:rPr>
              <a:t>Bir şeyi ilk kez bulmak.</a:t>
            </a:r>
            <a:endParaRPr b="0" lang="tr-TR" sz="2400" spc="-1" strike="noStrike">
              <a:latin typeface="Arial"/>
            </a:endParaRPr>
          </a:p>
          <a:p>
            <a:pPr algn="just">
              <a:lnSpc>
                <a:spcPct val="150000"/>
              </a:lnSpc>
            </a:pPr>
            <a:endParaRPr b="0" lang="tr-TR" sz="2400" spc="-1" strike="noStrike">
              <a:latin typeface="Arial"/>
            </a:endParaRPr>
          </a:p>
          <a:p>
            <a:pPr marL="285840" indent="-285840" algn="just">
              <a:lnSpc>
                <a:spcPct val="150000"/>
              </a:lnSpc>
              <a:buClr>
                <a:srgbClr val="152f1a"/>
              </a:buClr>
              <a:buFont typeface="Arial"/>
              <a:buChar char="•"/>
            </a:pPr>
            <a:r>
              <a:rPr b="0" lang="tr-TR" sz="2400" spc="-1" strike="noStrike">
                <a:solidFill>
                  <a:srgbClr val="152f1a"/>
                </a:solidFill>
                <a:latin typeface="Century"/>
              </a:rPr>
              <a:t>Açığa vurmak, ortaya çıkarmak, gözler önüne sermek.</a:t>
            </a:r>
            <a:endParaRPr b="0" lang="tr-TR" sz="2400" spc="-1" strike="noStrike">
              <a:latin typeface="Arial"/>
            </a:endParaRPr>
          </a:p>
          <a:p>
            <a:pPr algn="just">
              <a:lnSpc>
                <a:spcPct val="150000"/>
              </a:lnSpc>
            </a:pPr>
            <a:endParaRPr b="0" lang="tr-TR" sz="2400" spc="-1" strike="noStrike">
              <a:latin typeface="Arial"/>
            </a:endParaRPr>
          </a:p>
          <a:p>
            <a:pPr marL="285840" indent="-285840" algn="just">
              <a:lnSpc>
                <a:spcPct val="150000"/>
              </a:lnSpc>
              <a:buClr>
                <a:srgbClr val="152f1a"/>
              </a:buClr>
              <a:buFont typeface="Arial"/>
              <a:buChar char="•"/>
            </a:pPr>
            <a:r>
              <a:rPr b="0" lang="tr-TR" sz="2400" spc="-1" strike="noStrike">
                <a:solidFill>
                  <a:srgbClr val="152f1a"/>
                </a:solidFill>
                <a:latin typeface="Century"/>
              </a:rPr>
              <a:t>Daha önce kimsenin bulmadığı bir şeyin zaten mevcut olduğunun ilk kez farkına varmak.</a:t>
            </a:r>
            <a:endParaRPr b="0" lang="tr-TR" sz="2400" spc="-1" strike="noStrike">
              <a:latin typeface="Arial"/>
            </a:endParaRPr>
          </a:p>
          <a:p>
            <a:pPr algn="just">
              <a:lnSpc>
                <a:spcPct val="150000"/>
              </a:lnSpc>
            </a:pPr>
            <a:endParaRPr b="0" lang="tr-TR" sz="2400" spc="-1" strike="noStrike">
              <a:latin typeface="Arial"/>
            </a:endParaRPr>
          </a:p>
          <a:p>
            <a:pPr algn="just">
              <a:lnSpc>
                <a:spcPct val="150000"/>
              </a:lnSpc>
            </a:pPr>
            <a:r>
              <a:rPr b="0" lang="tr-TR" sz="2400" spc="-1" strike="noStrike">
                <a:solidFill>
                  <a:srgbClr val="ff0000"/>
                </a:solidFill>
                <a:latin typeface="Century"/>
              </a:rPr>
              <a:t>Ör: </a:t>
            </a:r>
            <a:r>
              <a:rPr b="0" lang="tr-TR" sz="2400" spc="-1" strike="noStrike">
                <a:solidFill>
                  <a:srgbClr val="152f1a"/>
                </a:solidFill>
                <a:latin typeface="Century"/>
              </a:rPr>
              <a:t>Kristof Kolomb’un Amerika kıtasını keşfetmesi</a:t>
            </a:r>
            <a:endParaRPr b="0" lang="tr-TR" sz="2400" spc="-1" strike="noStrike">
              <a:latin typeface="Arial"/>
            </a:endParaRPr>
          </a:p>
        </p:txBody>
      </p:sp>
      <p:sp>
        <p:nvSpPr>
          <p:cNvPr id="250" name="Dikdörtgen 6"/>
          <p:cNvSpPr/>
          <p:nvPr/>
        </p:nvSpPr>
        <p:spPr>
          <a:xfrm>
            <a:off x="923400" y="309240"/>
            <a:ext cx="2428920" cy="638280"/>
          </a:xfrm>
          <a:prstGeom prst="rect">
            <a:avLst/>
          </a:prstGeom>
          <a:noFill/>
          <a:ln w="0">
            <a:noFill/>
          </a:ln>
        </p:spPr>
        <p:style>
          <a:lnRef idx="0"/>
          <a:fillRef idx="0"/>
          <a:effectRef idx="0"/>
          <a:fontRef idx="minor"/>
        </p:style>
        <p:txBody>
          <a:bodyPr wrap="none" lIns="90000" rIns="90000" tIns="45000" bIns="45000" anchor="t">
            <a:spAutoFit/>
          </a:bodyPr>
          <a:p>
            <a:pPr algn="just">
              <a:lnSpc>
                <a:spcPct val="150000"/>
              </a:lnSpc>
            </a:pPr>
            <a:r>
              <a:rPr b="1" lang="tr-TR" sz="2400" spc="-1" strike="noStrike" u="sng">
                <a:solidFill>
                  <a:srgbClr val="152f1a"/>
                </a:solidFill>
                <a:uFillTx/>
                <a:latin typeface="Century"/>
              </a:rPr>
              <a:t>Keşif (Discovery)</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Text Box 2"/>
          <p:cNvSpPr/>
          <p:nvPr/>
        </p:nvSpPr>
        <p:spPr>
          <a:xfrm>
            <a:off x="900720" y="367920"/>
            <a:ext cx="7143480" cy="1104120"/>
          </a:xfrm>
          <a:prstGeom prst="rect">
            <a:avLst/>
          </a:prstGeom>
          <a:noFill/>
          <a:ln w="0">
            <a:noFill/>
          </a:ln>
        </p:spPr>
        <p:style>
          <a:lnRef idx="0"/>
          <a:fillRef idx="0"/>
          <a:effectRef idx="0"/>
          <a:fontRef idx="minor"/>
        </p:style>
        <p:txBody>
          <a:bodyPr anchor="t">
            <a:noAutofit/>
          </a:bodyPr>
          <a:p>
            <a:pPr algn="just">
              <a:lnSpc>
                <a:spcPct val="150000"/>
              </a:lnSpc>
              <a:spcBef>
                <a:spcPts val="1001"/>
              </a:spcBef>
              <a:tabLst>
                <a:tab algn="l" pos="0"/>
              </a:tabLst>
            </a:pPr>
            <a:r>
              <a:rPr b="0" lang="tr-TR" sz="3600" spc="-1" strike="noStrike">
                <a:solidFill>
                  <a:srgbClr val="152f1a"/>
                </a:solidFill>
                <a:latin typeface="Century"/>
              </a:rPr>
              <a:t>Önermelerin Gösterilişi</a:t>
            </a:r>
            <a:endParaRPr b="0" lang="tr-TR" sz="3600" spc="-1" strike="noStrike">
              <a:latin typeface="Arial"/>
            </a:endParaRPr>
          </a:p>
        </p:txBody>
      </p:sp>
      <p:sp>
        <p:nvSpPr>
          <p:cNvPr id="750" name="Text Box 3"/>
          <p:cNvSpPr/>
          <p:nvPr/>
        </p:nvSpPr>
        <p:spPr>
          <a:xfrm>
            <a:off x="900720" y="1239120"/>
            <a:ext cx="6382800" cy="456840"/>
          </a:xfrm>
          <a:prstGeom prst="rect">
            <a:avLst/>
          </a:prstGeom>
          <a:noFill/>
          <a:ln w="0">
            <a:noFill/>
          </a:ln>
        </p:spPr>
        <p:style>
          <a:lnRef idx="0"/>
          <a:fillRef idx="0"/>
          <a:effectRef idx="0"/>
          <a:fontRef idx="minor"/>
        </p:style>
        <p:txBody>
          <a:bodyPr anchor="t">
            <a:normAutofit fontScale="66000"/>
          </a:bodyPr>
          <a:p>
            <a:pPr algn="just">
              <a:lnSpc>
                <a:spcPct val="150000"/>
              </a:lnSpc>
              <a:spcBef>
                <a:spcPts val="1001"/>
              </a:spcBef>
              <a:tabLst>
                <a:tab algn="l" pos="0"/>
              </a:tabLst>
            </a:pPr>
            <a:r>
              <a:rPr b="0" lang="tr-TR" sz="2400" spc="-1" strike="noStrike">
                <a:solidFill>
                  <a:srgbClr val="152f1a"/>
                </a:solidFill>
                <a:latin typeface="Century"/>
              </a:rPr>
              <a:t>Önermeler p, q, r, s, ... gibi harflerle gösterilir. </a:t>
            </a:r>
            <a:endParaRPr b="0" lang="tr-TR" sz="2400" spc="-1" strike="noStrike">
              <a:latin typeface="Arial"/>
            </a:endParaRPr>
          </a:p>
        </p:txBody>
      </p:sp>
      <p:sp>
        <p:nvSpPr>
          <p:cNvPr id="751" name="Text Box 4"/>
          <p:cNvSpPr/>
          <p:nvPr/>
        </p:nvSpPr>
        <p:spPr>
          <a:xfrm>
            <a:off x="900720" y="1769400"/>
            <a:ext cx="6283080" cy="456840"/>
          </a:xfrm>
          <a:prstGeom prst="rect">
            <a:avLst/>
          </a:prstGeom>
          <a:noFill/>
          <a:ln w="0">
            <a:noFill/>
          </a:ln>
        </p:spPr>
        <p:style>
          <a:lnRef idx="0"/>
          <a:fillRef idx="0"/>
          <a:effectRef idx="0"/>
          <a:fontRef idx="minor"/>
        </p:style>
        <p:txBody>
          <a:bodyPr anchor="t">
            <a:normAutofit fontScale="66000"/>
          </a:bodyPr>
          <a:p>
            <a:pPr algn="just">
              <a:lnSpc>
                <a:spcPct val="150000"/>
              </a:lnSpc>
              <a:spcBef>
                <a:spcPts val="1001"/>
              </a:spcBef>
              <a:tabLst>
                <a:tab algn="l" pos="0"/>
              </a:tabLst>
            </a:pPr>
            <a:r>
              <a:rPr b="0" lang="tr-TR" sz="2400" spc="-1" strike="noStrike">
                <a:solidFill>
                  <a:srgbClr val="152f1a"/>
                </a:solidFill>
                <a:latin typeface="Century"/>
              </a:rPr>
              <a:t>p : </a:t>
            </a:r>
            <a:r>
              <a:rPr b="0" lang="en-US" sz="2400" spc="-1" strike="noStrike">
                <a:solidFill>
                  <a:srgbClr val="152f1a"/>
                </a:solidFill>
                <a:latin typeface="Century"/>
              </a:rPr>
              <a:t>"</a:t>
            </a:r>
            <a:r>
              <a:rPr b="0" lang="tr-TR" sz="2400" spc="-1" strike="noStrike">
                <a:solidFill>
                  <a:srgbClr val="152f1a"/>
                </a:solidFill>
                <a:latin typeface="Century"/>
              </a:rPr>
              <a:t>Gümüşhane, Karadeniz Bölgesi’ndedir.</a:t>
            </a:r>
            <a:r>
              <a:rPr b="0" lang="en-US" sz="2400" spc="-1" strike="noStrike">
                <a:solidFill>
                  <a:srgbClr val="152f1a"/>
                </a:solidFill>
                <a:latin typeface="Century"/>
              </a:rPr>
              <a:t>"</a:t>
            </a:r>
            <a:r>
              <a:rPr b="0" lang="tr-TR" sz="2400" spc="-1" strike="noStrike">
                <a:solidFill>
                  <a:srgbClr val="152f1a"/>
                </a:solidFill>
                <a:latin typeface="Century"/>
              </a:rPr>
              <a:t> </a:t>
            </a:r>
            <a:endParaRPr b="0" lang="tr-TR" sz="2400" spc="-1" strike="noStrike">
              <a:latin typeface="Arial"/>
            </a:endParaRPr>
          </a:p>
        </p:txBody>
      </p:sp>
      <p:sp>
        <p:nvSpPr>
          <p:cNvPr id="752" name="Text Box 5"/>
          <p:cNvSpPr/>
          <p:nvPr/>
        </p:nvSpPr>
        <p:spPr>
          <a:xfrm>
            <a:off x="900720" y="2277360"/>
            <a:ext cx="6413040" cy="456840"/>
          </a:xfrm>
          <a:prstGeom prst="rect">
            <a:avLst/>
          </a:prstGeom>
          <a:noFill/>
          <a:ln w="0">
            <a:noFill/>
          </a:ln>
        </p:spPr>
        <p:style>
          <a:lnRef idx="0"/>
          <a:fillRef idx="0"/>
          <a:effectRef idx="0"/>
          <a:fontRef idx="minor"/>
        </p:style>
        <p:txBody>
          <a:bodyPr anchor="t">
            <a:normAutofit fontScale="66000"/>
          </a:bodyPr>
          <a:p>
            <a:pPr algn="just">
              <a:lnSpc>
                <a:spcPct val="150000"/>
              </a:lnSpc>
              <a:spcBef>
                <a:spcPts val="1001"/>
              </a:spcBef>
              <a:tabLst>
                <a:tab algn="l" pos="0"/>
              </a:tabLst>
            </a:pPr>
            <a:r>
              <a:rPr b="0" lang="tr-TR" sz="2400" spc="-1" strike="noStrike">
                <a:solidFill>
                  <a:srgbClr val="152f1a"/>
                </a:solidFill>
                <a:latin typeface="Century"/>
              </a:rPr>
              <a:t>q : </a:t>
            </a:r>
            <a:r>
              <a:rPr b="0" lang="en-US" sz="2400" spc="-1" strike="noStrike">
                <a:solidFill>
                  <a:srgbClr val="152f1a"/>
                </a:solidFill>
                <a:latin typeface="Century"/>
              </a:rPr>
              <a:t>"</a:t>
            </a:r>
            <a:r>
              <a:rPr b="0" lang="tr-TR" sz="2400" spc="-1" strike="noStrike">
                <a:solidFill>
                  <a:srgbClr val="152f1a"/>
                </a:solidFill>
                <a:latin typeface="Century"/>
              </a:rPr>
              <a:t>Ağrı Dağı Türkiye’nin en yüksek dağıdır.</a:t>
            </a:r>
            <a:r>
              <a:rPr b="0" lang="en-US" sz="2400" spc="-1" strike="noStrike">
                <a:solidFill>
                  <a:srgbClr val="152f1a"/>
                </a:solidFill>
                <a:latin typeface="Century"/>
              </a:rPr>
              <a:t>"</a:t>
            </a:r>
            <a:r>
              <a:rPr b="0" lang="tr-TR" sz="2400" spc="-1" strike="noStrike">
                <a:solidFill>
                  <a:srgbClr val="152f1a"/>
                </a:solidFill>
                <a:latin typeface="Century"/>
              </a:rPr>
              <a:t> </a:t>
            </a:r>
            <a:endParaRPr b="0" lang="tr-TR" sz="2400" spc="-1" strike="noStrike">
              <a:latin typeface="Arial"/>
            </a:endParaRPr>
          </a:p>
        </p:txBody>
      </p:sp>
      <p:sp>
        <p:nvSpPr>
          <p:cNvPr id="753" name="Text Box 6"/>
          <p:cNvSpPr/>
          <p:nvPr/>
        </p:nvSpPr>
        <p:spPr>
          <a:xfrm>
            <a:off x="900720" y="2797920"/>
            <a:ext cx="7583040" cy="456840"/>
          </a:xfrm>
          <a:prstGeom prst="rect">
            <a:avLst/>
          </a:prstGeom>
          <a:noFill/>
          <a:ln w="0">
            <a:noFill/>
          </a:ln>
        </p:spPr>
        <p:style>
          <a:lnRef idx="0"/>
          <a:fillRef idx="0"/>
          <a:effectRef idx="0"/>
          <a:fontRef idx="minor"/>
        </p:style>
        <p:txBody>
          <a:bodyPr anchor="t">
            <a:normAutofit fontScale="66000"/>
          </a:bodyPr>
          <a:p>
            <a:pPr algn="just">
              <a:lnSpc>
                <a:spcPct val="150000"/>
              </a:lnSpc>
              <a:spcBef>
                <a:spcPts val="1001"/>
              </a:spcBef>
              <a:tabLst>
                <a:tab algn="l" pos="0"/>
              </a:tabLst>
            </a:pPr>
            <a:r>
              <a:rPr b="1" lang="tr-TR" sz="2400" spc="-1" strike="noStrike" u="sng">
                <a:solidFill>
                  <a:srgbClr val="152f1a"/>
                </a:solidFill>
                <a:uFillTx/>
                <a:latin typeface="Century"/>
              </a:rPr>
              <a:t>Önermelerin Doğruluk Değeri ve Tablosu</a:t>
            </a:r>
            <a:endParaRPr b="0" lang="tr-TR" sz="2400" spc="-1" strike="noStrike">
              <a:latin typeface="Arial"/>
            </a:endParaRPr>
          </a:p>
        </p:txBody>
      </p:sp>
      <p:sp>
        <p:nvSpPr>
          <p:cNvPr id="754" name="Text Box 8"/>
          <p:cNvSpPr/>
          <p:nvPr/>
        </p:nvSpPr>
        <p:spPr>
          <a:xfrm>
            <a:off x="900720" y="3348720"/>
            <a:ext cx="4717800" cy="456840"/>
          </a:xfrm>
          <a:prstGeom prst="rect">
            <a:avLst/>
          </a:prstGeom>
          <a:noFill/>
          <a:ln w="0">
            <a:noFill/>
          </a:ln>
        </p:spPr>
        <p:style>
          <a:lnRef idx="0"/>
          <a:fillRef idx="0"/>
          <a:effectRef idx="0"/>
          <a:fontRef idx="minor"/>
        </p:style>
        <p:txBody>
          <a:bodyPr anchor="t">
            <a:normAutofit fontScale="66000"/>
          </a:bodyPr>
          <a:p>
            <a:pPr algn="just">
              <a:lnSpc>
                <a:spcPct val="150000"/>
              </a:lnSpc>
              <a:spcBef>
                <a:spcPts val="1001"/>
              </a:spcBef>
              <a:tabLst>
                <a:tab algn="l" pos="0"/>
              </a:tabLst>
            </a:pPr>
            <a:r>
              <a:rPr b="0" lang="tr-TR" sz="2400" spc="-1" strike="noStrike">
                <a:solidFill>
                  <a:srgbClr val="152f1a"/>
                </a:solidFill>
                <a:latin typeface="Century"/>
              </a:rPr>
              <a:t>p : </a:t>
            </a:r>
            <a:r>
              <a:rPr b="0" lang="en-US" sz="2400" spc="-1" strike="noStrike">
                <a:solidFill>
                  <a:srgbClr val="152f1a"/>
                </a:solidFill>
                <a:latin typeface="Century"/>
              </a:rPr>
              <a:t>"</a:t>
            </a:r>
            <a:r>
              <a:rPr b="0" lang="tr-TR" sz="2400" spc="-1" strike="noStrike">
                <a:solidFill>
                  <a:srgbClr val="152f1a"/>
                </a:solidFill>
                <a:latin typeface="Century"/>
              </a:rPr>
              <a:t>İklim, bir coğrafya terimidir.</a:t>
            </a:r>
            <a:r>
              <a:rPr b="0" lang="en-US" sz="2400" spc="-1" strike="noStrike">
                <a:solidFill>
                  <a:srgbClr val="152f1a"/>
                </a:solidFill>
                <a:latin typeface="Century"/>
              </a:rPr>
              <a:t>"</a:t>
            </a:r>
            <a:r>
              <a:rPr b="0" lang="tr-TR" sz="2400" spc="-1" strike="noStrike">
                <a:solidFill>
                  <a:srgbClr val="152f1a"/>
                </a:solidFill>
                <a:latin typeface="Century"/>
              </a:rPr>
              <a:t> </a:t>
            </a:r>
            <a:endParaRPr b="0" lang="tr-TR" sz="2400" spc="-1" strike="noStrike">
              <a:latin typeface="Arial"/>
            </a:endParaRPr>
          </a:p>
        </p:txBody>
      </p:sp>
      <p:sp>
        <p:nvSpPr>
          <p:cNvPr id="755" name="Text Box 9"/>
          <p:cNvSpPr/>
          <p:nvPr/>
        </p:nvSpPr>
        <p:spPr>
          <a:xfrm>
            <a:off x="5198760" y="3288600"/>
            <a:ext cx="1151640" cy="487080"/>
          </a:xfrm>
          <a:prstGeom prst="rect">
            <a:avLst/>
          </a:prstGeom>
          <a:noFill/>
          <a:ln w="0">
            <a:noFill/>
          </a:ln>
        </p:spPr>
        <p:style>
          <a:lnRef idx="0"/>
          <a:fillRef idx="0"/>
          <a:effectRef idx="0"/>
          <a:fontRef idx="minor"/>
        </p:style>
        <p:txBody>
          <a:bodyPr anchor="t">
            <a:normAutofit fontScale="72000"/>
          </a:bodyPr>
          <a:p>
            <a:pPr algn="just">
              <a:lnSpc>
                <a:spcPct val="150000"/>
              </a:lnSpc>
              <a:spcBef>
                <a:spcPts val="1001"/>
              </a:spcBef>
              <a:tabLst>
                <a:tab algn="l" pos="0"/>
              </a:tabLst>
            </a:pPr>
            <a:r>
              <a:rPr b="0" lang="tr-TR" sz="2400" spc="-1" strike="noStrike">
                <a:solidFill>
                  <a:srgbClr val="152f1a"/>
                </a:solidFill>
                <a:latin typeface="Century"/>
              </a:rPr>
              <a:t>p  </a:t>
            </a:r>
            <a:r>
              <a:rPr b="0" lang="tr-TR" sz="2400" spc="-1" strike="noStrike">
                <a:solidFill>
                  <a:srgbClr val="152f1a"/>
                </a:solidFill>
                <a:latin typeface="Symbol"/>
              </a:rPr>
              <a:t></a:t>
            </a:r>
            <a:r>
              <a:rPr b="0" lang="tr-TR" sz="2400" spc="-1" strike="noStrike">
                <a:solidFill>
                  <a:srgbClr val="152f1a"/>
                </a:solidFill>
                <a:latin typeface="Century"/>
              </a:rPr>
              <a:t> 1</a:t>
            </a:r>
            <a:endParaRPr b="0" lang="tr-TR" sz="2400" spc="-1" strike="noStrike">
              <a:latin typeface="Arial"/>
            </a:endParaRPr>
          </a:p>
        </p:txBody>
      </p:sp>
      <p:sp>
        <p:nvSpPr>
          <p:cNvPr id="756" name="Text Box 10"/>
          <p:cNvSpPr/>
          <p:nvPr/>
        </p:nvSpPr>
        <p:spPr>
          <a:xfrm>
            <a:off x="900720" y="3899520"/>
            <a:ext cx="7243560" cy="456840"/>
          </a:xfrm>
          <a:prstGeom prst="rect">
            <a:avLst/>
          </a:prstGeom>
          <a:noFill/>
          <a:ln w="0">
            <a:noFill/>
          </a:ln>
        </p:spPr>
        <p:style>
          <a:lnRef idx="0"/>
          <a:fillRef idx="0"/>
          <a:effectRef idx="0"/>
          <a:fontRef idx="minor"/>
        </p:style>
        <p:txBody>
          <a:bodyPr anchor="t">
            <a:normAutofit fontScale="66000"/>
          </a:bodyPr>
          <a:p>
            <a:pPr algn="just">
              <a:lnSpc>
                <a:spcPct val="150000"/>
              </a:lnSpc>
              <a:spcBef>
                <a:spcPts val="1001"/>
              </a:spcBef>
              <a:tabLst>
                <a:tab algn="l" pos="0"/>
              </a:tabLst>
            </a:pPr>
            <a:r>
              <a:rPr b="0" lang="tr-TR" sz="2400" spc="-1" strike="noStrike">
                <a:solidFill>
                  <a:srgbClr val="152f1a"/>
                </a:solidFill>
                <a:latin typeface="Century"/>
              </a:rPr>
              <a:t>q : </a:t>
            </a:r>
            <a:r>
              <a:rPr b="0" lang="en-US" sz="2400" spc="-1" strike="noStrike">
                <a:solidFill>
                  <a:srgbClr val="152f1a"/>
                </a:solidFill>
                <a:latin typeface="Century"/>
              </a:rPr>
              <a:t>"</a:t>
            </a:r>
            <a:r>
              <a:rPr b="0" lang="tr-TR" sz="2400" spc="-1" strike="noStrike">
                <a:solidFill>
                  <a:srgbClr val="152f1a"/>
                </a:solidFill>
                <a:latin typeface="Century"/>
              </a:rPr>
              <a:t>Fenerbahçe, 2010 yılında UEFA kupasını aldı.</a:t>
            </a:r>
            <a:r>
              <a:rPr b="0" lang="en-US" sz="2400" spc="-1" strike="noStrike">
                <a:solidFill>
                  <a:srgbClr val="152f1a"/>
                </a:solidFill>
                <a:latin typeface="Century"/>
              </a:rPr>
              <a:t>"</a:t>
            </a:r>
            <a:r>
              <a:rPr b="0" lang="tr-TR" sz="2400" spc="-1" strike="noStrike">
                <a:solidFill>
                  <a:srgbClr val="152f1a"/>
                </a:solidFill>
                <a:latin typeface="Century"/>
              </a:rPr>
              <a:t> </a:t>
            </a:r>
            <a:endParaRPr b="0" lang="tr-TR" sz="2400" spc="-1" strike="noStrike">
              <a:latin typeface="Arial"/>
            </a:endParaRPr>
          </a:p>
        </p:txBody>
      </p:sp>
      <p:sp>
        <p:nvSpPr>
          <p:cNvPr id="757" name="Text Box 11"/>
          <p:cNvSpPr/>
          <p:nvPr/>
        </p:nvSpPr>
        <p:spPr>
          <a:xfrm>
            <a:off x="7154640" y="3899520"/>
            <a:ext cx="858600" cy="456840"/>
          </a:xfrm>
          <a:prstGeom prst="rect">
            <a:avLst/>
          </a:prstGeom>
          <a:noFill/>
          <a:ln w="0">
            <a:noFill/>
          </a:ln>
        </p:spPr>
        <p:style>
          <a:lnRef idx="0"/>
          <a:fillRef idx="0"/>
          <a:effectRef idx="0"/>
          <a:fontRef idx="minor"/>
        </p:style>
        <p:txBody>
          <a:bodyPr anchor="t">
            <a:normAutofit fontScale="66000"/>
          </a:bodyPr>
          <a:p>
            <a:pPr algn="just">
              <a:lnSpc>
                <a:spcPct val="150000"/>
              </a:lnSpc>
              <a:spcBef>
                <a:spcPts val="1001"/>
              </a:spcBef>
              <a:tabLst>
                <a:tab algn="l" pos="0"/>
              </a:tabLst>
            </a:pPr>
            <a:r>
              <a:rPr b="0" lang="tr-TR" sz="2400" spc="-1" strike="noStrike">
                <a:solidFill>
                  <a:srgbClr val="152f1a"/>
                </a:solidFill>
                <a:latin typeface="Century"/>
              </a:rPr>
              <a:t>q </a:t>
            </a:r>
            <a:r>
              <a:rPr b="0" lang="tr-TR" sz="2400" spc="-1" strike="noStrike">
                <a:solidFill>
                  <a:srgbClr val="152f1a"/>
                </a:solidFill>
                <a:latin typeface="Symbol"/>
              </a:rPr>
              <a:t></a:t>
            </a:r>
            <a:r>
              <a:rPr b="0" lang="tr-TR" sz="2400" spc="-1" strike="noStrike">
                <a:solidFill>
                  <a:srgbClr val="152f1a"/>
                </a:solidFill>
                <a:latin typeface="Century"/>
              </a:rPr>
              <a:t> 0</a:t>
            </a:r>
            <a:endParaRPr b="0" lang="tr-TR" sz="2400" spc="-1" strike="noStrike">
              <a:latin typeface="Arial"/>
            </a:endParaRPr>
          </a:p>
        </p:txBody>
      </p:sp>
      <p:sp>
        <p:nvSpPr>
          <p:cNvPr id="758" name="Text Box 12"/>
          <p:cNvSpPr/>
          <p:nvPr/>
        </p:nvSpPr>
        <p:spPr>
          <a:xfrm>
            <a:off x="900720" y="4804560"/>
            <a:ext cx="10924560" cy="1569240"/>
          </a:xfrm>
          <a:prstGeom prst="rect">
            <a:avLst/>
          </a:prstGeom>
          <a:noFill/>
          <a:ln w="0">
            <a:noFill/>
          </a:ln>
        </p:spPr>
        <p:style>
          <a:lnRef idx="0"/>
          <a:fillRef idx="0"/>
          <a:effectRef idx="0"/>
          <a:fontRef idx="minor"/>
        </p:style>
        <p:txBody>
          <a:bodyPr anchor="t">
            <a:normAutofit/>
          </a:bodyPr>
          <a:p>
            <a:pPr algn="just">
              <a:lnSpc>
                <a:spcPct val="150000"/>
              </a:lnSpc>
              <a:spcBef>
                <a:spcPts val="1001"/>
              </a:spcBef>
              <a:tabLst>
                <a:tab algn="l" pos="0"/>
              </a:tabLst>
            </a:pPr>
            <a:r>
              <a:rPr b="0" lang="tr-TR" sz="2000" spc="-1" strike="noStrike">
                <a:solidFill>
                  <a:srgbClr val="152f1a"/>
                </a:solidFill>
                <a:latin typeface="Century"/>
              </a:rPr>
              <a:t>Bir önermenin doğru ya da yanlış olmasına </a:t>
            </a:r>
            <a:r>
              <a:rPr b="1" lang="tr-TR" sz="2000" spc="-1" strike="noStrike">
                <a:solidFill>
                  <a:srgbClr val="152f1a"/>
                </a:solidFill>
                <a:latin typeface="Century"/>
              </a:rPr>
              <a:t>önermenin doğruluk değeri </a:t>
            </a:r>
            <a:r>
              <a:rPr b="0" lang="tr-TR" sz="2000" spc="-1" strike="noStrike">
                <a:solidFill>
                  <a:srgbClr val="152f1a"/>
                </a:solidFill>
                <a:latin typeface="Century"/>
              </a:rPr>
              <a:t>denir. Önerme doğru ise doğruluk değeri </a:t>
            </a:r>
            <a:r>
              <a:rPr b="0" lang="en-US" sz="2000" spc="-1" strike="noStrike">
                <a:solidFill>
                  <a:srgbClr val="152f1a"/>
                </a:solidFill>
                <a:latin typeface="Century"/>
              </a:rPr>
              <a:t>"</a:t>
            </a:r>
            <a:r>
              <a:rPr b="0" lang="tr-TR" sz="2000" spc="-1" strike="noStrike">
                <a:solidFill>
                  <a:srgbClr val="152f1a"/>
                </a:solidFill>
                <a:latin typeface="Century"/>
              </a:rPr>
              <a:t>D</a:t>
            </a:r>
            <a:r>
              <a:rPr b="0" lang="en-US" sz="2000" spc="-1" strike="noStrike">
                <a:solidFill>
                  <a:srgbClr val="152f1a"/>
                </a:solidFill>
                <a:latin typeface="Century"/>
              </a:rPr>
              <a:t>"</a:t>
            </a:r>
            <a:r>
              <a:rPr b="0" lang="tr-TR" sz="2000" spc="-1" strike="noStrike">
                <a:solidFill>
                  <a:srgbClr val="152f1a"/>
                </a:solidFill>
                <a:latin typeface="Century"/>
              </a:rPr>
              <a:t> harfi ya da </a:t>
            </a:r>
            <a:r>
              <a:rPr b="0" lang="en-US" sz="2000" spc="-1" strike="noStrike">
                <a:solidFill>
                  <a:srgbClr val="152f1a"/>
                </a:solidFill>
                <a:latin typeface="Century"/>
              </a:rPr>
              <a:t>"</a:t>
            </a:r>
            <a:r>
              <a:rPr b="0" lang="tr-TR" sz="2000" spc="-1" strike="noStrike">
                <a:solidFill>
                  <a:srgbClr val="152f1a"/>
                </a:solidFill>
                <a:latin typeface="Century"/>
              </a:rPr>
              <a:t>1</a:t>
            </a:r>
            <a:r>
              <a:rPr b="0" lang="en-US" sz="2000" spc="-1" strike="noStrike">
                <a:solidFill>
                  <a:srgbClr val="152f1a"/>
                </a:solidFill>
                <a:latin typeface="Century"/>
              </a:rPr>
              <a:t>"</a:t>
            </a:r>
            <a:r>
              <a:rPr b="0" lang="tr-TR" sz="2000" spc="-1" strike="noStrike">
                <a:solidFill>
                  <a:srgbClr val="152f1a"/>
                </a:solidFill>
                <a:latin typeface="Century"/>
              </a:rPr>
              <a:t> ile, önerme yanlış ise </a:t>
            </a:r>
            <a:r>
              <a:rPr b="0" lang="en-US" sz="2000" spc="-1" strike="noStrike">
                <a:solidFill>
                  <a:srgbClr val="152f1a"/>
                </a:solidFill>
                <a:latin typeface="Century"/>
              </a:rPr>
              <a:t>"</a:t>
            </a:r>
            <a:r>
              <a:rPr b="0" lang="tr-TR" sz="2000" spc="-1" strike="noStrike">
                <a:solidFill>
                  <a:srgbClr val="152f1a"/>
                </a:solidFill>
                <a:latin typeface="Century"/>
              </a:rPr>
              <a:t> Y </a:t>
            </a:r>
            <a:r>
              <a:rPr b="0" lang="en-US" sz="2000" spc="-1" strike="noStrike">
                <a:solidFill>
                  <a:srgbClr val="152f1a"/>
                </a:solidFill>
                <a:latin typeface="Century"/>
              </a:rPr>
              <a:t>"</a:t>
            </a:r>
            <a:r>
              <a:rPr b="0" lang="tr-TR" sz="2000" spc="-1" strike="noStrike">
                <a:solidFill>
                  <a:srgbClr val="152f1a"/>
                </a:solidFill>
                <a:latin typeface="Century"/>
              </a:rPr>
              <a:t> harfi ya da </a:t>
            </a:r>
            <a:r>
              <a:rPr b="0" lang="en-US" sz="2000" spc="-1" strike="noStrike">
                <a:solidFill>
                  <a:srgbClr val="152f1a"/>
                </a:solidFill>
                <a:latin typeface="Century"/>
              </a:rPr>
              <a:t>"</a:t>
            </a:r>
            <a:r>
              <a:rPr b="0" lang="tr-TR" sz="2000" spc="-1" strike="noStrike">
                <a:solidFill>
                  <a:srgbClr val="152f1a"/>
                </a:solidFill>
                <a:latin typeface="Century"/>
              </a:rPr>
              <a:t> 0 </a:t>
            </a:r>
            <a:r>
              <a:rPr b="0" lang="en-US" sz="2000" spc="-1" strike="noStrike">
                <a:solidFill>
                  <a:srgbClr val="152f1a"/>
                </a:solidFill>
                <a:latin typeface="Century"/>
              </a:rPr>
              <a:t>"</a:t>
            </a:r>
            <a:r>
              <a:rPr b="0" lang="tr-TR" sz="2000" spc="-1" strike="noStrike">
                <a:solidFill>
                  <a:srgbClr val="152f1a"/>
                </a:solidFill>
                <a:latin typeface="Century"/>
              </a:rPr>
              <a:t> ile gösterilir.</a:t>
            </a:r>
            <a:endParaRPr b="0" lang="tr-TR" sz="2000" spc="-1" strike="noStrike">
              <a:latin typeface="Arial"/>
            </a:endParaRPr>
          </a:p>
        </p:txBody>
      </p:sp>
      <p:sp>
        <p:nvSpPr>
          <p:cNvPr id="759" name="Text Box 13"/>
          <p:cNvSpPr/>
          <p:nvPr/>
        </p:nvSpPr>
        <p:spPr>
          <a:xfrm>
            <a:off x="900720" y="4386960"/>
            <a:ext cx="1233000" cy="456840"/>
          </a:xfrm>
          <a:prstGeom prst="rect">
            <a:avLst/>
          </a:prstGeom>
          <a:noFill/>
          <a:ln w="0">
            <a:noFill/>
          </a:ln>
        </p:spPr>
        <p:style>
          <a:lnRef idx="0"/>
          <a:fillRef idx="0"/>
          <a:effectRef idx="0"/>
          <a:fontRef idx="minor"/>
        </p:style>
        <p:txBody>
          <a:bodyPr anchor="t">
            <a:normAutofit fontScale="66000"/>
          </a:bodyPr>
          <a:p>
            <a:pPr algn="just">
              <a:lnSpc>
                <a:spcPct val="150000"/>
              </a:lnSpc>
              <a:spcBef>
                <a:spcPts val="1001"/>
              </a:spcBef>
              <a:tabLst>
                <a:tab algn="l" pos="0"/>
              </a:tabLst>
            </a:pPr>
            <a:r>
              <a:rPr b="1" lang="tr-TR" sz="2400" spc="-1" strike="noStrike">
                <a:solidFill>
                  <a:srgbClr val="152f1a"/>
                </a:solidFill>
                <a:latin typeface="Century"/>
              </a:rPr>
              <a:t>Tanım</a:t>
            </a:r>
            <a:r>
              <a:rPr b="0" lang="tr-TR" sz="2400" spc="-1" strike="noStrike">
                <a:solidFill>
                  <a:srgbClr val="152f1a"/>
                </a:solidFill>
                <a:latin typeface="Century"/>
              </a:rPr>
              <a:t> </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childTnLst>
                  <p:par>
                    <p:cTn id="35" nodeType="clickEffect" fill="hold">
                      <p:stCondLst>
                        <p:cond delay="indefinite"/>
                      </p:stCondLst>
                      <p:childTnLst>
                        <p:par>
                          <p:cTn id="36" nodeType="withEffect" fill="hold">
                            <p:stCondLst>
                              <p:cond delay="0"/>
                            </p:stCondLst>
                            <p:childTnLst>
                              <p:par>
                                <p:cTn id="37" nodeType="clickEffect" fill="hold" presetClass="entr" presetID="23" presetSubtype="16">
                                  <p:stCondLst>
                                    <p:cond delay="0"/>
                                  </p:stCondLst>
                                  <p:childTnLst>
                                    <p:set>
                                      <p:cBhvr>
                                        <p:cTn id="38" dur="1" fill="hold">
                                          <p:stCondLst>
                                            <p:cond delay="0"/>
                                          </p:stCondLst>
                                        </p:cTn>
                                        <p:tgtEl>
                                          <p:spTgt spid="749"/>
                                        </p:tgtEl>
                                        <p:attrNameLst>
                                          <p:attrName>style.visibility</p:attrName>
                                        </p:attrNameLst>
                                      </p:cBhvr>
                                      <p:to>
                                        <p:strVal val="visible"/>
                                      </p:to>
                                    </p:set>
                                    <p:anim calcmode="lin" valueType="num">
                                      <p:cBhvr additive="repl">
                                        <p:cTn id="39" dur="500" fill="hold"/>
                                        <p:tgtEl>
                                          <p:spTgt spid="749"/>
                                        </p:tgtEl>
                                        <p:attrNameLst>
                                          <p:attrName>ppt_w</p:attrName>
                                        </p:attrNameLst>
                                      </p:cBhvr>
                                      <p:tavLst>
                                        <p:tav tm="0">
                                          <p:val>
                                            <p:fltVal val="0"/>
                                          </p:val>
                                        </p:tav>
                                        <p:tav tm="100000">
                                          <p:val>
                                            <p:strVal val="#ppt_w"/>
                                          </p:val>
                                        </p:tav>
                                      </p:tavLst>
                                    </p:anim>
                                    <p:anim calcmode="lin" valueType="num">
                                      <p:cBhvr additive="repl">
                                        <p:cTn id="40" dur="500" fill="hold"/>
                                        <p:tgtEl>
                                          <p:spTgt spid="749"/>
                                        </p:tgtEl>
                                        <p:attrNameLst>
                                          <p:attrName>ppt_h</p:attrName>
                                        </p:attrNameLst>
                                      </p:cBhvr>
                                      <p:tavLst>
                                        <p:tav tm="0">
                                          <p:val>
                                            <p:fltVal val="0"/>
                                          </p:val>
                                        </p:tav>
                                        <p:tav tm="100000">
                                          <p:val>
                                            <p:strVal val="#ppt_h"/>
                                          </p:val>
                                        </p:tav>
                                      </p:tavLst>
                                    </p:anim>
                                  </p:childTnLst>
                                </p:cTn>
                              </p:par>
                            </p:childTnLst>
                          </p:cTn>
                        </p:par>
                      </p:childTnLst>
                    </p:cTn>
                  </p:par>
                  <p:par>
                    <p:cTn id="41" nodeType="clickEffect" fill="hold">
                      <p:stCondLst>
                        <p:cond delay="indefinite"/>
                      </p:stCondLst>
                      <p:childTnLst>
                        <p:par>
                          <p:cTn id="42" nodeType="withEffect" fill="hold">
                            <p:stCondLst>
                              <p:cond delay="0"/>
                            </p:stCondLst>
                            <p:childTnLst>
                              <p:par>
                                <p:cTn id="43" nodeType="clickEffect" fill="hold" presetClass="entr" presetID="9">
                                  <p:stCondLst>
                                    <p:cond delay="0"/>
                                  </p:stCondLst>
                                  <p:childTnLst>
                                    <p:set>
                                      <p:cBhvr>
                                        <p:cTn id="44" dur="1" fill="hold">
                                          <p:stCondLst>
                                            <p:cond delay="0"/>
                                          </p:stCondLst>
                                        </p:cTn>
                                        <p:tgtEl>
                                          <p:spTgt spid="750"/>
                                        </p:tgtEl>
                                        <p:attrNameLst>
                                          <p:attrName>style.visibility</p:attrName>
                                        </p:attrNameLst>
                                      </p:cBhvr>
                                      <p:to>
                                        <p:strVal val="visible"/>
                                      </p:to>
                                    </p:set>
                                    <p:animEffect filter="dissolve" transition="in">
                                      <p:cBhvr additive="repl">
                                        <p:cTn id="45" dur="500"/>
                                        <p:tgtEl>
                                          <p:spTgt spid="750"/>
                                        </p:tgtEl>
                                      </p:cBhvr>
                                    </p:animEffect>
                                  </p:childTnLst>
                                </p:cTn>
                              </p:par>
                            </p:childTnLst>
                          </p:cTn>
                        </p:par>
                      </p:childTnLst>
                    </p:cTn>
                  </p:par>
                  <p:par>
                    <p:cTn id="46" nodeType="clickEffect" fill="hold">
                      <p:stCondLst>
                        <p:cond delay="indefinite"/>
                      </p:stCondLst>
                      <p:childTnLst>
                        <p:par>
                          <p:cTn id="47" nodeType="withEffect" fill="hold">
                            <p:stCondLst>
                              <p:cond delay="0"/>
                            </p:stCondLst>
                            <p:childTnLst>
                              <p:par>
                                <p:cTn id="48" nodeType="clickEffect" fill="hold" presetClass="entr" presetID="9">
                                  <p:stCondLst>
                                    <p:cond delay="0"/>
                                  </p:stCondLst>
                                  <p:childTnLst>
                                    <p:set>
                                      <p:cBhvr>
                                        <p:cTn id="49" dur="1" fill="hold">
                                          <p:stCondLst>
                                            <p:cond delay="0"/>
                                          </p:stCondLst>
                                        </p:cTn>
                                        <p:tgtEl>
                                          <p:spTgt spid="751"/>
                                        </p:tgtEl>
                                        <p:attrNameLst>
                                          <p:attrName>style.visibility</p:attrName>
                                        </p:attrNameLst>
                                      </p:cBhvr>
                                      <p:to>
                                        <p:strVal val="visible"/>
                                      </p:to>
                                    </p:set>
                                    <p:animEffect filter="dissolve" transition="in">
                                      <p:cBhvr additive="repl">
                                        <p:cTn id="50" dur="500"/>
                                        <p:tgtEl>
                                          <p:spTgt spid="751"/>
                                        </p:tgtEl>
                                      </p:cBhvr>
                                    </p:animEffect>
                                  </p:childTnLst>
                                </p:cTn>
                              </p:par>
                            </p:childTnLst>
                          </p:cTn>
                        </p:par>
                      </p:childTnLst>
                    </p:cTn>
                  </p:par>
                  <p:par>
                    <p:cTn id="51" nodeType="clickEffect" fill="hold">
                      <p:stCondLst>
                        <p:cond delay="indefinite"/>
                      </p:stCondLst>
                      <p:childTnLst>
                        <p:par>
                          <p:cTn id="52" nodeType="withEffect" fill="hold">
                            <p:stCondLst>
                              <p:cond delay="0"/>
                            </p:stCondLst>
                            <p:childTnLst>
                              <p:par>
                                <p:cTn id="53" nodeType="clickEffect" fill="hold" presetClass="entr" presetID="9">
                                  <p:stCondLst>
                                    <p:cond delay="0"/>
                                  </p:stCondLst>
                                  <p:childTnLst>
                                    <p:set>
                                      <p:cBhvr>
                                        <p:cTn id="54" dur="1" fill="hold">
                                          <p:stCondLst>
                                            <p:cond delay="0"/>
                                          </p:stCondLst>
                                        </p:cTn>
                                        <p:tgtEl>
                                          <p:spTgt spid="752"/>
                                        </p:tgtEl>
                                        <p:attrNameLst>
                                          <p:attrName>style.visibility</p:attrName>
                                        </p:attrNameLst>
                                      </p:cBhvr>
                                      <p:to>
                                        <p:strVal val="visible"/>
                                      </p:to>
                                    </p:set>
                                    <p:animEffect filter="dissolve" transition="in">
                                      <p:cBhvr additive="repl">
                                        <p:cTn id="55" dur="500"/>
                                        <p:tgtEl>
                                          <p:spTgt spid="752"/>
                                        </p:tgtEl>
                                      </p:cBhvr>
                                    </p:animEffect>
                                  </p:childTnLst>
                                </p:cTn>
                              </p:par>
                            </p:childTnLst>
                          </p:cTn>
                        </p:par>
                      </p:childTnLst>
                    </p:cTn>
                  </p:par>
                  <p:par>
                    <p:cTn id="56" nodeType="clickEffect" fill="hold">
                      <p:stCondLst>
                        <p:cond delay="indefinite"/>
                      </p:stCondLst>
                      <p:childTnLst>
                        <p:par>
                          <p:cTn id="57" nodeType="withEffect" fill="hold">
                            <p:stCondLst>
                              <p:cond delay="0"/>
                            </p:stCondLst>
                            <p:childTnLst>
                              <p:par>
                                <p:cTn id="58" nodeType="clickEffect" fill="hold" presetClass="entr" presetID="23" presetSubtype="16">
                                  <p:stCondLst>
                                    <p:cond delay="0"/>
                                  </p:stCondLst>
                                  <p:childTnLst>
                                    <p:set>
                                      <p:cBhvr>
                                        <p:cTn id="59" dur="1" fill="hold">
                                          <p:stCondLst>
                                            <p:cond delay="0"/>
                                          </p:stCondLst>
                                        </p:cTn>
                                        <p:tgtEl>
                                          <p:spTgt spid="753"/>
                                        </p:tgtEl>
                                        <p:attrNameLst>
                                          <p:attrName>style.visibility</p:attrName>
                                        </p:attrNameLst>
                                      </p:cBhvr>
                                      <p:to>
                                        <p:strVal val="visible"/>
                                      </p:to>
                                    </p:set>
                                    <p:anim calcmode="lin" valueType="num">
                                      <p:cBhvr additive="repl">
                                        <p:cTn id="60" dur="500" fill="hold"/>
                                        <p:tgtEl>
                                          <p:spTgt spid="753"/>
                                        </p:tgtEl>
                                        <p:attrNameLst>
                                          <p:attrName>ppt_w</p:attrName>
                                        </p:attrNameLst>
                                      </p:cBhvr>
                                      <p:tavLst>
                                        <p:tav tm="0">
                                          <p:val>
                                            <p:fltVal val="0"/>
                                          </p:val>
                                        </p:tav>
                                        <p:tav tm="100000">
                                          <p:val>
                                            <p:strVal val="#ppt_w"/>
                                          </p:val>
                                        </p:tav>
                                      </p:tavLst>
                                    </p:anim>
                                    <p:anim calcmode="lin" valueType="num">
                                      <p:cBhvr additive="repl">
                                        <p:cTn id="61" dur="500" fill="hold"/>
                                        <p:tgtEl>
                                          <p:spTgt spid="753"/>
                                        </p:tgtEl>
                                        <p:attrNameLst>
                                          <p:attrName>ppt_h</p:attrName>
                                        </p:attrNameLst>
                                      </p:cBhvr>
                                      <p:tavLst>
                                        <p:tav tm="0">
                                          <p:val>
                                            <p:fltVal val="0"/>
                                          </p:val>
                                        </p:tav>
                                        <p:tav tm="100000">
                                          <p:val>
                                            <p:strVal val="#ppt_h"/>
                                          </p:val>
                                        </p:tav>
                                      </p:tavLst>
                                    </p:anim>
                                  </p:childTnLst>
                                </p:cTn>
                              </p:par>
                            </p:childTnLst>
                          </p:cTn>
                        </p:par>
                      </p:childTnLst>
                    </p:cTn>
                  </p:par>
                  <p:par>
                    <p:cTn id="62" nodeType="clickEffect" fill="hold">
                      <p:stCondLst>
                        <p:cond delay="indefinite"/>
                      </p:stCondLst>
                      <p:childTnLst>
                        <p:par>
                          <p:cTn id="63" nodeType="withEffect" fill="hold">
                            <p:stCondLst>
                              <p:cond delay="0"/>
                            </p:stCondLst>
                            <p:childTnLst>
                              <p:par>
                                <p:cTn id="64" nodeType="clickEffect" fill="hold" presetClass="entr" presetID="9">
                                  <p:stCondLst>
                                    <p:cond delay="0"/>
                                  </p:stCondLst>
                                  <p:childTnLst>
                                    <p:set>
                                      <p:cBhvr>
                                        <p:cTn id="65" dur="1" fill="hold">
                                          <p:stCondLst>
                                            <p:cond delay="0"/>
                                          </p:stCondLst>
                                        </p:cTn>
                                        <p:tgtEl>
                                          <p:spTgt spid="754"/>
                                        </p:tgtEl>
                                        <p:attrNameLst>
                                          <p:attrName>style.visibility</p:attrName>
                                        </p:attrNameLst>
                                      </p:cBhvr>
                                      <p:to>
                                        <p:strVal val="visible"/>
                                      </p:to>
                                    </p:set>
                                    <p:animEffect filter="dissolve" transition="in">
                                      <p:cBhvr additive="repl">
                                        <p:cTn id="66" dur="500"/>
                                        <p:tgtEl>
                                          <p:spTgt spid="754"/>
                                        </p:tgtEl>
                                      </p:cBhvr>
                                    </p:animEffect>
                                  </p:childTnLst>
                                </p:cTn>
                              </p:par>
                            </p:childTnLst>
                          </p:cTn>
                        </p:par>
                      </p:childTnLst>
                    </p:cTn>
                  </p:par>
                  <p:par>
                    <p:cTn id="67" nodeType="clickEffect" fill="hold">
                      <p:stCondLst>
                        <p:cond delay="indefinite"/>
                      </p:stCondLst>
                      <p:childTnLst>
                        <p:par>
                          <p:cTn id="68" nodeType="withEffect" fill="hold">
                            <p:stCondLst>
                              <p:cond delay="0"/>
                            </p:stCondLst>
                            <p:childTnLst>
                              <p:par>
                                <p:cTn id="69" nodeType="clickEffect" fill="hold" presetClass="entr" presetID="23" presetSubtype="32">
                                  <p:stCondLst>
                                    <p:cond delay="0"/>
                                  </p:stCondLst>
                                  <p:childTnLst>
                                    <p:set>
                                      <p:cBhvr>
                                        <p:cTn id="70" dur="1" fill="hold">
                                          <p:stCondLst>
                                            <p:cond delay="0"/>
                                          </p:stCondLst>
                                        </p:cTn>
                                        <p:tgtEl>
                                          <p:spTgt spid="755"/>
                                        </p:tgtEl>
                                        <p:attrNameLst>
                                          <p:attrName>style.visibility</p:attrName>
                                        </p:attrNameLst>
                                      </p:cBhvr>
                                      <p:to>
                                        <p:strVal val="visible"/>
                                      </p:to>
                                    </p:set>
                                    <p:anim calcmode="lin" valueType="num">
                                      <p:cBhvr additive="repl">
                                        <p:cTn id="71" dur="500" fill="hold"/>
                                        <p:tgtEl>
                                          <p:spTgt spid="755"/>
                                        </p:tgtEl>
                                        <p:attrNameLst>
                                          <p:attrName>ppt_w</p:attrName>
                                        </p:attrNameLst>
                                      </p:cBhvr>
                                      <p:tavLst>
                                        <p:tav tm="0">
                                          <p:val>
                                            <p:strVal val="4*#ppt_w"/>
                                          </p:val>
                                        </p:tav>
                                        <p:tav tm="100000">
                                          <p:val>
                                            <p:strVal val="#ppt_w"/>
                                          </p:val>
                                        </p:tav>
                                      </p:tavLst>
                                    </p:anim>
                                    <p:anim calcmode="lin" valueType="num">
                                      <p:cBhvr additive="repl">
                                        <p:cTn id="72" dur="500" fill="hold"/>
                                        <p:tgtEl>
                                          <p:spTgt spid="755"/>
                                        </p:tgtEl>
                                        <p:attrNameLst>
                                          <p:attrName>ppt_h</p:attrName>
                                        </p:attrNameLst>
                                      </p:cBhvr>
                                      <p:tavLst>
                                        <p:tav tm="0">
                                          <p:val>
                                            <p:strVal val="4*#ppt_h"/>
                                          </p:val>
                                        </p:tav>
                                        <p:tav tm="100000">
                                          <p:val>
                                            <p:strVal val="#ppt_h"/>
                                          </p:val>
                                        </p:tav>
                                      </p:tavLst>
                                    </p:anim>
                                  </p:childTnLst>
                                </p:cTn>
                              </p:par>
                            </p:childTnLst>
                          </p:cTn>
                        </p:par>
                      </p:childTnLst>
                    </p:cTn>
                  </p:par>
                  <p:par>
                    <p:cTn id="73" nodeType="clickEffect" fill="hold">
                      <p:stCondLst>
                        <p:cond delay="indefinite"/>
                      </p:stCondLst>
                      <p:childTnLst>
                        <p:par>
                          <p:cTn id="74" nodeType="withEffect" fill="hold">
                            <p:stCondLst>
                              <p:cond delay="0"/>
                            </p:stCondLst>
                            <p:childTnLst>
                              <p:par>
                                <p:cTn id="75" nodeType="clickEffect" fill="hold" presetClass="entr" presetID="9">
                                  <p:stCondLst>
                                    <p:cond delay="0"/>
                                  </p:stCondLst>
                                  <p:childTnLst>
                                    <p:set>
                                      <p:cBhvr>
                                        <p:cTn id="76" dur="1" fill="hold">
                                          <p:stCondLst>
                                            <p:cond delay="0"/>
                                          </p:stCondLst>
                                        </p:cTn>
                                        <p:tgtEl>
                                          <p:spTgt spid="756"/>
                                        </p:tgtEl>
                                        <p:attrNameLst>
                                          <p:attrName>style.visibility</p:attrName>
                                        </p:attrNameLst>
                                      </p:cBhvr>
                                      <p:to>
                                        <p:strVal val="visible"/>
                                      </p:to>
                                    </p:set>
                                    <p:animEffect filter="dissolve" transition="in">
                                      <p:cBhvr additive="repl">
                                        <p:cTn id="77" dur="500"/>
                                        <p:tgtEl>
                                          <p:spTgt spid="756"/>
                                        </p:tgtEl>
                                      </p:cBhvr>
                                    </p:animEffect>
                                  </p:childTnLst>
                                </p:cTn>
                              </p:par>
                            </p:childTnLst>
                          </p:cTn>
                        </p:par>
                      </p:childTnLst>
                    </p:cTn>
                  </p:par>
                  <p:par>
                    <p:cTn id="78" nodeType="clickEffect" fill="hold">
                      <p:stCondLst>
                        <p:cond delay="indefinite"/>
                      </p:stCondLst>
                      <p:childTnLst>
                        <p:par>
                          <p:cTn id="79" nodeType="withEffect" fill="hold">
                            <p:stCondLst>
                              <p:cond delay="0"/>
                            </p:stCondLst>
                            <p:childTnLst>
                              <p:par>
                                <p:cTn id="80" nodeType="clickEffect" fill="hold" presetClass="entr" presetID="23" presetSubtype="32">
                                  <p:stCondLst>
                                    <p:cond delay="0"/>
                                  </p:stCondLst>
                                  <p:childTnLst>
                                    <p:set>
                                      <p:cBhvr>
                                        <p:cTn id="81" dur="1" fill="hold">
                                          <p:stCondLst>
                                            <p:cond delay="0"/>
                                          </p:stCondLst>
                                        </p:cTn>
                                        <p:tgtEl>
                                          <p:spTgt spid="757"/>
                                        </p:tgtEl>
                                        <p:attrNameLst>
                                          <p:attrName>style.visibility</p:attrName>
                                        </p:attrNameLst>
                                      </p:cBhvr>
                                      <p:to>
                                        <p:strVal val="visible"/>
                                      </p:to>
                                    </p:set>
                                    <p:anim calcmode="lin" valueType="num">
                                      <p:cBhvr additive="repl">
                                        <p:cTn id="82" dur="500" fill="hold"/>
                                        <p:tgtEl>
                                          <p:spTgt spid="757"/>
                                        </p:tgtEl>
                                        <p:attrNameLst>
                                          <p:attrName>ppt_w</p:attrName>
                                        </p:attrNameLst>
                                      </p:cBhvr>
                                      <p:tavLst>
                                        <p:tav tm="0">
                                          <p:val>
                                            <p:strVal val="4*#ppt_w"/>
                                          </p:val>
                                        </p:tav>
                                        <p:tav tm="100000">
                                          <p:val>
                                            <p:strVal val="#ppt_w"/>
                                          </p:val>
                                        </p:tav>
                                      </p:tavLst>
                                    </p:anim>
                                    <p:anim calcmode="lin" valueType="num">
                                      <p:cBhvr additive="repl">
                                        <p:cTn id="83" dur="500" fill="hold"/>
                                        <p:tgtEl>
                                          <p:spTgt spid="757"/>
                                        </p:tgtEl>
                                        <p:attrNameLst>
                                          <p:attrName>ppt_h</p:attrName>
                                        </p:attrNameLst>
                                      </p:cBhvr>
                                      <p:tavLst>
                                        <p:tav tm="0">
                                          <p:val>
                                            <p:strVal val="4*#ppt_h"/>
                                          </p:val>
                                        </p:tav>
                                        <p:tav tm="100000">
                                          <p:val>
                                            <p:strVal val="#ppt_h"/>
                                          </p:val>
                                        </p:tav>
                                      </p:tavLst>
                                    </p:anim>
                                  </p:childTnLst>
                                </p:cTn>
                              </p:par>
                            </p:childTnLst>
                          </p:cTn>
                        </p:par>
                      </p:childTnLst>
                    </p:cTn>
                  </p:par>
                  <p:par>
                    <p:cTn id="84" nodeType="clickEffect" fill="hold">
                      <p:stCondLst>
                        <p:cond delay="indefinite"/>
                      </p:stCondLst>
                      <p:childTnLst>
                        <p:par>
                          <p:cTn id="85" nodeType="withEffect" fill="hold">
                            <p:stCondLst>
                              <p:cond delay="0"/>
                            </p:stCondLst>
                            <p:childTnLst>
                              <p:par>
                                <p:cTn id="86" nodeType="clickEffect" fill="hold" presetClass="entr" presetID="23" presetSubtype="16">
                                  <p:stCondLst>
                                    <p:cond delay="0"/>
                                  </p:stCondLst>
                                  <p:childTnLst>
                                    <p:set>
                                      <p:cBhvr>
                                        <p:cTn id="87" dur="1" fill="hold">
                                          <p:stCondLst>
                                            <p:cond delay="0"/>
                                          </p:stCondLst>
                                        </p:cTn>
                                        <p:tgtEl>
                                          <p:spTgt spid="759"/>
                                        </p:tgtEl>
                                        <p:attrNameLst>
                                          <p:attrName>style.visibility</p:attrName>
                                        </p:attrNameLst>
                                      </p:cBhvr>
                                      <p:to>
                                        <p:strVal val="visible"/>
                                      </p:to>
                                    </p:set>
                                    <p:anim calcmode="lin" valueType="num">
                                      <p:cBhvr additive="repl">
                                        <p:cTn id="88" dur="500" fill="hold"/>
                                        <p:tgtEl>
                                          <p:spTgt spid="759"/>
                                        </p:tgtEl>
                                        <p:attrNameLst>
                                          <p:attrName>ppt_w</p:attrName>
                                        </p:attrNameLst>
                                      </p:cBhvr>
                                      <p:tavLst>
                                        <p:tav tm="0">
                                          <p:val>
                                            <p:fltVal val="0"/>
                                          </p:val>
                                        </p:tav>
                                        <p:tav tm="100000">
                                          <p:val>
                                            <p:strVal val="#ppt_w"/>
                                          </p:val>
                                        </p:tav>
                                      </p:tavLst>
                                    </p:anim>
                                    <p:anim calcmode="lin" valueType="num">
                                      <p:cBhvr additive="repl">
                                        <p:cTn id="89" dur="500" fill="hold"/>
                                        <p:tgtEl>
                                          <p:spTgt spid="759"/>
                                        </p:tgtEl>
                                        <p:attrNameLst>
                                          <p:attrName>ppt_h</p:attrName>
                                        </p:attrNameLst>
                                      </p:cBhvr>
                                      <p:tavLst>
                                        <p:tav tm="0">
                                          <p:val>
                                            <p:fltVal val="0"/>
                                          </p:val>
                                        </p:tav>
                                        <p:tav tm="100000">
                                          <p:val>
                                            <p:strVal val="#ppt_h"/>
                                          </p:val>
                                        </p:tav>
                                      </p:tavLst>
                                    </p:anim>
                                  </p:childTnLst>
                                </p:cTn>
                              </p:par>
                            </p:childTnLst>
                          </p:cTn>
                        </p:par>
                      </p:childTnLst>
                    </p:cTn>
                  </p:par>
                  <p:par>
                    <p:cTn id="90" nodeType="clickEffect" fill="hold">
                      <p:stCondLst>
                        <p:cond delay="indefinite"/>
                      </p:stCondLst>
                      <p:childTnLst>
                        <p:par>
                          <p:cTn id="91" nodeType="withEffect" fill="hold">
                            <p:stCondLst>
                              <p:cond delay="0"/>
                            </p:stCondLst>
                            <p:childTnLst>
                              <p:par>
                                <p:cTn id="92" nodeType="clickEffect" fill="hold" presetClass="entr" presetID="9">
                                  <p:stCondLst>
                                    <p:cond delay="0"/>
                                  </p:stCondLst>
                                  <p:childTnLst>
                                    <p:set>
                                      <p:cBhvr>
                                        <p:cTn id="93" dur="1" fill="hold">
                                          <p:stCondLst>
                                            <p:cond delay="0"/>
                                          </p:stCondLst>
                                        </p:cTn>
                                        <p:tgtEl>
                                          <p:spTgt spid="758"/>
                                        </p:tgtEl>
                                        <p:attrNameLst>
                                          <p:attrName>style.visibility</p:attrName>
                                        </p:attrNameLst>
                                      </p:cBhvr>
                                      <p:to>
                                        <p:strVal val="visible"/>
                                      </p:to>
                                    </p:set>
                                    <p:animEffect filter="dissolve" transition="in">
                                      <p:cBhvr additive="repl">
                                        <p:cTn id="94" dur="500"/>
                                        <p:tgtEl>
                                          <p:spTgt spid="7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Text Box 4"/>
          <p:cNvSpPr/>
          <p:nvPr/>
        </p:nvSpPr>
        <p:spPr>
          <a:xfrm>
            <a:off x="777240" y="389880"/>
            <a:ext cx="1237320" cy="493560"/>
          </a:xfrm>
          <a:prstGeom prst="rect">
            <a:avLst/>
          </a:prstGeom>
          <a:noFill/>
          <a:ln w="0">
            <a:noFill/>
          </a:ln>
        </p:spPr>
        <p:style>
          <a:lnRef idx="0"/>
          <a:fillRef idx="0"/>
          <a:effectRef idx="0"/>
          <a:fontRef idx="minor"/>
        </p:style>
        <p:txBody>
          <a:bodyPr anchor="t">
            <a:normAutofit fontScale="87000"/>
          </a:bodyPr>
          <a:p>
            <a:pPr algn="just">
              <a:lnSpc>
                <a:spcPct val="150000"/>
              </a:lnSpc>
              <a:spcBef>
                <a:spcPts val="1001"/>
              </a:spcBef>
              <a:tabLst>
                <a:tab algn="l" pos="0"/>
              </a:tabLst>
            </a:pPr>
            <a:r>
              <a:rPr b="0" lang="tr-TR" sz="2000" spc="-1" strike="noStrike" u="sng">
                <a:solidFill>
                  <a:srgbClr val="152f1a"/>
                </a:solidFill>
                <a:uFillTx/>
                <a:latin typeface="Century"/>
              </a:rPr>
              <a:t>Ör</a:t>
            </a:r>
            <a:r>
              <a:rPr b="0" lang="tr-TR" sz="2000" spc="-1" strike="noStrike">
                <a:solidFill>
                  <a:srgbClr val="152f1a"/>
                </a:solidFill>
                <a:latin typeface="Century"/>
              </a:rPr>
              <a:t>: </a:t>
            </a:r>
            <a:endParaRPr b="0" lang="tr-TR" sz="2000" spc="-1" strike="noStrike">
              <a:latin typeface="Arial"/>
            </a:endParaRPr>
          </a:p>
        </p:txBody>
      </p:sp>
      <p:sp>
        <p:nvSpPr>
          <p:cNvPr id="761" name="Text Box 5"/>
          <p:cNvSpPr/>
          <p:nvPr/>
        </p:nvSpPr>
        <p:spPr>
          <a:xfrm>
            <a:off x="770760" y="819720"/>
            <a:ext cx="10923840" cy="830520"/>
          </a:xfrm>
          <a:prstGeom prst="rect">
            <a:avLst/>
          </a:prstGeom>
          <a:noFill/>
          <a:ln w="0">
            <a:noFill/>
          </a:ln>
        </p:spPr>
        <p:style>
          <a:lnRef idx="0"/>
          <a:fillRef idx="0"/>
          <a:effectRef idx="0"/>
          <a:fontRef idx="minor"/>
        </p:style>
        <p:txBody>
          <a:bodyPr anchor="t">
            <a:normAutofit fontScale="89000"/>
          </a:bodyPr>
          <a:p>
            <a:pPr algn="just">
              <a:lnSpc>
                <a:spcPct val="150000"/>
              </a:lnSpc>
              <a:spcBef>
                <a:spcPts val="1001"/>
              </a:spcBef>
              <a:tabLst>
                <a:tab algn="l" pos="0"/>
              </a:tabLst>
            </a:pPr>
            <a:r>
              <a:rPr b="0" lang="tr-TR" sz="2000" spc="-1" strike="noStrike">
                <a:solidFill>
                  <a:srgbClr val="152f1a"/>
                </a:solidFill>
                <a:latin typeface="Century"/>
              </a:rPr>
              <a:t>Aşağıdaki ifadelerin önerme olup olmadığını inceleyiniz. Önerme olanların doğruluk değerlerini söyleyiniz.</a:t>
            </a:r>
            <a:endParaRPr b="0" lang="tr-TR" sz="2000" spc="-1" strike="noStrike">
              <a:latin typeface="Arial"/>
            </a:endParaRPr>
          </a:p>
        </p:txBody>
      </p:sp>
      <p:grpSp>
        <p:nvGrpSpPr>
          <p:cNvPr id="762" name="Grup 8"/>
          <p:cNvGrpSpPr/>
          <p:nvPr/>
        </p:nvGrpSpPr>
        <p:grpSpPr>
          <a:xfrm>
            <a:off x="1396440" y="1847880"/>
            <a:ext cx="9356760" cy="3925800"/>
            <a:chOff x="1396440" y="1847880"/>
            <a:chExt cx="9356760" cy="3925800"/>
          </a:xfrm>
        </p:grpSpPr>
        <p:sp>
          <p:nvSpPr>
            <p:cNvPr id="763" name="Text Box 6"/>
            <p:cNvSpPr/>
            <p:nvPr/>
          </p:nvSpPr>
          <p:spPr>
            <a:xfrm>
              <a:off x="1840680" y="1862280"/>
              <a:ext cx="6249600" cy="456840"/>
            </a:xfrm>
            <a:prstGeom prst="rect">
              <a:avLst/>
            </a:prstGeom>
            <a:noFill/>
            <a:ln w="0">
              <a:noFill/>
            </a:ln>
          </p:spPr>
          <p:style>
            <a:lnRef idx="0"/>
            <a:fillRef idx="0"/>
            <a:effectRef idx="0"/>
            <a:fontRef idx="minor"/>
          </p:style>
          <p:txBody>
            <a:bodyPr anchor="t">
              <a:normAutofit fontScale="79000"/>
            </a:bodyPr>
            <a:p>
              <a:pPr algn="just">
                <a:lnSpc>
                  <a:spcPct val="150000"/>
                </a:lnSpc>
                <a:spcBef>
                  <a:spcPts val="1001"/>
                </a:spcBef>
                <a:tabLst>
                  <a:tab algn="l" pos="0"/>
                </a:tabLst>
              </a:pPr>
              <a:r>
                <a:rPr b="0" lang="en-US" sz="2000" spc="-1" strike="noStrike">
                  <a:solidFill>
                    <a:srgbClr val="152f1a"/>
                  </a:solidFill>
                  <a:latin typeface="Century"/>
                </a:rPr>
                <a:t>"</a:t>
              </a:r>
              <a:r>
                <a:rPr b="0" lang="tr-TR" sz="2000" spc="-1" strike="noStrike">
                  <a:solidFill>
                    <a:srgbClr val="152f1a"/>
                  </a:solidFill>
                  <a:latin typeface="Century"/>
                </a:rPr>
                <a:t> Türkiye’nin en kalabalık şehri İstanbul’dur.</a:t>
              </a:r>
              <a:r>
                <a:rPr b="0" lang="en-US" sz="2000" spc="-1" strike="noStrike">
                  <a:solidFill>
                    <a:srgbClr val="152f1a"/>
                  </a:solidFill>
                  <a:latin typeface="Century"/>
                </a:rPr>
                <a:t>"</a:t>
              </a:r>
              <a:r>
                <a:rPr b="0" lang="tr-TR" sz="2000" spc="-1" strike="noStrike">
                  <a:solidFill>
                    <a:srgbClr val="152f1a"/>
                  </a:solidFill>
                  <a:latin typeface="Century"/>
                </a:rPr>
                <a:t> </a:t>
              </a:r>
              <a:endParaRPr b="0" lang="tr-TR" sz="2000" spc="-1" strike="noStrike">
                <a:latin typeface="Arial"/>
              </a:endParaRPr>
            </a:p>
          </p:txBody>
        </p:sp>
        <p:sp>
          <p:nvSpPr>
            <p:cNvPr id="764" name="Text Box 7"/>
            <p:cNvSpPr/>
            <p:nvPr/>
          </p:nvSpPr>
          <p:spPr>
            <a:xfrm>
              <a:off x="1840680" y="2352960"/>
              <a:ext cx="4668480" cy="456840"/>
            </a:xfrm>
            <a:prstGeom prst="rect">
              <a:avLst/>
            </a:prstGeom>
            <a:noFill/>
            <a:ln w="0">
              <a:noFill/>
            </a:ln>
          </p:spPr>
          <p:style>
            <a:lnRef idx="0"/>
            <a:fillRef idx="0"/>
            <a:effectRef idx="0"/>
            <a:fontRef idx="minor"/>
          </p:style>
          <p:txBody>
            <a:bodyPr anchor="t">
              <a:normAutofit fontScale="79000"/>
            </a:bodyPr>
            <a:p>
              <a:pPr algn="just">
                <a:lnSpc>
                  <a:spcPct val="150000"/>
                </a:lnSpc>
                <a:spcBef>
                  <a:spcPts val="1001"/>
                </a:spcBef>
                <a:tabLst>
                  <a:tab algn="l" pos="0"/>
                </a:tabLst>
              </a:pPr>
              <a:r>
                <a:rPr b="0" lang="en-US" sz="2000" spc="-1" strike="noStrike">
                  <a:solidFill>
                    <a:srgbClr val="152f1a"/>
                  </a:solidFill>
                  <a:latin typeface="Century"/>
                </a:rPr>
                <a:t>"</a:t>
              </a:r>
              <a:r>
                <a:rPr b="0" lang="tr-TR" sz="2000" spc="-1" strike="noStrike">
                  <a:solidFill>
                    <a:srgbClr val="152f1a"/>
                  </a:solidFill>
                  <a:latin typeface="Century"/>
                </a:rPr>
                <a:t> Bir üçgenin dört kenarı vardır. </a:t>
              </a:r>
              <a:r>
                <a:rPr b="0" lang="en-US" sz="2000" spc="-1" strike="noStrike">
                  <a:solidFill>
                    <a:srgbClr val="152f1a"/>
                  </a:solidFill>
                  <a:latin typeface="Century"/>
                </a:rPr>
                <a:t>"</a:t>
              </a:r>
              <a:r>
                <a:rPr b="0" lang="tr-TR" sz="2000" spc="-1" strike="noStrike">
                  <a:solidFill>
                    <a:srgbClr val="152f1a"/>
                  </a:solidFill>
                  <a:latin typeface="Century"/>
                </a:rPr>
                <a:t> </a:t>
              </a:r>
              <a:endParaRPr b="0" lang="tr-TR" sz="2000" spc="-1" strike="noStrike">
                <a:latin typeface="Arial"/>
              </a:endParaRPr>
            </a:p>
          </p:txBody>
        </p:sp>
        <p:sp>
          <p:nvSpPr>
            <p:cNvPr id="765" name="Text Box 8"/>
            <p:cNvSpPr/>
            <p:nvPr/>
          </p:nvSpPr>
          <p:spPr>
            <a:xfrm>
              <a:off x="1843920" y="2848320"/>
              <a:ext cx="4435200" cy="456840"/>
            </a:xfrm>
            <a:prstGeom prst="rect">
              <a:avLst/>
            </a:prstGeom>
            <a:noFill/>
            <a:ln w="0">
              <a:noFill/>
            </a:ln>
          </p:spPr>
          <p:style>
            <a:lnRef idx="0"/>
            <a:fillRef idx="0"/>
            <a:effectRef idx="0"/>
            <a:fontRef idx="minor"/>
          </p:style>
          <p:txBody>
            <a:bodyPr anchor="t">
              <a:normAutofit fontScale="79000"/>
            </a:bodyPr>
            <a:p>
              <a:pPr algn="just">
                <a:lnSpc>
                  <a:spcPct val="150000"/>
                </a:lnSpc>
                <a:spcBef>
                  <a:spcPts val="1001"/>
                </a:spcBef>
                <a:tabLst>
                  <a:tab algn="l" pos="0"/>
                </a:tabLst>
              </a:pPr>
              <a:r>
                <a:rPr b="0" lang="en-US" sz="2000" spc="-1" strike="noStrike">
                  <a:solidFill>
                    <a:srgbClr val="152f1a"/>
                  </a:solidFill>
                  <a:latin typeface="Century"/>
                </a:rPr>
                <a:t>"</a:t>
              </a:r>
              <a:r>
                <a:rPr b="0" lang="tr-TR" sz="2000" spc="-1" strike="noStrike">
                  <a:solidFill>
                    <a:srgbClr val="152f1a"/>
                  </a:solidFill>
                  <a:latin typeface="Century"/>
                </a:rPr>
                <a:t> Pamuk yenilebilir bir bitkidir. </a:t>
              </a:r>
              <a:r>
                <a:rPr b="0" lang="en-US" sz="2000" spc="-1" strike="noStrike">
                  <a:solidFill>
                    <a:srgbClr val="152f1a"/>
                  </a:solidFill>
                  <a:latin typeface="Century"/>
                </a:rPr>
                <a:t>"</a:t>
              </a:r>
              <a:r>
                <a:rPr b="0" lang="tr-TR" sz="2000" spc="-1" strike="noStrike">
                  <a:solidFill>
                    <a:srgbClr val="152f1a"/>
                  </a:solidFill>
                  <a:latin typeface="Century"/>
                </a:rPr>
                <a:t> </a:t>
              </a:r>
              <a:endParaRPr b="0" lang="tr-TR" sz="2000" spc="-1" strike="noStrike">
                <a:latin typeface="Arial"/>
              </a:endParaRPr>
            </a:p>
          </p:txBody>
        </p:sp>
        <p:sp>
          <p:nvSpPr>
            <p:cNvPr id="766" name="Text Box 9"/>
            <p:cNvSpPr/>
            <p:nvPr/>
          </p:nvSpPr>
          <p:spPr>
            <a:xfrm>
              <a:off x="1826640" y="3335400"/>
              <a:ext cx="3463560" cy="456840"/>
            </a:xfrm>
            <a:prstGeom prst="rect">
              <a:avLst/>
            </a:prstGeom>
            <a:noFill/>
            <a:ln w="0">
              <a:noFill/>
            </a:ln>
          </p:spPr>
          <p:style>
            <a:lnRef idx="0"/>
            <a:fillRef idx="0"/>
            <a:effectRef idx="0"/>
            <a:fontRef idx="minor"/>
          </p:style>
          <p:txBody>
            <a:bodyPr anchor="t">
              <a:normAutofit fontScale="79000"/>
            </a:bodyPr>
            <a:p>
              <a:pPr algn="just">
                <a:lnSpc>
                  <a:spcPct val="150000"/>
                </a:lnSpc>
                <a:spcBef>
                  <a:spcPts val="1001"/>
                </a:spcBef>
                <a:tabLst>
                  <a:tab algn="l" pos="0"/>
                </a:tabLst>
              </a:pPr>
              <a:r>
                <a:rPr b="0" lang="en-US" sz="2000" spc="-1" strike="noStrike">
                  <a:solidFill>
                    <a:srgbClr val="152f1a"/>
                  </a:solidFill>
                  <a:latin typeface="Century"/>
                </a:rPr>
                <a:t>"</a:t>
              </a:r>
              <a:r>
                <a:rPr b="0" lang="tr-TR" sz="2000" spc="-1" strike="noStrike">
                  <a:solidFill>
                    <a:srgbClr val="152f1a"/>
                  </a:solidFill>
                  <a:latin typeface="Century"/>
                </a:rPr>
                <a:t> Lütfen ders çalışınız. </a:t>
              </a:r>
              <a:r>
                <a:rPr b="0" lang="en-US" sz="2000" spc="-1" strike="noStrike">
                  <a:solidFill>
                    <a:srgbClr val="152f1a"/>
                  </a:solidFill>
                  <a:latin typeface="Century"/>
                </a:rPr>
                <a:t>"</a:t>
              </a:r>
              <a:r>
                <a:rPr b="0" lang="tr-TR" sz="2000" spc="-1" strike="noStrike">
                  <a:solidFill>
                    <a:srgbClr val="152f1a"/>
                  </a:solidFill>
                  <a:latin typeface="Century"/>
                </a:rPr>
                <a:t> </a:t>
              </a:r>
              <a:endParaRPr b="0" lang="tr-TR" sz="2000" spc="-1" strike="noStrike">
                <a:latin typeface="Arial"/>
              </a:endParaRPr>
            </a:p>
          </p:txBody>
        </p:sp>
        <p:sp>
          <p:nvSpPr>
            <p:cNvPr id="767" name="Text Box 10"/>
            <p:cNvSpPr/>
            <p:nvPr/>
          </p:nvSpPr>
          <p:spPr>
            <a:xfrm>
              <a:off x="1396440" y="1847880"/>
              <a:ext cx="455400" cy="456840"/>
            </a:xfrm>
            <a:prstGeom prst="rect">
              <a:avLst/>
            </a:prstGeom>
            <a:noFill/>
            <a:ln w="0">
              <a:noFill/>
            </a:ln>
          </p:spPr>
          <p:style>
            <a:lnRef idx="0"/>
            <a:fillRef idx="0"/>
            <a:effectRef idx="0"/>
            <a:fontRef idx="minor"/>
          </p:style>
          <p:txBody>
            <a:bodyPr anchor="t">
              <a:normAutofit fontScale="79000"/>
            </a:bodyPr>
            <a:p>
              <a:pPr algn="just">
                <a:lnSpc>
                  <a:spcPct val="150000"/>
                </a:lnSpc>
                <a:spcBef>
                  <a:spcPts val="1001"/>
                </a:spcBef>
                <a:tabLst>
                  <a:tab algn="l" pos="0"/>
                </a:tabLst>
              </a:pPr>
              <a:r>
                <a:rPr b="0" lang="tr-TR" sz="2000" spc="-1" strike="noStrike">
                  <a:solidFill>
                    <a:srgbClr val="152f1a"/>
                  </a:solidFill>
                  <a:latin typeface="Wingdings 2"/>
                </a:rPr>
                <a:t></a:t>
              </a:r>
              <a:endParaRPr b="0" lang="tr-TR" sz="2000" spc="-1" strike="noStrike">
                <a:latin typeface="Arial"/>
              </a:endParaRPr>
            </a:p>
          </p:txBody>
        </p:sp>
        <p:sp>
          <p:nvSpPr>
            <p:cNvPr id="768" name="Text Box 11"/>
            <p:cNvSpPr/>
            <p:nvPr/>
          </p:nvSpPr>
          <p:spPr>
            <a:xfrm>
              <a:off x="1396440" y="2365560"/>
              <a:ext cx="455400" cy="456840"/>
            </a:xfrm>
            <a:prstGeom prst="rect">
              <a:avLst/>
            </a:prstGeom>
            <a:noFill/>
            <a:ln w="0">
              <a:noFill/>
            </a:ln>
          </p:spPr>
          <p:style>
            <a:lnRef idx="0"/>
            <a:fillRef idx="0"/>
            <a:effectRef idx="0"/>
            <a:fontRef idx="minor"/>
          </p:style>
          <p:txBody>
            <a:bodyPr anchor="t">
              <a:normAutofit fontScale="79000"/>
            </a:bodyPr>
            <a:p>
              <a:pPr algn="just">
                <a:lnSpc>
                  <a:spcPct val="150000"/>
                </a:lnSpc>
                <a:spcBef>
                  <a:spcPts val="1001"/>
                </a:spcBef>
                <a:tabLst>
                  <a:tab algn="l" pos="0"/>
                </a:tabLst>
              </a:pPr>
              <a:r>
                <a:rPr b="0" lang="tr-TR" sz="2000" spc="-1" strike="noStrike">
                  <a:solidFill>
                    <a:srgbClr val="152f1a"/>
                  </a:solidFill>
                  <a:latin typeface="Wingdings 2"/>
                </a:rPr>
                <a:t></a:t>
              </a:r>
              <a:endParaRPr b="0" lang="tr-TR" sz="2000" spc="-1" strike="noStrike">
                <a:latin typeface="Arial"/>
              </a:endParaRPr>
            </a:p>
          </p:txBody>
        </p:sp>
        <p:sp>
          <p:nvSpPr>
            <p:cNvPr id="769" name="Text Box 12"/>
            <p:cNvSpPr/>
            <p:nvPr/>
          </p:nvSpPr>
          <p:spPr>
            <a:xfrm>
              <a:off x="1396440" y="2856240"/>
              <a:ext cx="455400" cy="456840"/>
            </a:xfrm>
            <a:prstGeom prst="rect">
              <a:avLst/>
            </a:prstGeom>
            <a:noFill/>
            <a:ln w="0">
              <a:noFill/>
            </a:ln>
          </p:spPr>
          <p:style>
            <a:lnRef idx="0"/>
            <a:fillRef idx="0"/>
            <a:effectRef idx="0"/>
            <a:fontRef idx="minor"/>
          </p:style>
          <p:txBody>
            <a:bodyPr anchor="t">
              <a:normAutofit fontScale="79000"/>
            </a:bodyPr>
            <a:p>
              <a:pPr algn="just">
                <a:lnSpc>
                  <a:spcPct val="150000"/>
                </a:lnSpc>
                <a:spcBef>
                  <a:spcPts val="1001"/>
                </a:spcBef>
                <a:tabLst>
                  <a:tab algn="l" pos="0"/>
                </a:tabLst>
              </a:pPr>
              <a:r>
                <a:rPr b="0" lang="tr-TR" sz="2000" spc="-1" strike="noStrike">
                  <a:solidFill>
                    <a:srgbClr val="152f1a"/>
                  </a:solidFill>
                  <a:latin typeface="Wingdings 2"/>
                </a:rPr>
                <a:t></a:t>
              </a:r>
              <a:endParaRPr b="0" lang="tr-TR" sz="2000" spc="-1" strike="noStrike">
                <a:latin typeface="Arial"/>
              </a:endParaRPr>
            </a:p>
          </p:txBody>
        </p:sp>
        <p:sp>
          <p:nvSpPr>
            <p:cNvPr id="770" name="Text Box 13"/>
            <p:cNvSpPr/>
            <p:nvPr/>
          </p:nvSpPr>
          <p:spPr>
            <a:xfrm>
              <a:off x="1396440" y="3348360"/>
              <a:ext cx="455400" cy="456840"/>
            </a:xfrm>
            <a:prstGeom prst="rect">
              <a:avLst/>
            </a:prstGeom>
            <a:noFill/>
            <a:ln w="0">
              <a:noFill/>
            </a:ln>
          </p:spPr>
          <p:style>
            <a:lnRef idx="0"/>
            <a:fillRef idx="0"/>
            <a:effectRef idx="0"/>
            <a:fontRef idx="minor"/>
          </p:style>
          <p:txBody>
            <a:bodyPr anchor="t">
              <a:normAutofit fontScale="79000"/>
            </a:bodyPr>
            <a:p>
              <a:pPr algn="just">
                <a:lnSpc>
                  <a:spcPct val="150000"/>
                </a:lnSpc>
                <a:spcBef>
                  <a:spcPts val="1001"/>
                </a:spcBef>
                <a:tabLst>
                  <a:tab algn="l" pos="0"/>
                </a:tabLst>
              </a:pPr>
              <a:r>
                <a:rPr b="0" lang="tr-TR" sz="2000" spc="-1" strike="noStrike">
                  <a:solidFill>
                    <a:srgbClr val="152f1a"/>
                  </a:solidFill>
                  <a:latin typeface="Wingdings 2"/>
                </a:rPr>
                <a:t></a:t>
              </a:r>
              <a:endParaRPr b="0" lang="tr-TR" sz="2000" spc="-1" strike="noStrike">
                <a:latin typeface="Arial"/>
              </a:endParaRPr>
            </a:p>
          </p:txBody>
        </p:sp>
        <p:sp>
          <p:nvSpPr>
            <p:cNvPr id="771" name="Text Box 14"/>
            <p:cNvSpPr/>
            <p:nvPr/>
          </p:nvSpPr>
          <p:spPr>
            <a:xfrm>
              <a:off x="1818720" y="3822840"/>
              <a:ext cx="2893680" cy="456840"/>
            </a:xfrm>
            <a:prstGeom prst="rect">
              <a:avLst/>
            </a:prstGeom>
            <a:noFill/>
            <a:ln w="0">
              <a:noFill/>
            </a:ln>
          </p:spPr>
          <p:style>
            <a:lnRef idx="0"/>
            <a:fillRef idx="0"/>
            <a:effectRef idx="0"/>
            <a:fontRef idx="minor"/>
          </p:style>
          <p:txBody>
            <a:bodyPr anchor="t">
              <a:normAutofit fontScale="79000"/>
            </a:bodyPr>
            <a:p>
              <a:pPr algn="just">
                <a:lnSpc>
                  <a:spcPct val="150000"/>
                </a:lnSpc>
                <a:spcBef>
                  <a:spcPts val="1001"/>
                </a:spcBef>
                <a:tabLst>
                  <a:tab algn="l" pos="0"/>
                </a:tabLst>
              </a:pPr>
              <a:r>
                <a:rPr b="0" lang="en-US" sz="2000" spc="-1" strike="noStrike">
                  <a:solidFill>
                    <a:srgbClr val="152f1a"/>
                  </a:solidFill>
                  <a:latin typeface="Century"/>
                </a:rPr>
                <a:t>"</a:t>
              </a:r>
              <a:r>
                <a:rPr b="0" lang="tr-TR" sz="2000" spc="-1" strike="noStrike">
                  <a:solidFill>
                    <a:srgbClr val="152f1a"/>
                  </a:solidFill>
                  <a:latin typeface="Century"/>
                </a:rPr>
                <a:t> Sinemaya gidelim</a:t>
              </a:r>
              <a:r>
                <a:rPr b="0" lang="en-US" sz="2000" spc="-1" strike="noStrike">
                  <a:solidFill>
                    <a:srgbClr val="152f1a"/>
                  </a:solidFill>
                  <a:latin typeface="Century"/>
                </a:rPr>
                <a:t>"</a:t>
              </a:r>
              <a:endParaRPr b="0" lang="tr-TR" sz="2000" spc="-1" strike="noStrike">
                <a:latin typeface="Arial"/>
              </a:endParaRPr>
            </a:p>
          </p:txBody>
        </p:sp>
        <p:sp>
          <p:nvSpPr>
            <p:cNvPr id="772" name="Text Box 15"/>
            <p:cNvSpPr/>
            <p:nvPr/>
          </p:nvSpPr>
          <p:spPr>
            <a:xfrm>
              <a:off x="1399320" y="3818160"/>
              <a:ext cx="455400" cy="456840"/>
            </a:xfrm>
            <a:prstGeom prst="rect">
              <a:avLst/>
            </a:prstGeom>
            <a:noFill/>
            <a:ln w="0">
              <a:noFill/>
            </a:ln>
          </p:spPr>
          <p:style>
            <a:lnRef idx="0"/>
            <a:fillRef idx="0"/>
            <a:effectRef idx="0"/>
            <a:fontRef idx="minor"/>
          </p:style>
          <p:txBody>
            <a:bodyPr anchor="t">
              <a:normAutofit fontScale="79000"/>
            </a:bodyPr>
            <a:p>
              <a:pPr algn="just">
                <a:lnSpc>
                  <a:spcPct val="150000"/>
                </a:lnSpc>
                <a:spcBef>
                  <a:spcPts val="1001"/>
                </a:spcBef>
                <a:tabLst>
                  <a:tab algn="l" pos="0"/>
                </a:tabLst>
              </a:pPr>
              <a:r>
                <a:rPr b="0" lang="tr-TR" sz="2000" spc="-1" strike="noStrike">
                  <a:solidFill>
                    <a:srgbClr val="152f1a"/>
                  </a:solidFill>
                  <a:latin typeface="Wingdings 2"/>
                </a:rPr>
                <a:t></a:t>
              </a:r>
              <a:endParaRPr b="0" lang="tr-TR" sz="2000" spc="-1" strike="noStrike">
                <a:latin typeface="Arial"/>
              </a:endParaRPr>
            </a:p>
          </p:txBody>
        </p:sp>
        <p:sp>
          <p:nvSpPr>
            <p:cNvPr id="773" name="Text Box 16"/>
            <p:cNvSpPr/>
            <p:nvPr/>
          </p:nvSpPr>
          <p:spPr>
            <a:xfrm>
              <a:off x="1840680" y="4322880"/>
              <a:ext cx="3449160" cy="456840"/>
            </a:xfrm>
            <a:prstGeom prst="rect">
              <a:avLst/>
            </a:prstGeom>
            <a:noFill/>
            <a:ln w="0">
              <a:noFill/>
            </a:ln>
          </p:spPr>
          <p:style>
            <a:lnRef idx="0"/>
            <a:fillRef idx="0"/>
            <a:effectRef idx="0"/>
            <a:fontRef idx="minor"/>
          </p:style>
          <p:txBody>
            <a:bodyPr anchor="t">
              <a:normAutofit fontScale="79000"/>
            </a:bodyPr>
            <a:p>
              <a:pPr algn="just">
                <a:lnSpc>
                  <a:spcPct val="150000"/>
                </a:lnSpc>
                <a:spcBef>
                  <a:spcPts val="1001"/>
                </a:spcBef>
                <a:tabLst>
                  <a:tab algn="l" pos="0"/>
                </a:tabLst>
              </a:pPr>
              <a:r>
                <a:rPr b="0" lang="en-US" sz="2000" spc="-1" strike="noStrike">
                  <a:solidFill>
                    <a:srgbClr val="152f1a"/>
                  </a:solidFill>
                  <a:latin typeface="Century"/>
                </a:rPr>
                <a:t>"</a:t>
              </a:r>
              <a:r>
                <a:rPr b="0" lang="tr-TR" sz="2000" spc="-1" strike="noStrike">
                  <a:solidFill>
                    <a:srgbClr val="152f1a"/>
                  </a:solidFill>
                  <a:latin typeface="Century"/>
                </a:rPr>
                <a:t> Ne içmek istersiniz? </a:t>
              </a:r>
              <a:r>
                <a:rPr b="0" lang="en-US" sz="2000" spc="-1" strike="noStrike">
                  <a:solidFill>
                    <a:srgbClr val="152f1a"/>
                  </a:solidFill>
                  <a:latin typeface="Century"/>
                </a:rPr>
                <a:t>"</a:t>
              </a:r>
              <a:r>
                <a:rPr b="0" lang="tr-TR" sz="2000" spc="-1" strike="noStrike">
                  <a:solidFill>
                    <a:srgbClr val="152f1a"/>
                  </a:solidFill>
                  <a:latin typeface="Century"/>
                </a:rPr>
                <a:t>  </a:t>
              </a:r>
              <a:endParaRPr b="0" lang="tr-TR" sz="2000" spc="-1" strike="noStrike">
                <a:latin typeface="Arial"/>
              </a:endParaRPr>
            </a:p>
          </p:txBody>
        </p:sp>
        <p:sp>
          <p:nvSpPr>
            <p:cNvPr id="774" name="Text Box 18"/>
            <p:cNvSpPr/>
            <p:nvPr/>
          </p:nvSpPr>
          <p:spPr>
            <a:xfrm>
              <a:off x="1843920" y="5308920"/>
              <a:ext cx="2725200" cy="456840"/>
            </a:xfrm>
            <a:prstGeom prst="rect">
              <a:avLst/>
            </a:prstGeom>
            <a:noFill/>
            <a:ln w="0">
              <a:noFill/>
            </a:ln>
          </p:spPr>
          <p:style>
            <a:lnRef idx="0"/>
            <a:fillRef idx="0"/>
            <a:effectRef idx="0"/>
            <a:fontRef idx="minor"/>
          </p:style>
          <p:txBody>
            <a:bodyPr anchor="t">
              <a:normAutofit fontScale="79000"/>
            </a:bodyPr>
            <a:p>
              <a:pPr algn="just">
                <a:lnSpc>
                  <a:spcPct val="150000"/>
                </a:lnSpc>
                <a:spcBef>
                  <a:spcPts val="1001"/>
                </a:spcBef>
                <a:tabLst>
                  <a:tab algn="l" pos="0"/>
                </a:tabLst>
              </a:pPr>
              <a:r>
                <a:rPr b="0" lang="en-US" sz="2000" spc="-1" strike="noStrike">
                  <a:solidFill>
                    <a:srgbClr val="152f1a"/>
                  </a:solidFill>
                  <a:latin typeface="Century"/>
                </a:rPr>
                <a:t>"</a:t>
              </a:r>
              <a:r>
                <a:rPr b="0" lang="tr-TR" sz="2000" spc="-1" strike="noStrike">
                  <a:solidFill>
                    <a:srgbClr val="152f1a"/>
                  </a:solidFill>
                  <a:latin typeface="Century"/>
                </a:rPr>
                <a:t> 8 = 24 – ( 8.2 )  </a:t>
              </a:r>
              <a:r>
                <a:rPr b="0" lang="en-US" sz="2000" spc="-1" strike="noStrike">
                  <a:solidFill>
                    <a:srgbClr val="152f1a"/>
                  </a:solidFill>
                  <a:latin typeface="Century"/>
                </a:rPr>
                <a:t>"</a:t>
              </a:r>
              <a:r>
                <a:rPr b="0" lang="tr-TR" sz="2000" spc="-1" strike="noStrike">
                  <a:solidFill>
                    <a:srgbClr val="152f1a"/>
                  </a:solidFill>
                  <a:latin typeface="Century"/>
                </a:rPr>
                <a:t> </a:t>
              </a:r>
              <a:endParaRPr b="0" lang="tr-TR" sz="2000" spc="-1" strike="noStrike">
                <a:latin typeface="Arial"/>
              </a:endParaRPr>
            </a:p>
          </p:txBody>
        </p:sp>
        <p:sp>
          <p:nvSpPr>
            <p:cNvPr id="775" name="Text Box 20"/>
            <p:cNvSpPr/>
            <p:nvPr/>
          </p:nvSpPr>
          <p:spPr>
            <a:xfrm>
              <a:off x="1396440" y="4308480"/>
              <a:ext cx="455400" cy="456840"/>
            </a:xfrm>
            <a:prstGeom prst="rect">
              <a:avLst/>
            </a:prstGeom>
            <a:noFill/>
            <a:ln w="0">
              <a:noFill/>
            </a:ln>
          </p:spPr>
          <p:style>
            <a:lnRef idx="0"/>
            <a:fillRef idx="0"/>
            <a:effectRef idx="0"/>
            <a:fontRef idx="minor"/>
          </p:style>
          <p:txBody>
            <a:bodyPr anchor="t">
              <a:normAutofit fontScale="79000"/>
            </a:bodyPr>
            <a:p>
              <a:pPr algn="just">
                <a:lnSpc>
                  <a:spcPct val="150000"/>
                </a:lnSpc>
                <a:spcBef>
                  <a:spcPts val="1001"/>
                </a:spcBef>
                <a:tabLst>
                  <a:tab algn="l" pos="0"/>
                </a:tabLst>
              </a:pPr>
              <a:r>
                <a:rPr b="0" lang="tr-TR" sz="2000" spc="-1" strike="noStrike">
                  <a:solidFill>
                    <a:srgbClr val="152f1a"/>
                  </a:solidFill>
                  <a:latin typeface="Wingdings 2"/>
                </a:rPr>
                <a:t></a:t>
              </a:r>
              <a:endParaRPr b="0" lang="tr-TR" sz="2000" spc="-1" strike="noStrike">
                <a:latin typeface="Arial"/>
              </a:endParaRPr>
            </a:p>
          </p:txBody>
        </p:sp>
        <p:sp>
          <p:nvSpPr>
            <p:cNvPr id="776" name="Text Box 21"/>
            <p:cNvSpPr/>
            <p:nvPr/>
          </p:nvSpPr>
          <p:spPr>
            <a:xfrm>
              <a:off x="1396440" y="4826160"/>
              <a:ext cx="455400" cy="456840"/>
            </a:xfrm>
            <a:prstGeom prst="rect">
              <a:avLst/>
            </a:prstGeom>
            <a:noFill/>
            <a:ln w="0">
              <a:noFill/>
            </a:ln>
          </p:spPr>
          <p:style>
            <a:lnRef idx="0"/>
            <a:fillRef idx="0"/>
            <a:effectRef idx="0"/>
            <a:fontRef idx="minor"/>
          </p:style>
          <p:txBody>
            <a:bodyPr anchor="t">
              <a:normAutofit fontScale="79000"/>
            </a:bodyPr>
            <a:p>
              <a:pPr algn="just">
                <a:lnSpc>
                  <a:spcPct val="150000"/>
                </a:lnSpc>
                <a:spcBef>
                  <a:spcPts val="1001"/>
                </a:spcBef>
                <a:tabLst>
                  <a:tab algn="l" pos="0"/>
                </a:tabLst>
              </a:pPr>
              <a:r>
                <a:rPr b="0" lang="tr-TR" sz="2000" spc="-1" strike="noStrike">
                  <a:solidFill>
                    <a:srgbClr val="152f1a"/>
                  </a:solidFill>
                  <a:latin typeface="Wingdings 2"/>
                </a:rPr>
                <a:t></a:t>
              </a:r>
              <a:endParaRPr b="0" lang="tr-TR" sz="2000" spc="-1" strike="noStrike">
                <a:latin typeface="Arial"/>
              </a:endParaRPr>
            </a:p>
          </p:txBody>
        </p:sp>
        <p:sp>
          <p:nvSpPr>
            <p:cNvPr id="777" name="Text Box 22"/>
            <p:cNvSpPr/>
            <p:nvPr/>
          </p:nvSpPr>
          <p:spPr>
            <a:xfrm>
              <a:off x="1396440" y="5316840"/>
              <a:ext cx="455400" cy="456840"/>
            </a:xfrm>
            <a:prstGeom prst="rect">
              <a:avLst/>
            </a:prstGeom>
            <a:noFill/>
            <a:ln w="0">
              <a:noFill/>
            </a:ln>
          </p:spPr>
          <p:style>
            <a:lnRef idx="0"/>
            <a:fillRef idx="0"/>
            <a:effectRef idx="0"/>
            <a:fontRef idx="minor"/>
          </p:style>
          <p:txBody>
            <a:bodyPr anchor="t">
              <a:normAutofit fontScale="79000"/>
            </a:bodyPr>
            <a:p>
              <a:pPr algn="just">
                <a:lnSpc>
                  <a:spcPct val="150000"/>
                </a:lnSpc>
                <a:spcBef>
                  <a:spcPts val="1001"/>
                </a:spcBef>
                <a:tabLst>
                  <a:tab algn="l" pos="0"/>
                </a:tabLst>
              </a:pPr>
              <a:r>
                <a:rPr b="0" lang="tr-TR" sz="2000" spc="-1" strike="noStrike">
                  <a:solidFill>
                    <a:srgbClr val="152f1a"/>
                  </a:solidFill>
                  <a:latin typeface="Wingdings 2"/>
                </a:rPr>
                <a:t></a:t>
              </a:r>
              <a:endParaRPr b="0" lang="tr-TR" sz="2000" spc="-1" strike="noStrike">
                <a:latin typeface="Arial"/>
              </a:endParaRPr>
            </a:p>
          </p:txBody>
        </p:sp>
        <p:sp>
          <p:nvSpPr>
            <p:cNvPr id="778" name="Text Box 26"/>
            <p:cNvSpPr/>
            <p:nvPr/>
          </p:nvSpPr>
          <p:spPr>
            <a:xfrm>
              <a:off x="1843920" y="4800600"/>
              <a:ext cx="3365280" cy="456840"/>
            </a:xfrm>
            <a:prstGeom prst="rect">
              <a:avLst/>
            </a:prstGeom>
            <a:noFill/>
            <a:ln w="0">
              <a:noFill/>
            </a:ln>
          </p:spPr>
          <p:style>
            <a:lnRef idx="0"/>
            <a:fillRef idx="0"/>
            <a:effectRef idx="0"/>
            <a:fontRef idx="minor"/>
          </p:style>
          <p:txBody>
            <a:bodyPr anchor="t">
              <a:normAutofit fontScale="79000"/>
            </a:bodyPr>
            <a:p>
              <a:pPr algn="just">
                <a:lnSpc>
                  <a:spcPct val="150000"/>
                </a:lnSpc>
                <a:spcBef>
                  <a:spcPts val="1001"/>
                </a:spcBef>
                <a:tabLst>
                  <a:tab algn="l" pos="0"/>
                </a:tabLst>
              </a:pPr>
              <a:r>
                <a:rPr b="0" lang="en-US" sz="2000" spc="-1" strike="noStrike">
                  <a:solidFill>
                    <a:srgbClr val="152f1a"/>
                  </a:solidFill>
                  <a:latin typeface="Century"/>
                </a:rPr>
                <a:t>"</a:t>
              </a:r>
              <a:r>
                <a:rPr b="0" lang="tr-TR" sz="2000" spc="-1" strike="noStrike">
                  <a:solidFill>
                    <a:srgbClr val="152f1a"/>
                  </a:solidFill>
                  <a:latin typeface="Century"/>
                </a:rPr>
                <a:t> Her dörtgen karedir. </a:t>
              </a:r>
              <a:r>
                <a:rPr b="0" lang="en-US" sz="2000" spc="-1" strike="noStrike">
                  <a:solidFill>
                    <a:srgbClr val="152f1a"/>
                  </a:solidFill>
                  <a:latin typeface="Century"/>
                </a:rPr>
                <a:t>"</a:t>
              </a:r>
              <a:r>
                <a:rPr b="0" lang="tr-TR" sz="2000" spc="-1" strike="noStrike">
                  <a:solidFill>
                    <a:srgbClr val="152f1a"/>
                  </a:solidFill>
                  <a:latin typeface="Century"/>
                </a:rPr>
                <a:t> </a:t>
              </a:r>
              <a:endParaRPr b="0" lang="tr-TR" sz="2000" spc="-1" strike="noStrike">
                <a:latin typeface="Arial"/>
              </a:endParaRPr>
            </a:p>
          </p:txBody>
        </p:sp>
        <p:sp>
          <p:nvSpPr>
            <p:cNvPr id="779" name="Text Box 9"/>
            <p:cNvSpPr/>
            <p:nvPr/>
          </p:nvSpPr>
          <p:spPr>
            <a:xfrm>
              <a:off x="7696080" y="1941840"/>
              <a:ext cx="3057120" cy="423360"/>
            </a:xfrm>
            <a:prstGeom prst="rect">
              <a:avLst/>
            </a:prstGeom>
            <a:noFill/>
            <a:ln w="0">
              <a:noFill/>
            </a:ln>
          </p:spPr>
          <p:style>
            <a:lnRef idx="0"/>
            <a:fillRef idx="0"/>
            <a:effectRef idx="0"/>
            <a:fontRef idx="minor"/>
          </p:style>
          <p:txBody>
            <a:bodyPr anchor="t">
              <a:normAutofit/>
            </a:bodyPr>
            <a:p>
              <a:pPr algn="just">
                <a:lnSpc>
                  <a:spcPct val="150000"/>
                </a:lnSpc>
                <a:spcBef>
                  <a:spcPts val="1001"/>
                </a:spcBef>
                <a:tabLst>
                  <a:tab algn="l" pos="0"/>
                </a:tabLst>
              </a:pPr>
              <a:r>
                <a:rPr b="0" lang="tr-TR" sz="1100" spc="-1" strike="noStrike">
                  <a:solidFill>
                    <a:srgbClr val="152f1a"/>
                  </a:solidFill>
                  <a:latin typeface="Century"/>
                </a:rPr>
                <a:t>( İfadesi önerme olup doğruluk değeri 1 dir )</a:t>
              </a:r>
              <a:endParaRPr b="0" lang="tr-TR" sz="1100" spc="-1" strike="noStrike">
                <a:latin typeface="Arial"/>
              </a:endParaRPr>
            </a:p>
          </p:txBody>
        </p:sp>
        <p:sp>
          <p:nvSpPr>
            <p:cNvPr id="780" name="Text Box 9"/>
            <p:cNvSpPr/>
            <p:nvPr/>
          </p:nvSpPr>
          <p:spPr>
            <a:xfrm>
              <a:off x="7666560" y="2448000"/>
              <a:ext cx="3057120" cy="304560"/>
            </a:xfrm>
            <a:prstGeom prst="rect">
              <a:avLst/>
            </a:prstGeom>
            <a:noFill/>
            <a:ln w="0">
              <a:noFill/>
            </a:ln>
          </p:spPr>
          <p:style>
            <a:lnRef idx="0"/>
            <a:fillRef idx="0"/>
            <a:effectRef idx="0"/>
            <a:fontRef idx="minor"/>
          </p:style>
          <p:txBody>
            <a:bodyPr anchor="t">
              <a:normAutofit fontScale="46000"/>
            </a:bodyPr>
            <a:p>
              <a:pPr algn="just">
                <a:lnSpc>
                  <a:spcPct val="150000"/>
                </a:lnSpc>
                <a:spcBef>
                  <a:spcPts val="1001"/>
                </a:spcBef>
                <a:tabLst>
                  <a:tab algn="l" pos="0"/>
                </a:tabLst>
              </a:pPr>
              <a:r>
                <a:rPr b="0" lang="tr-TR" sz="2000" spc="-1" strike="noStrike">
                  <a:solidFill>
                    <a:srgbClr val="152f1a"/>
                  </a:solidFill>
                  <a:latin typeface="Century"/>
                </a:rPr>
                <a:t>( İfadesi önerme olup doğruluk değeri 0 dır )</a:t>
              </a:r>
              <a:endParaRPr b="0" lang="tr-TR" sz="2000" spc="-1" strike="noStrike">
                <a:latin typeface="Arial"/>
              </a:endParaRPr>
            </a:p>
          </p:txBody>
        </p:sp>
        <p:sp>
          <p:nvSpPr>
            <p:cNvPr id="781" name="Text Box 9"/>
            <p:cNvSpPr/>
            <p:nvPr/>
          </p:nvSpPr>
          <p:spPr>
            <a:xfrm>
              <a:off x="7666560" y="2945160"/>
              <a:ext cx="3057120" cy="304560"/>
            </a:xfrm>
            <a:prstGeom prst="rect">
              <a:avLst/>
            </a:prstGeom>
            <a:noFill/>
            <a:ln w="0">
              <a:noFill/>
            </a:ln>
          </p:spPr>
          <p:style>
            <a:lnRef idx="0"/>
            <a:fillRef idx="0"/>
            <a:effectRef idx="0"/>
            <a:fontRef idx="minor"/>
          </p:style>
          <p:txBody>
            <a:bodyPr anchor="t">
              <a:normAutofit fontScale="46000"/>
            </a:bodyPr>
            <a:p>
              <a:pPr algn="just">
                <a:lnSpc>
                  <a:spcPct val="150000"/>
                </a:lnSpc>
                <a:spcBef>
                  <a:spcPts val="1001"/>
                </a:spcBef>
                <a:tabLst>
                  <a:tab algn="l" pos="0"/>
                </a:tabLst>
              </a:pPr>
              <a:r>
                <a:rPr b="0" lang="tr-TR" sz="2000" spc="-1" strike="noStrike">
                  <a:solidFill>
                    <a:srgbClr val="152f1a"/>
                  </a:solidFill>
                  <a:latin typeface="Century"/>
                </a:rPr>
                <a:t>( İfadesi önerme olup doğruluk değeri 0 dır )</a:t>
              </a:r>
              <a:endParaRPr b="0" lang="tr-TR" sz="2000" spc="-1" strike="noStrike">
                <a:latin typeface="Arial"/>
              </a:endParaRPr>
            </a:p>
          </p:txBody>
        </p:sp>
        <p:sp>
          <p:nvSpPr>
            <p:cNvPr id="782" name="Text Box 9"/>
            <p:cNvSpPr/>
            <p:nvPr/>
          </p:nvSpPr>
          <p:spPr>
            <a:xfrm>
              <a:off x="8783640" y="3453120"/>
              <a:ext cx="1940040" cy="304560"/>
            </a:xfrm>
            <a:prstGeom prst="rect">
              <a:avLst/>
            </a:prstGeom>
            <a:noFill/>
            <a:ln w="0">
              <a:noFill/>
            </a:ln>
          </p:spPr>
          <p:style>
            <a:lnRef idx="0"/>
            <a:fillRef idx="0"/>
            <a:effectRef idx="0"/>
            <a:fontRef idx="minor"/>
          </p:style>
          <p:txBody>
            <a:bodyPr anchor="t">
              <a:normAutofit fontScale="46000"/>
            </a:bodyPr>
            <a:p>
              <a:pPr algn="just">
                <a:lnSpc>
                  <a:spcPct val="150000"/>
                </a:lnSpc>
                <a:spcBef>
                  <a:spcPts val="1001"/>
                </a:spcBef>
                <a:tabLst>
                  <a:tab algn="l" pos="0"/>
                </a:tabLst>
              </a:pPr>
              <a:r>
                <a:rPr b="0" lang="tr-TR" sz="2000" spc="-1" strike="noStrike">
                  <a:solidFill>
                    <a:srgbClr val="152f1a"/>
                  </a:solidFill>
                  <a:latin typeface="Century"/>
                </a:rPr>
                <a:t>( İfadesi önerme değildir. )</a:t>
              </a:r>
              <a:endParaRPr b="0" lang="tr-TR" sz="2000" spc="-1" strike="noStrike">
                <a:latin typeface="Arial"/>
              </a:endParaRPr>
            </a:p>
          </p:txBody>
        </p:sp>
        <p:sp>
          <p:nvSpPr>
            <p:cNvPr id="783" name="Text Box 9"/>
            <p:cNvSpPr/>
            <p:nvPr/>
          </p:nvSpPr>
          <p:spPr>
            <a:xfrm>
              <a:off x="8783640" y="3907080"/>
              <a:ext cx="1940040" cy="304560"/>
            </a:xfrm>
            <a:prstGeom prst="rect">
              <a:avLst/>
            </a:prstGeom>
            <a:noFill/>
            <a:ln w="0">
              <a:noFill/>
            </a:ln>
          </p:spPr>
          <p:style>
            <a:lnRef idx="0"/>
            <a:fillRef idx="0"/>
            <a:effectRef idx="0"/>
            <a:fontRef idx="minor"/>
          </p:style>
          <p:txBody>
            <a:bodyPr anchor="t">
              <a:normAutofit fontScale="46000"/>
            </a:bodyPr>
            <a:p>
              <a:pPr algn="just">
                <a:lnSpc>
                  <a:spcPct val="150000"/>
                </a:lnSpc>
                <a:spcBef>
                  <a:spcPts val="1001"/>
                </a:spcBef>
                <a:tabLst>
                  <a:tab algn="l" pos="0"/>
                </a:tabLst>
              </a:pPr>
              <a:r>
                <a:rPr b="0" lang="tr-TR" sz="2000" spc="-1" strike="noStrike">
                  <a:solidFill>
                    <a:srgbClr val="152f1a"/>
                  </a:solidFill>
                  <a:latin typeface="Century"/>
                </a:rPr>
                <a:t>( İfadesi önerme değildir. )</a:t>
              </a:r>
              <a:endParaRPr b="0" lang="tr-TR" sz="2000" spc="-1" strike="noStrike">
                <a:latin typeface="Arial"/>
              </a:endParaRPr>
            </a:p>
          </p:txBody>
        </p:sp>
        <p:sp>
          <p:nvSpPr>
            <p:cNvPr id="784" name="Text Box 9"/>
            <p:cNvSpPr/>
            <p:nvPr/>
          </p:nvSpPr>
          <p:spPr>
            <a:xfrm>
              <a:off x="8708040" y="4367520"/>
              <a:ext cx="2015640" cy="304560"/>
            </a:xfrm>
            <a:prstGeom prst="rect">
              <a:avLst/>
            </a:prstGeom>
            <a:noFill/>
            <a:ln w="0">
              <a:noFill/>
            </a:ln>
          </p:spPr>
          <p:style>
            <a:lnRef idx="0"/>
            <a:fillRef idx="0"/>
            <a:effectRef idx="0"/>
            <a:fontRef idx="minor"/>
          </p:style>
          <p:txBody>
            <a:bodyPr anchor="t">
              <a:normAutofit fontScale="46000"/>
            </a:bodyPr>
            <a:p>
              <a:pPr algn="just">
                <a:lnSpc>
                  <a:spcPct val="150000"/>
                </a:lnSpc>
                <a:spcBef>
                  <a:spcPts val="1001"/>
                </a:spcBef>
                <a:tabLst>
                  <a:tab algn="l" pos="0"/>
                </a:tabLst>
              </a:pPr>
              <a:r>
                <a:rPr b="0" lang="tr-TR" sz="2000" spc="-1" strike="noStrike">
                  <a:solidFill>
                    <a:srgbClr val="152f1a"/>
                  </a:solidFill>
                  <a:latin typeface="Century"/>
                </a:rPr>
                <a:t>( İfadesi önerme değildir.’’ )</a:t>
              </a:r>
              <a:endParaRPr b="0" lang="tr-TR" sz="2000" spc="-1" strike="noStrike">
                <a:latin typeface="Arial"/>
              </a:endParaRPr>
            </a:p>
          </p:txBody>
        </p:sp>
        <p:sp>
          <p:nvSpPr>
            <p:cNvPr id="785" name="Text Box 9"/>
            <p:cNvSpPr/>
            <p:nvPr/>
          </p:nvSpPr>
          <p:spPr>
            <a:xfrm>
              <a:off x="7653960" y="4897440"/>
              <a:ext cx="3069720" cy="304560"/>
            </a:xfrm>
            <a:prstGeom prst="rect">
              <a:avLst/>
            </a:prstGeom>
            <a:noFill/>
            <a:ln w="0">
              <a:noFill/>
            </a:ln>
          </p:spPr>
          <p:style>
            <a:lnRef idx="0"/>
            <a:fillRef idx="0"/>
            <a:effectRef idx="0"/>
            <a:fontRef idx="minor"/>
          </p:style>
          <p:txBody>
            <a:bodyPr anchor="t">
              <a:normAutofit fontScale="46000"/>
            </a:bodyPr>
            <a:p>
              <a:pPr algn="just">
                <a:lnSpc>
                  <a:spcPct val="150000"/>
                </a:lnSpc>
                <a:spcBef>
                  <a:spcPts val="1001"/>
                </a:spcBef>
                <a:tabLst>
                  <a:tab algn="l" pos="0"/>
                </a:tabLst>
              </a:pPr>
              <a:r>
                <a:rPr b="0" lang="tr-TR" sz="2000" spc="-1" strike="noStrike">
                  <a:solidFill>
                    <a:srgbClr val="152f1a"/>
                  </a:solidFill>
                  <a:latin typeface="Century"/>
                </a:rPr>
                <a:t>( İfadesi önerme olup doğruluk değeri 0 dır )</a:t>
              </a:r>
              <a:endParaRPr b="0" lang="tr-TR" sz="2000" spc="-1" strike="noStrike">
                <a:latin typeface="Arial"/>
              </a:endParaRPr>
            </a:p>
          </p:txBody>
        </p:sp>
        <p:sp>
          <p:nvSpPr>
            <p:cNvPr id="786" name="Text Box 9"/>
            <p:cNvSpPr/>
            <p:nvPr/>
          </p:nvSpPr>
          <p:spPr>
            <a:xfrm>
              <a:off x="7653960" y="5329440"/>
              <a:ext cx="3069720" cy="304560"/>
            </a:xfrm>
            <a:prstGeom prst="rect">
              <a:avLst/>
            </a:prstGeom>
            <a:noFill/>
            <a:ln w="0">
              <a:noFill/>
            </a:ln>
          </p:spPr>
          <p:style>
            <a:lnRef idx="0"/>
            <a:fillRef idx="0"/>
            <a:effectRef idx="0"/>
            <a:fontRef idx="minor"/>
          </p:style>
          <p:txBody>
            <a:bodyPr anchor="t">
              <a:normAutofit fontScale="46000"/>
            </a:bodyPr>
            <a:p>
              <a:pPr algn="just">
                <a:lnSpc>
                  <a:spcPct val="150000"/>
                </a:lnSpc>
                <a:spcBef>
                  <a:spcPts val="1001"/>
                </a:spcBef>
                <a:tabLst>
                  <a:tab algn="l" pos="0"/>
                </a:tabLst>
              </a:pPr>
              <a:r>
                <a:rPr b="0" lang="tr-TR" sz="2000" spc="-1" strike="noStrike">
                  <a:solidFill>
                    <a:srgbClr val="152f1a"/>
                  </a:solidFill>
                  <a:latin typeface="Century"/>
                </a:rPr>
                <a:t>( İfadesi önerme olup doğruluk değeri 1 dir )</a:t>
              </a:r>
              <a:endParaRPr b="0" lang="tr-TR" sz="2000" spc="-1" strike="noStrike">
                <a:latin typeface="Arial"/>
              </a:endParaRPr>
            </a:p>
          </p:txBody>
        </p:sp>
      </p:grpSp>
    </p:spTree>
  </p:cSld>
  <mc:AlternateContent>
    <mc:Choice Requires="p14">
      <p:transition spd="slow" p14:dur="2000"/>
    </mc:Choice>
    <mc:Fallback>
      <p:transition spd="slow"/>
    </mc:Fallback>
  </mc:AlternateContent>
  <p:timing>
    <p:tnLst>
      <p:par>
        <p:cTn id="95" dur="indefinite" restart="never" nodeType="tmRoot">
          <p:childTnLst>
            <p:seq>
              <p:cTn id="96" dur="indefinite" nodeType="mainSeq">
                <p:childTnLst>
                  <p:par>
                    <p:cTn id="97" nodeType="clickEffect" fill="hold">
                      <p:stCondLst>
                        <p:cond delay="indefinite"/>
                      </p:stCondLst>
                      <p:childTnLst>
                        <p:par>
                          <p:cTn id="98" nodeType="withEffect" fill="hold">
                            <p:stCondLst>
                              <p:cond delay="0"/>
                            </p:stCondLst>
                            <p:childTnLst>
                              <p:par>
                                <p:cTn id="99" nodeType="clickEffect" fill="hold" presetClass="entr" presetID="23" presetSubtype="16">
                                  <p:stCondLst>
                                    <p:cond delay="0"/>
                                  </p:stCondLst>
                                  <p:childTnLst>
                                    <p:set>
                                      <p:cBhvr>
                                        <p:cTn id="100" dur="1" fill="hold">
                                          <p:stCondLst>
                                            <p:cond delay="0"/>
                                          </p:stCondLst>
                                        </p:cTn>
                                        <p:tgtEl>
                                          <p:spTgt spid="760"/>
                                        </p:tgtEl>
                                        <p:attrNameLst>
                                          <p:attrName>style.visibility</p:attrName>
                                        </p:attrNameLst>
                                      </p:cBhvr>
                                      <p:to>
                                        <p:strVal val="visible"/>
                                      </p:to>
                                    </p:set>
                                    <p:anim calcmode="lin" valueType="num">
                                      <p:cBhvr additive="repl">
                                        <p:cTn id="101" dur="500" fill="hold"/>
                                        <p:tgtEl>
                                          <p:spTgt spid="760"/>
                                        </p:tgtEl>
                                        <p:attrNameLst>
                                          <p:attrName>ppt_w</p:attrName>
                                        </p:attrNameLst>
                                      </p:cBhvr>
                                      <p:tavLst>
                                        <p:tav tm="0">
                                          <p:val>
                                            <p:fltVal val="0"/>
                                          </p:val>
                                        </p:tav>
                                        <p:tav tm="100000">
                                          <p:val>
                                            <p:strVal val="#ppt_w"/>
                                          </p:val>
                                        </p:tav>
                                      </p:tavLst>
                                    </p:anim>
                                    <p:anim calcmode="lin" valueType="num">
                                      <p:cBhvr additive="repl">
                                        <p:cTn id="102" dur="500" fill="hold"/>
                                        <p:tgtEl>
                                          <p:spTgt spid="760"/>
                                        </p:tgtEl>
                                        <p:attrNameLst>
                                          <p:attrName>ppt_h</p:attrName>
                                        </p:attrNameLst>
                                      </p:cBhvr>
                                      <p:tavLst>
                                        <p:tav tm="0">
                                          <p:val>
                                            <p:fltVal val="0"/>
                                          </p:val>
                                        </p:tav>
                                        <p:tav tm="100000">
                                          <p:val>
                                            <p:strVal val="#ppt_h"/>
                                          </p:val>
                                        </p:tav>
                                      </p:tavLst>
                                    </p:anim>
                                  </p:childTnLst>
                                </p:cTn>
                              </p:par>
                            </p:childTnLst>
                          </p:cTn>
                        </p:par>
                      </p:childTnLst>
                    </p:cTn>
                  </p:par>
                  <p:par>
                    <p:cTn id="103" nodeType="clickEffect" fill="hold">
                      <p:stCondLst>
                        <p:cond delay="indefinite"/>
                      </p:stCondLst>
                      <p:childTnLst>
                        <p:par>
                          <p:cTn id="104" nodeType="withEffect" fill="hold">
                            <p:stCondLst>
                              <p:cond delay="0"/>
                            </p:stCondLst>
                            <p:childTnLst>
                              <p:par>
                                <p:cTn id="105" nodeType="clickEffect" fill="hold" presetClass="entr" presetID="9">
                                  <p:stCondLst>
                                    <p:cond delay="0"/>
                                  </p:stCondLst>
                                  <p:childTnLst>
                                    <p:set>
                                      <p:cBhvr>
                                        <p:cTn id="106" dur="1" fill="hold">
                                          <p:stCondLst>
                                            <p:cond delay="0"/>
                                          </p:stCondLst>
                                        </p:cTn>
                                        <p:tgtEl>
                                          <p:spTgt spid="761"/>
                                        </p:tgtEl>
                                        <p:attrNameLst>
                                          <p:attrName>style.visibility</p:attrName>
                                        </p:attrNameLst>
                                      </p:cBhvr>
                                      <p:to>
                                        <p:strVal val="visible"/>
                                      </p:to>
                                    </p:set>
                                    <p:animEffect filter="dissolve" transition="in">
                                      <p:cBhvr additive="repl">
                                        <p:cTn id="107" dur="500"/>
                                        <p:tgtEl>
                                          <p:spTgt spid="7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Rectangle 443"/>
          <p:cNvSpPr/>
          <p:nvPr/>
        </p:nvSpPr>
        <p:spPr>
          <a:xfrm>
            <a:off x="2009520" y="2340360"/>
            <a:ext cx="2015640" cy="431280"/>
          </a:xfrm>
          <a:prstGeom prst="rect">
            <a:avLst/>
          </a:prstGeom>
          <a:noFill/>
          <a:ln w="0">
            <a:noFill/>
          </a:ln>
        </p:spPr>
        <p:style>
          <a:lnRef idx="0"/>
          <a:fillRef idx="0"/>
          <a:effectRef idx="0"/>
          <a:fontRef idx="minor"/>
        </p:style>
      </p:sp>
      <p:graphicFrame>
        <p:nvGraphicFramePr>
          <p:cNvPr id="788" name="Group 168"/>
          <p:cNvGraphicFramePr/>
          <p:nvPr/>
        </p:nvGraphicFramePr>
        <p:xfrm>
          <a:off x="2009520" y="1170360"/>
          <a:ext cx="2015640" cy="1096560"/>
        </p:xfrm>
        <a:graphic>
          <a:graphicData uri="http://schemas.openxmlformats.org/drawingml/2006/table">
            <a:tbl>
              <a:tblPr/>
              <a:tblGrid>
                <a:gridCol w="896760"/>
                <a:gridCol w="542880"/>
                <a:gridCol w="576000"/>
              </a:tblGrid>
              <a:tr h="365400">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p</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99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p</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99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p</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9999">
                        <a:alpha val="50000"/>
                      </a:srgbClr>
                    </a:solidFill>
                  </a:tcPr>
                </a:tc>
              </a:tr>
              <a:tr h="365400">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Doğru</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99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D</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9999">
                        <a:alpha val="50000"/>
                      </a:srgbClr>
                    </a:solidFill>
                  </a:tcPr>
                </a:tc>
                <a:tc>
                  <a:txBody>
                    <a:bodyPr tIns="45360" bIns="45360" anchor="t">
                      <a:noAutofit/>
                    </a:bodyPr>
                    <a:p>
                      <a:pPr algn="ctr">
                        <a:lnSpc>
                          <a:spcPct val="100000"/>
                        </a:lnSpc>
                        <a:spcBef>
                          <a:spcPts val="360"/>
                        </a:spcBef>
                        <a:tabLst>
                          <a:tab algn="l" pos="0"/>
                        </a:tabLst>
                      </a:pPr>
                      <a:r>
                        <a:rPr b="1" lang="tr-TR" sz="1800" spc="-1" strike="noStrike">
                          <a:solidFill>
                            <a:srgbClr val="ffffff"/>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9999">
                        <a:alpha val="50000"/>
                      </a:srgbClr>
                    </a:solidFill>
                  </a:tcPr>
                </a:tc>
              </a:tr>
              <a:tr h="365760">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Yanlış</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99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Y</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99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9999">
                        <a:alpha val="50000"/>
                      </a:srgbClr>
                    </a:solidFill>
                  </a:tcPr>
                </a:tc>
              </a:tr>
            </a:tbl>
          </a:graphicData>
        </a:graphic>
      </p:graphicFrame>
      <p:graphicFrame>
        <p:nvGraphicFramePr>
          <p:cNvPr id="789" name="Group 169"/>
          <p:cNvGraphicFramePr/>
          <p:nvPr/>
        </p:nvGraphicFramePr>
        <p:xfrm>
          <a:off x="4246560" y="1173600"/>
          <a:ext cx="1150560" cy="0"/>
        </p:xfrm>
        <a:graphic>
          <a:graphicData uri="http://schemas.openxmlformats.org/drawingml/2006/table">
            <a:tbl>
              <a:tblPr/>
              <a:tblGrid>
                <a:gridCol w="576000"/>
                <a:gridCol w="574560"/>
              </a:tblGrid>
              <a:tr h="0">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p</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00">
                        <a:alpha val="50000"/>
                      </a:srgbClr>
                    </a:solidFill>
                  </a:tcPr>
                </a:tc>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q</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00">
                        <a:alpha val="50000"/>
                      </a:srgbClr>
                    </a:solidFill>
                  </a:tcPr>
                </a:tc>
              </a:tr>
              <a:tr h="0">
                <a:tc>
                  <a:txBody>
                    <a:bodyPr anchor="t">
                      <a:noAutofit/>
                    </a:bodyPr>
                    <a:p>
                      <a:pPr algn="ctr">
                        <a:lnSpc>
                          <a:spcPct val="100000"/>
                        </a:lnSpc>
                        <a:spcBef>
                          <a:spcPts val="360"/>
                        </a:spcBef>
                        <a:tabLst>
                          <a:tab algn="l" pos="0"/>
                        </a:tabLst>
                      </a:pPr>
                      <a:r>
                        <a:rPr b="1" lang="tr-TR" sz="1800" spc="-1" strike="noStrike">
                          <a:solidFill>
                            <a:srgbClr val="ffffff"/>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00">
                        <a:alpha val="50000"/>
                      </a:srgbClr>
                    </a:solidFill>
                  </a:tcPr>
                </a:tc>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00">
                        <a:alpha val="50000"/>
                      </a:srgbClr>
                    </a:solidFill>
                  </a:tcPr>
                </a:tc>
              </a:tr>
              <a:tr h="0">
                <a:tc>
                  <a:txBody>
                    <a:bodyPr anchor="t">
                      <a:noAutofit/>
                    </a:bodyPr>
                    <a:p>
                      <a:pPr algn="ctr">
                        <a:lnSpc>
                          <a:spcPct val="100000"/>
                        </a:lnSpc>
                        <a:spcBef>
                          <a:spcPts val="360"/>
                        </a:spcBef>
                        <a:tabLst>
                          <a:tab algn="l" pos="0"/>
                        </a:tabLst>
                      </a:pPr>
                      <a:r>
                        <a:rPr b="1" lang="tr-TR" sz="1800" spc="-1" strike="noStrike">
                          <a:solidFill>
                            <a:srgbClr val="ffffff"/>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00">
                        <a:alpha val="50000"/>
                      </a:srgbClr>
                    </a:solidFill>
                  </a:tcPr>
                </a:tc>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00">
                        <a:alpha val="50000"/>
                      </a:srgbClr>
                    </a:solidFill>
                  </a:tcPr>
                </a:tc>
              </a:tr>
              <a:tr h="0">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00">
                        <a:alpha val="50000"/>
                      </a:srgbClr>
                    </a:solidFill>
                  </a:tcPr>
                </a:tc>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00">
                        <a:alpha val="50000"/>
                      </a:srgbClr>
                    </a:solidFill>
                  </a:tcPr>
                </a:tc>
              </a:tr>
              <a:tr h="0">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00">
                        <a:alpha val="50000"/>
                      </a:srgbClr>
                    </a:solidFill>
                  </a:tcPr>
                </a:tc>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00">
                        <a:alpha val="50000"/>
                      </a:srgbClr>
                    </a:solidFill>
                  </a:tcPr>
                </a:tc>
              </a:tr>
            </a:tbl>
          </a:graphicData>
        </a:graphic>
      </p:graphicFrame>
      <p:graphicFrame>
        <p:nvGraphicFramePr>
          <p:cNvPr id="790" name="Group 452"/>
          <p:cNvGraphicFramePr/>
          <p:nvPr/>
        </p:nvGraphicFramePr>
        <p:xfrm>
          <a:off x="5749920" y="1178280"/>
          <a:ext cx="1571760" cy="3292200"/>
        </p:xfrm>
        <a:graphic>
          <a:graphicData uri="http://schemas.openxmlformats.org/drawingml/2006/table">
            <a:tbl>
              <a:tblPr/>
              <a:tblGrid>
                <a:gridCol w="373320"/>
                <a:gridCol w="598320"/>
                <a:gridCol w="600120"/>
              </a:tblGrid>
              <a:tr h="365760">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p</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q</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r</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r>
              <a:tr h="365760">
                <a:tc>
                  <a:txBody>
                    <a:bodyPr anchor="t">
                      <a:noAutofit/>
                    </a:bodyPr>
                    <a:p>
                      <a:pPr algn="ctr">
                        <a:lnSpc>
                          <a:spcPct val="100000"/>
                        </a:lnSpc>
                        <a:spcBef>
                          <a:spcPts val="360"/>
                        </a:spcBef>
                        <a:tabLst>
                          <a:tab algn="l" pos="0"/>
                        </a:tabLst>
                      </a:pPr>
                      <a:r>
                        <a:rPr b="1" lang="tr-TR" sz="1800" spc="-1" strike="noStrike">
                          <a:solidFill>
                            <a:srgbClr val="ff0000"/>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c>
                  <a:txBody>
                    <a:bodyPr anchor="t">
                      <a:noAutofit/>
                    </a:bodyPr>
                    <a:p>
                      <a:pPr algn="ctr">
                        <a:lnSpc>
                          <a:spcPct val="100000"/>
                        </a:lnSpc>
                        <a:spcBef>
                          <a:spcPts val="360"/>
                        </a:spcBef>
                        <a:tabLst>
                          <a:tab algn="l" pos="0"/>
                        </a:tabLst>
                      </a:pPr>
                      <a:r>
                        <a:rPr b="1" lang="tr-TR" sz="1800" spc="-1" strike="noStrike">
                          <a:solidFill>
                            <a:srgbClr val="ff0000"/>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r>
              <a:tr h="365760">
                <a:tc>
                  <a:txBody>
                    <a:bodyPr anchor="t">
                      <a:noAutofit/>
                    </a:bodyPr>
                    <a:p>
                      <a:pPr algn="ctr">
                        <a:lnSpc>
                          <a:spcPct val="100000"/>
                        </a:lnSpc>
                        <a:spcBef>
                          <a:spcPts val="360"/>
                        </a:spcBef>
                        <a:tabLst>
                          <a:tab algn="l" pos="0"/>
                        </a:tabLst>
                      </a:pPr>
                      <a:r>
                        <a:rPr b="1" lang="tr-TR" sz="1800" spc="-1" strike="noStrike">
                          <a:solidFill>
                            <a:srgbClr val="ff0000"/>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c>
                  <a:txBody>
                    <a:bodyPr anchor="t">
                      <a:noAutofit/>
                    </a:bodyPr>
                    <a:p>
                      <a:pPr algn="ctr">
                        <a:lnSpc>
                          <a:spcPct val="100000"/>
                        </a:lnSpc>
                        <a:spcBef>
                          <a:spcPts val="360"/>
                        </a:spcBef>
                        <a:tabLst>
                          <a:tab algn="l" pos="0"/>
                        </a:tabLst>
                      </a:pPr>
                      <a:r>
                        <a:rPr b="1" lang="tr-TR" sz="1800" spc="-1" strike="noStrike">
                          <a:solidFill>
                            <a:srgbClr val="ff0000"/>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r>
              <a:tr h="365760">
                <a:tc>
                  <a:txBody>
                    <a:bodyPr anchor="t">
                      <a:noAutofit/>
                    </a:bodyPr>
                    <a:p>
                      <a:pPr algn="ctr">
                        <a:lnSpc>
                          <a:spcPct val="100000"/>
                        </a:lnSpc>
                        <a:spcBef>
                          <a:spcPts val="360"/>
                        </a:spcBef>
                        <a:tabLst>
                          <a:tab algn="l" pos="0"/>
                        </a:tabLst>
                      </a:pPr>
                      <a:r>
                        <a:rPr b="1" lang="tr-TR" sz="1800" spc="-1" strike="noStrike">
                          <a:solidFill>
                            <a:srgbClr val="ff0000"/>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r>
              <a:tr h="365760">
                <a:tc>
                  <a:txBody>
                    <a:bodyPr anchor="t">
                      <a:noAutofit/>
                    </a:bodyPr>
                    <a:p>
                      <a:pPr algn="ctr">
                        <a:lnSpc>
                          <a:spcPct val="100000"/>
                        </a:lnSpc>
                        <a:spcBef>
                          <a:spcPts val="360"/>
                        </a:spcBef>
                        <a:tabLst>
                          <a:tab algn="l" pos="0"/>
                        </a:tabLst>
                      </a:pPr>
                      <a:r>
                        <a:rPr b="1" lang="tr-TR" sz="1800" spc="-1" strike="noStrike">
                          <a:solidFill>
                            <a:srgbClr val="ff0000"/>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r>
              <a:tr h="365760">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c>
                  <a:txBody>
                    <a:bodyPr anchor="t">
                      <a:noAutofit/>
                    </a:bodyPr>
                    <a:p>
                      <a:pPr algn="ctr">
                        <a:lnSpc>
                          <a:spcPct val="100000"/>
                        </a:lnSpc>
                        <a:spcBef>
                          <a:spcPts val="360"/>
                        </a:spcBef>
                        <a:tabLst>
                          <a:tab algn="l" pos="0"/>
                        </a:tabLst>
                      </a:pPr>
                      <a:r>
                        <a:rPr b="1" lang="tr-TR" sz="1800" spc="-1" strike="noStrike">
                          <a:solidFill>
                            <a:srgbClr val="ff0000"/>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r>
              <a:tr h="365760">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c>
                  <a:txBody>
                    <a:bodyPr anchor="t">
                      <a:noAutofit/>
                    </a:bodyPr>
                    <a:p>
                      <a:pPr algn="ctr">
                        <a:lnSpc>
                          <a:spcPct val="100000"/>
                        </a:lnSpc>
                        <a:spcBef>
                          <a:spcPts val="360"/>
                        </a:spcBef>
                        <a:tabLst>
                          <a:tab algn="l" pos="0"/>
                        </a:tabLst>
                      </a:pPr>
                      <a:r>
                        <a:rPr b="1" lang="tr-TR" sz="1800" spc="-1" strike="noStrike">
                          <a:solidFill>
                            <a:srgbClr val="ff0000"/>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r>
              <a:tr h="365760">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r>
              <a:tr h="366120">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c>
                  <a:txBody>
                    <a:bodyPr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ccff">
                        <a:alpha val="50000"/>
                      </a:srgbClr>
                    </a:solidFill>
                  </a:tcPr>
                </a:tc>
              </a:tr>
            </a:tbl>
          </a:graphicData>
        </a:graphic>
      </p:graphicFrame>
      <p:graphicFrame>
        <p:nvGraphicFramePr>
          <p:cNvPr id="791" name="Group 164"/>
          <p:cNvGraphicFramePr/>
          <p:nvPr/>
        </p:nvGraphicFramePr>
        <p:xfrm>
          <a:off x="7840440" y="1170360"/>
          <a:ext cx="2400120" cy="4022280"/>
        </p:xfrm>
        <a:graphic>
          <a:graphicData uri="http://schemas.openxmlformats.org/drawingml/2006/table">
            <a:tbl>
              <a:tblPr/>
              <a:tblGrid>
                <a:gridCol w="601560"/>
                <a:gridCol w="598320"/>
                <a:gridCol w="599760"/>
                <a:gridCol w="600480"/>
              </a:tblGrid>
              <a:tr h="365400">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p</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q</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r</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s</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r>
              <a:tr h="365400">
                <a:tc>
                  <a:txBody>
                    <a:bodyPr tIns="45360" bIns="45360" anchor="t">
                      <a:noAutofit/>
                    </a:bodyPr>
                    <a:p>
                      <a:pPr algn="ctr">
                        <a:lnSpc>
                          <a:spcPct val="100000"/>
                        </a:lnSpc>
                        <a:spcBef>
                          <a:spcPts val="360"/>
                        </a:spcBef>
                        <a:tabLst>
                          <a:tab algn="l" pos="0"/>
                        </a:tabLst>
                      </a:pPr>
                      <a:r>
                        <a:rPr b="1" lang="tr-TR" sz="1800" spc="-1" strike="noStrike">
                          <a:solidFill>
                            <a:srgbClr val="ffffff"/>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1" lang="tr-TR" sz="1800" spc="-1" strike="noStrike">
                          <a:solidFill>
                            <a:srgbClr val="ffffff"/>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1" lang="tr-TR" sz="1800" spc="-1" strike="noStrike">
                          <a:solidFill>
                            <a:srgbClr val="ffffff"/>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ffffff"/>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r>
              <a:tr h="365400">
                <a:tc>
                  <a:txBody>
                    <a:bodyPr tIns="45360" bIns="45360" anchor="t">
                      <a:noAutofit/>
                    </a:bodyPr>
                    <a:p>
                      <a:pPr algn="ctr">
                        <a:lnSpc>
                          <a:spcPct val="100000"/>
                        </a:lnSpc>
                        <a:spcBef>
                          <a:spcPts val="360"/>
                        </a:spcBef>
                        <a:tabLst>
                          <a:tab algn="l" pos="0"/>
                        </a:tabLst>
                      </a:pPr>
                      <a:r>
                        <a:rPr b="1" lang="tr-TR" sz="1800" spc="-1" strike="noStrike">
                          <a:solidFill>
                            <a:srgbClr val="ffffff"/>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1" lang="tr-TR" sz="1800" spc="-1" strike="noStrike">
                          <a:solidFill>
                            <a:srgbClr val="ffffff"/>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1" lang="tr-TR" sz="1800" spc="-1" strike="noStrike">
                          <a:solidFill>
                            <a:srgbClr val="ffffff"/>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r>
              <a:tr h="365400">
                <a:tc>
                  <a:txBody>
                    <a:bodyPr tIns="45360" bIns="45360" anchor="t">
                      <a:noAutofit/>
                    </a:bodyPr>
                    <a:p>
                      <a:pPr algn="ctr">
                        <a:lnSpc>
                          <a:spcPct val="100000"/>
                        </a:lnSpc>
                        <a:spcBef>
                          <a:spcPts val="360"/>
                        </a:spcBef>
                        <a:tabLst>
                          <a:tab algn="l" pos="0"/>
                        </a:tabLst>
                      </a:pPr>
                      <a:r>
                        <a:rPr b="1" lang="tr-TR" sz="1800" spc="-1" strike="noStrike">
                          <a:solidFill>
                            <a:srgbClr val="ffffff"/>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1" lang="tr-TR" sz="1800" spc="-1" strike="noStrike">
                          <a:solidFill>
                            <a:srgbClr val="ffffff"/>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r>
              <a:tr h="365400">
                <a:tc>
                  <a:txBody>
                    <a:bodyPr tIns="45360" bIns="45360" anchor="t">
                      <a:noAutofit/>
                    </a:bodyPr>
                    <a:p>
                      <a:pPr algn="ctr">
                        <a:lnSpc>
                          <a:spcPct val="100000"/>
                        </a:lnSpc>
                        <a:spcBef>
                          <a:spcPts val="360"/>
                        </a:spcBef>
                        <a:tabLst>
                          <a:tab algn="l" pos="0"/>
                        </a:tabLst>
                      </a:pPr>
                      <a:r>
                        <a:rPr b="1" lang="tr-TR" sz="1800" spc="-1" strike="noStrike">
                          <a:solidFill>
                            <a:srgbClr val="ffffff"/>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1" lang="tr-TR" sz="1800" spc="-1" strike="noStrike">
                          <a:solidFill>
                            <a:srgbClr val="ffffff"/>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r>
              <a:tr h="365400">
                <a:tc>
                  <a:txBody>
                    <a:bodyPr tIns="45360" bIns="45360" anchor="t">
                      <a:noAutofit/>
                    </a:bodyPr>
                    <a:p>
                      <a:pPr algn="ctr">
                        <a:lnSpc>
                          <a:spcPct val="100000"/>
                        </a:lnSpc>
                        <a:spcBef>
                          <a:spcPts val="360"/>
                        </a:spcBef>
                        <a:tabLst>
                          <a:tab algn="l" pos="0"/>
                        </a:tabLst>
                      </a:pPr>
                      <a:r>
                        <a:rPr b="1" lang="tr-TR" sz="1800" spc="-1" strike="noStrike">
                          <a:solidFill>
                            <a:srgbClr val="ffffff"/>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r>
              <a:tr h="365400">
                <a:tc>
                  <a:txBody>
                    <a:bodyPr tIns="45360" bIns="45360" anchor="t">
                      <a:noAutofit/>
                    </a:bodyPr>
                    <a:p>
                      <a:pPr algn="ctr">
                        <a:lnSpc>
                          <a:spcPct val="100000"/>
                        </a:lnSpc>
                        <a:spcBef>
                          <a:spcPts val="360"/>
                        </a:spcBef>
                        <a:tabLst>
                          <a:tab algn="l" pos="0"/>
                        </a:tabLst>
                      </a:pPr>
                      <a:r>
                        <a:rPr b="1" lang="tr-TR" sz="1800" spc="-1" strike="noStrike">
                          <a:solidFill>
                            <a:srgbClr val="ffffff"/>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r>
              <a:tr h="365400">
                <a:tc>
                  <a:txBody>
                    <a:bodyPr tIns="45360" bIns="45360" anchor="t">
                      <a:noAutofit/>
                    </a:bodyPr>
                    <a:p>
                      <a:pPr algn="ctr">
                        <a:lnSpc>
                          <a:spcPct val="100000"/>
                        </a:lnSpc>
                        <a:spcBef>
                          <a:spcPts val="360"/>
                        </a:spcBef>
                        <a:tabLst>
                          <a:tab algn="l" pos="0"/>
                        </a:tabLst>
                      </a:pPr>
                      <a:r>
                        <a:rPr b="1" lang="tr-TR" sz="1800" spc="-1" strike="noStrike">
                          <a:solidFill>
                            <a:srgbClr val="ffffff"/>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r>
              <a:tr h="365400">
                <a:tc>
                  <a:txBody>
                    <a:bodyPr tIns="45360" bIns="45360" anchor="t">
                      <a:noAutofit/>
                    </a:bodyPr>
                    <a:p>
                      <a:pPr algn="ctr">
                        <a:lnSpc>
                          <a:spcPct val="100000"/>
                        </a:lnSpc>
                        <a:spcBef>
                          <a:spcPts val="360"/>
                        </a:spcBef>
                        <a:tabLst>
                          <a:tab algn="l" pos="0"/>
                        </a:tabLst>
                      </a:pPr>
                      <a:r>
                        <a:rPr b="1" lang="tr-TR" sz="1800" spc="-1" strike="noStrike">
                          <a:solidFill>
                            <a:srgbClr val="ffffff"/>
                          </a:solidFill>
                          <a:latin typeface="Arial"/>
                        </a:rPr>
                        <a:t>1</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0" lang="tr-TR" sz="1800" spc="-1" strike="noStrike">
                          <a:solidFill>
                            <a:srgbClr val="000000"/>
                          </a:solidFill>
                          <a:latin typeface="Arial"/>
                        </a:rPr>
                        <a:t>0</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r>
              <a:tr h="365400">
                <a:tc>
                  <a:txBody>
                    <a:bodyPr tIns="45360" bIns="45360" anchor="t">
                      <a:noAutofit/>
                    </a:bodyPr>
                    <a:p>
                      <a:pPr algn="ctr">
                        <a:lnSpc>
                          <a:spcPct val="100000"/>
                        </a:lnSpc>
                        <a:spcBef>
                          <a:spcPts val="360"/>
                        </a:spcBef>
                        <a:tabLst>
                          <a:tab algn="l" pos="0"/>
                        </a:tabLst>
                      </a:pPr>
                      <a:r>
                        <a:rPr b="1" lang="tr-TR" sz="1800" spc="-1" strike="noStrike">
                          <a:solidFill>
                            <a:srgbClr val="000000"/>
                          </a:solidFill>
                          <a:latin typeface="Arial"/>
                        </a:rPr>
                        <a:t>.</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1" lang="tr-TR" sz="1800" spc="-1" strike="noStrike">
                          <a:solidFill>
                            <a:srgbClr val="000000"/>
                          </a:solidFill>
                          <a:latin typeface="Arial"/>
                        </a:rPr>
                        <a:t>.</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1" lang="tr-TR" sz="1800" spc="-1" strike="noStrike">
                          <a:solidFill>
                            <a:srgbClr val="000000"/>
                          </a:solidFill>
                          <a:latin typeface="Arial"/>
                        </a:rPr>
                        <a:t>.</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1" lang="tr-TR" sz="1800" spc="-1" strike="noStrike">
                          <a:solidFill>
                            <a:srgbClr val="000000"/>
                          </a:solidFill>
                          <a:latin typeface="Arial"/>
                        </a:rPr>
                        <a:t>.</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r>
              <a:tr h="368280">
                <a:tc>
                  <a:txBody>
                    <a:bodyPr tIns="45360" bIns="45360" anchor="t">
                      <a:noAutofit/>
                    </a:bodyPr>
                    <a:p>
                      <a:pPr algn="ctr">
                        <a:lnSpc>
                          <a:spcPct val="100000"/>
                        </a:lnSpc>
                        <a:spcBef>
                          <a:spcPts val="360"/>
                        </a:spcBef>
                        <a:tabLst>
                          <a:tab algn="l" pos="0"/>
                        </a:tabLst>
                      </a:pPr>
                      <a:r>
                        <a:rPr b="1" lang="tr-TR" sz="1800" spc="-1" strike="noStrike">
                          <a:solidFill>
                            <a:srgbClr val="000000"/>
                          </a:solidFill>
                          <a:latin typeface="Arial"/>
                        </a:rPr>
                        <a:t>.</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1" lang="tr-TR" sz="1800" spc="-1" strike="noStrike">
                          <a:solidFill>
                            <a:srgbClr val="000000"/>
                          </a:solidFill>
                          <a:latin typeface="Arial"/>
                        </a:rPr>
                        <a:t>.</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1" lang="tr-TR" sz="1800" spc="-1" strike="noStrike">
                          <a:solidFill>
                            <a:srgbClr val="000000"/>
                          </a:solidFill>
                          <a:latin typeface="Arial"/>
                        </a:rPr>
                        <a:t>.</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tIns="45360" bIns="45360" anchor="t">
                      <a:noAutofit/>
                    </a:bodyPr>
                    <a:p>
                      <a:pPr algn="ctr">
                        <a:lnSpc>
                          <a:spcPct val="100000"/>
                        </a:lnSpc>
                        <a:spcBef>
                          <a:spcPts val="360"/>
                        </a:spcBef>
                        <a:tabLst>
                          <a:tab algn="l" pos="0"/>
                        </a:tabLst>
                      </a:pPr>
                      <a:r>
                        <a:rPr b="1" lang="tr-TR" sz="1800" spc="-1" strike="noStrike">
                          <a:solidFill>
                            <a:srgbClr val="000000"/>
                          </a:solidFill>
                          <a:latin typeface="Arial"/>
                        </a:rPr>
                        <a:t>.</a:t>
                      </a:r>
                      <a:endParaRPr b="0" lang="tr-TR" sz="18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r>
            </a:tbl>
          </a:graphicData>
        </a:graphic>
      </p:graphicFrame>
      <p:sp>
        <p:nvSpPr>
          <p:cNvPr id="792" name="Rectangle 442"/>
          <p:cNvSpPr/>
          <p:nvPr/>
        </p:nvSpPr>
        <p:spPr>
          <a:xfrm>
            <a:off x="2022120" y="2356200"/>
            <a:ext cx="1942920" cy="4561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tr-TR" sz="2400" spc="-1" strike="noStrike">
                <a:solidFill>
                  <a:srgbClr val="000000"/>
                </a:solidFill>
                <a:latin typeface="Arial"/>
              </a:rPr>
              <a:t>2</a:t>
            </a:r>
            <a:r>
              <a:rPr b="1" lang="tr-TR" sz="2400" spc="-1" strike="noStrike" baseline="30000">
                <a:solidFill>
                  <a:srgbClr val="000000"/>
                </a:solidFill>
                <a:latin typeface="Arial"/>
              </a:rPr>
              <a:t>1 </a:t>
            </a:r>
            <a:r>
              <a:rPr b="1" lang="tr-TR" sz="2400" spc="-1" strike="noStrike">
                <a:solidFill>
                  <a:srgbClr val="000000"/>
                </a:solidFill>
                <a:latin typeface="Arial"/>
              </a:rPr>
              <a:t>= 2</a:t>
            </a:r>
            <a:endParaRPr b="0" lang="tr-TR" sz="2400" spc="-1" strike="noStrike">
              <a:latin typeface="Arial"/>
            </a:endParaRPr>
          </a:p>
        </p:txBody>
      </p:sp>
      <p:sp>
        <p:nvSpPr>
          <p:cNvPr id="793" name="Rectangle 450"/>
          <p:cNvSpPr/>
          <p:nvPr/>
        </p:nvSpPr>
        <p:spPr>
          <a:xfrm>
            <a:off x="4238280" y="3107160"/>
            <a:ext cx="1166400" cy="431280"/>
          </a:xfrm>
          <a:prstGeom prst="rect">
            <a:avLst/>
          </a:prstGeom>
          <a:noFill/>
          <a:ln w="0">
            <a:noFill/>
          </a:ln>
        </p:spPr>
        <p:style>
          <a:lnRef idx="0"/>
          <a:fillRef idx="0"/>
          <a:effectRef idx="0"/>
          <a:fontRef idx="minor"/>
        </p:style>
      </p:sp>
      <p:sp>
        <p:nvSpPr>
          <p:cNvPr id="794" name="Rectangle 451"/>
          <p:cNvSpPr/>
          <p:nvPr/>
        </p:nvSpPr>
        <p:spPr>
          <a:xfrm>
            <a:off x="4246560" y="3100680"/>
            <a:ext cx="1152000" cy="4561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tr-TR" sz="2400" spc="-1" strike="noStrike">
                <a:solidFill>
                  <a:srgbClr val="000000"/>
                </a:solidFill>
                <a:latin typeface="Arial"/>
              </a:rPr>
              <a:t>2</a:t>
            </a:r>
            <a:r>
              <a:rPr b="1" lang="tr-TR" sz="2400" spc="-1" strike="noStrike" baseline="30000">
                <a:solidFill>
                  <a:srgbClr val="000000"/>
                </a:solidFill>
                <a:latin typeface="Arial"/>
              </a:rPr>
              <a:t>2 </a:t>
            </a:r>
            <a:r>
              <a:rPr b="1" lang="tr-TR" sz="2400" spc="-1" strike="noStrike">
                <a:solidFill>
                  <a:srgbClr val="000000"/>
                </a:solidFill>
                <a:latin typeface="Arial"/>
              </a:rPr>
              <a:t>= 4</a:t>
            </a:r>
            <a:endParaRPr b="0" lang="tr-TR" sz="2400" spc="-1" strike="noStrike">
              <a:latin typeface="Arial"/>
            </a:endParaRPr>
          </a:p>
        </p:txBody>
      </p:sp>
      <p:sp>
        <p:nvSpPr>
          <p:cNvPr id="795" name="Rectangle 454"/>
          <p:cNvSpPr/>
          <p:nvPr/>
        </p:nvSpPr>
        <p:spPr>
          <a:xfrm>
            <a:off x="5749920" y="4554720"/>
            <a:ext cx="1800000" cy="431280"/>
          </a:xfrm>
          <a:prstGeom prst="rect">
            <a:avLst/>
          </a:prstGeom>
          <a:noFill/>
          <a:ln w="0">
            <a:noFill/>
          </a:ln>
        </p:spPr>
        <p:style>
          <a:lnRef idx="0"/>
          <a:fillRef idx="0"/>
          <a:effectRef idx="0"/>
          <a:fontRef idx="minor"/>
        </p:style>
      </p:sp>
      <p:sp>
        <p:nvSpPr>
          <p:cNvPr id="796" name="Rectangle 455"/>
          <p:cNvSpPr/>
          <p:nvPr/>
        </p:nvSpPr>
        <p:spPr>
          <a:xfrm>
            <a:off x="5775120" y="4554720"/>
            <a:ext cx="1726920" cy="4561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tr-TR" sz="2400" spc="-1" strike="noStrike">
                <a:solidFill>
                  <a:srgbClr val="000000"/>
                </a:solidFill>
                <a:latin typeface="Arial"/>
              </a:rPr>
              <a:t>2</a:t>
            </a:r>
            <a:r>
              <a:rPr b="1" lang="tr-TR" sz="2400" spc="-1" strike="noStrike" baseline="30000">
                <a:solidFill>
                  <a:srgbClr val="000000"/>
                </a:solidFill>
                <a:latin typeface="Arial"/>
              </a:rPr>
              <a:t>3 </a:t>
            </a:r>
            <a:r>
              <a:rPr b="1" lang="tr-TR" sz="2400" spc="-1" strike="noStrike">
                <a:solidFill>
                  <a:srgbClr val="000000"/>
                </a:solidFill>
                <a:latin typeface="Arial"/>
              </a:rPr>
              <a:t>= 8</a:t>
            </a:r>
            <a:endParaRPr b="0" lang="tr-TR" sz="2400" spc="-1" strike="noStrike">
              <a:latin typeface="Arial"/>
            </a:endParaRPr>
          </a:p>
        </p:txBody>
      </p:sp>
      <p:graphicFrame>
        <p:nvGraphicFramePr>
          <p:cNvPr id="797" name="Group 480"/>
          <p:cNvGraphicFramePr/>
          <p:nvPr/>
        </p:nvGraphicFramePr>
        <p:xfrm>
          <a:off x="7839000" y="5289840"/>
          <a:ext cx="2422080" cy="415440"/>
        </p:xfrm>
        <a:graphic>
          <a:graphicData uri="http://schemas.openxmlformats.org/drawingml/2006/table">
            <a:tbl>
              <a:tblPr/>
              <a:tblGrid>
                <a:gridCol w="2422440"/>
              </a:tblGrid>
              <a:tr h="415800">
                <a:tc>
                  <a:tcPr anchor="t" marL="91440" marR="91440">
                    <a:solidFill>
                      <a:srgbClr val="ffff00"/>
                    </a:solidFill>
                  </a:tcPr>
                </a:tc>
              </a:tr>
            </a:tbl>
          </a:graphicData>
        </a:graphic>
      </p:graphicFrame>
      <p:sp>
        <p:nvSpPr>
          <p:cNvPr id="798" name="Rectangle 457"/>
          <p:cNvSpPr/>
          <p:nvPr/>
        </p:nvSpPr>
        <p:spPr>
          <a:xfrm>
            <a:off x="7886520" y="5274000"/>
            <a:ext cx="2303280" cy="4561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tr-TR" sz="2400" spc="-1" strike="noStrike">
                <a:solidFill>
                  <a:srgbClr val="000000"/>
                </a:solidFill>
                <a:latin typeface="Arial"/>
              </a:rPr>
              <a:t>2</a:t>
            </a:r>
            <a:r>
              <a:rPr b="1" lang="tr-TR" sz="2400" spc="-1" strike="noStrike" baseline="30000">
                <a:solidFill>
                  <a:srgbClr val="000000"/>
                </a:solidFill>
                <a:latin typeface="Arial"/>
              </a:rPr>
              <a:t>4 </a:t>
            </a:r>
            <a:r>
              <a:rPr b="1" lang="tr-TR" sz="2400" spc="-1" strike="noStrike">
                <a:solidFill>
                  <a:srgbClr val="000000"/>
                </a:solidFill>
                <a:latin typeface="Arial"/>
              </a:rPr>
              <a:t>= 16</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08" dur="indefinite" restart="never" nodeType="tmRoot">
          <p:childTnLst>
            <p:seq>
              <p:cTn id="109" dur="indefinite" nodeType="mainSeq">
                <p:childTnLst>
                  <p:par>
                    <p:cTn id="110" nodeType="clickEffect" fill="hold">
                      <p:stCondLst>
                        <p:cond delay="indefinite"/>
                      </p:stCondLst>
                      <p:childTnLst>
                        <p:par>
                          <p:cTn id="111" nodeType="withEffect" fill="hold">
                            <p:stCondLst>
                              <p:cond delay="0"/>
                            </p:stCondLst>
                            <p:childTnLst>
                              <p:par>
                                <p:cTn id="112" nodeType="clickEffect" fill="hold" presetClass="entr" presetID="9">
                                  <p:stCondLst>
                                    <p:cond delay="0"/>
                                  </p:stCondLst>
                                  <p:childTnLst>
                                    <p:set>
                                      <p:cBhvr>
                                        <p:cTn id="113" dur="1" fill="hold">
                                          <p:stCondLst>
                                            <p:cond delay="0"/>
                                          </p:stCondLst>
                                        </p:cTn>
                                        <p:tgtEl>
                                          <p:spTgt spid="788"/>
                                        </p:tgtEl>
                                        <p:attrNameLst>
                                          <p:attrName>style.visibility</p:attrName>
                                        </p:attrNameLst>
                                      </p:cBhvr>
                                      <p:to>
                                        <p:strVal val="visible"/>
                                      </p:to>
                                    </p:set>
                                    <p:animEffect filter="dissolve" transition="in">
                                      <p:cBhvr additive="repl">
                                        <p:cTn id="114" dur="500"/>
                                        <p:tgtEl>
                                          <p:spTgt spid="788"/>
                                        </p:tgtEl>
                                      </p:cBhvr>
                                    </p:animEffect>
                                  </p:childTnLst>
                                </p:cTn>
                              </p:par>
                            </p:childTnLst>
                          </p:cTn>
                        </p:par>
                      </p:childTnLst>
                    </p:cTn>
                  </p:par>
                  <p:par>
                    <p:cTn id="115" nodeType="clickEffect" fill="hold">
                      <p:stCondLst>
                        <p:cond delay="indefinite"/>
                      </p:stCondLst>
                      <p:childTnLst>
                        <p:par>
                          <p:cTn id="116" nodeType="withEffect" fill="hold">
                            <p:stCondLst>
                              <p:cond delay="0"/>
                            </p:stCondLst>
                            <p:childTnLst>
                              <p:par>
                                <p:cTn id="117" nodeType="clickEffect" fill="hold" presetClass="entr" presetID="9">
                                  <p:stCondLst>
                                    <p:cond delay="0"/>
                                  </p:stCondLst>
                                  <p:childTnLst>
                                    <p:set>
                                      <p:cBhvr>
                                        <p:cTn id="118" dur="1" fill="hold">
                                          <p:stCondLst>
                                            <p:cond delay="0"/>
                                          </p:stCondLst>
                                        </p:cTn>
                                        <p:tgtEl>
                                          <p:spTgt spid="792"/>
                                        </p:tgtEl>
                                        <p:attrNameLst>
                                          <p:attrName>style.visibility</p:attrName>
                                        </p:attrNameLst>
                                      </p:cBhvr>
                                      <p:to>
                                        <p:strVal val="visible"/>
                                      </p:to>
                                    </p:set>
                                    <p:animEffect filter="dissolve" transition="in">
                                      <p:cBhvr additive="repl">
                                        <p:cTn id="119" dur="500"/>
                                        <p:tgtEl>
                                          <p:spTgt spid="792"/>
                                        </p:tgtEl>
                                      </p:cBhvr>
                                    </p:animEffect>
                                  </p:childTnLst>
                                </p:cTn>
                              </p:par>
                            </p:childTnLst>
                          </p:cTn>
                        </p:par>
                        <p:par>
                          <p:cTn id="120" nodeType="afterEffect" fill="hold">
                            <p:stCondLst>
                              <p:cond delay="500"/>
                            </p:stCondLst>
                            <p:childTnLst>
                              <p:par>
                                <p:cTn id="121" nodeType="afterEffect" fill="hold" presetClass="entr" presetID="23" presetSubtype="16">
                                  <p:stCondLst>
                                    <p:cond delay="0"/>
                                  </p:stCondLst>
                                  <p:endCondLst>
                                    <p:cond delay="0" evt="begin">
                                      <p:tn val="121"/>
                                    </p:cond>
                                  </p:endCondLst>
                                  <p:childTnLst>
                                    <p:set>
                                      <p:cBhvr>
                                        <p:cTn id="122" dur="1" fill="hold">
                                          <p:stCondLst>
                                            <p:cond delay="0"/>
                                          </p:stCondLst>
                                        </p:cTn>
                                        <p:tgtEl>
                                          <p:spTgt spid="787"/>
                                        </p:tgtEl>
                                        <p:attrNameLst>
                                          <p:attrName>style.visibility</p:attrName>
                                        </p:attrNameLst>
                                      </p:cBhvr>
                                      <p:to>
                                        <p:strVal val="visible"/>
                                      </p:to>
                                    </p:set>
                                    <p:anim calcmode="lin" valueType="num">
                                      <p:cBhvr additive="repl">
                                        <p:cTn id="123" dur="500" fill="hold"/>
                                        <p:tgtEl>
                                          <p:spTgt spid="787"/>
                                        </p:tgtEl>
                                        <p:attrNameLst>
                                          <p:attrName>ppt_w</p:attrName>
                                        </p:attrNameLst>
                                      </p:cBhvr>
                                      <p:tavLst>
                                        <p:tav tm="0">
                                          <p:val>
                                            <p:fltVal val="0"/>
                                          </p:val>
                                        </p:tav>
                                        <p:tav tm="100000">
                                          <p:val>
                                            <p:strVal val="#ppt_w"/>
                                          </p:val>
                                        </p:tav>
                                      </p:tavLst>
                                    </p:anim>
                                    <p:anim calcmode="lin" valueType="num">
                                      <p:cBhvr additive="repl">
                                        <p:cTn id="124" dur="500" fill="hold"/>
                                        <p:tgtEl>
                                          <p:spTgt spid="787"/>
                                        </p:tgtEl>
                                        <p:attrNameLst>
                                          <p:attrName>ppt_h</p:attrName>
                                        </p:attrNameLst>
                                      </p:cBhvr>
                                      <p:tavLst>
                                        <p:tav tm="0">
                                          <p:val>
                                            <p:fltVal val="0"/>
                                          </p:val>
                                        </p:tav>
                                        <p:tav tm="100000">
                                          <p:val>
                                            <p:strVal val="#ppt_h"/>
                                          </p:val>
                                        </p:tav>
                                      </p:tavLst>
                                    </p:anim>
                                  </p:childTnLst>
                                </p:cTn>
                              </p:par>
                            </p:childTnLst>
                          </p:cTn>
                        </p:par>
                      </p:childTnLst>
                    </p:cTn>
                  </p:par>
                  <p:par>
                    <p:cTn id="125" nodeType="clickEffect" fill="hold">
                      <p:stCondLst>
                        <p:cond delay="indefinite"/>
                      </p:stCondLst>
                      <p:childTnLst>
                        <p:par>
                          <p:cTn id="126" nodeType="withEffect" fill="hold">
                            <p:stCondLst>
                              <p:cond delay="0"/>
                            </p:stCondLst>
                            <p:childTnLst>
                              <p:par>
                                <p:cTn id="127" nodeType="clickEffect" fill="hold" presetClass="entr" presetID="9">
                                  <p:stCondLst>
                                    <p:cond delay="0"/>
                                  </p:stCondLst>
                                  <p:childTnLst>
                                    <p:set>
                                      <p:cBhvr>
                                        <p:cTn id="128" dur="1" fill="hold">
                                          <p:stCondLst>
                                            <p:cond delay="0"/>
                                          </p:stCondLst>
                                        </p:cTn>
                                        <p:tgtEl>
                                          <p:spTgt spid="789"/>
                                        </p:tgtEl>
                                        <p:attrNameLst>
                                          <p:attrName>style.visibility</p:attrName>
                                        </p:attrNameLst>
                                      </p:cBhvr>
                                      <p:to>
                                        <p:strVal val="visible"/>
                                      </p:to>
                                    </p:set>
                                    <p:animEffect filter="dissolve" transition="in">
                                      <p:cBhvr additive="repl">
                                        <p:cTn id="129" dur="500"/>
                                        <p:tgtEl>
                                          <p:spTgt spid="789"/>
                                        </p:tgtEl>
                                      </p:cBhvr>
                                    </p:animEffect>
                                  </p:childTnLst>
                                </p:cTn>
                              </p:par>
                            </p:childTnLst>
                          </p:cTn>
                        </p:par>
                      </p:childTnLst>
                    </p:cTn>
                  </p:par>
                  <p:par>
                    <p:cTn id="130" nodeType="clickEffect" fill="hold">
                      <p:stCondLst>
                        <p:cond delay="indefinite"/>
                      </p:stCondLst>
                      <p:childTnLst>
                        <p:par>
                          <p:cTn id="131" nodeType="withEffect" fill="hold">
                            <p:stCondLst>
                              <p:cond delay="0"/>
                            </p:stCondLst>
                            <p:childTnLst>
                              <p:par>
                                <p:cTn id="132" nodeType="clickEffect" fill="hold" presetClass="entr" presetID="9">
                                  <p:stCondLst>
                                    <p:cond delay="0"/>
                                  </p:stCondLst>
                                  <p:childTnLst>
                                    <p:set>
                                      <p:cBhvr>
                                        <p:cTn id="133" dur="1" fill="hold">
                                          <p:stCondLst>
                                            <p:cond delay="0"/>
                                          </p:stCondLst>
                                        </p:cTn>
                                        <p:tgtEl>
                                          <p:spTgt spid="794"/>
                                        </p:tgtEl>
                                        <p:attrNameLst>
                                          <p:attrName>style.visibility</p:attrName>
                                        </p:attrNameLst>
                                      </p:cBhvr>
                                      <p:to>
                                        <p:strVal val="visible"/>
                                      </p:to>
                                    </p:set>
                                    <p:animEffect filter="dissolve" transition="in">
                                      <p:cBhvr additive="repl">
                                        <p:cTn id="134" dur="500"/>
                                        <p:tgtEl>
                                          <p:spTgt spid="794"/>
                                        </p:tgtEl>
                                      </p:cBhvr>
                                    </p:animEffect>
                                  </p:childTnLst>
                                </p:cTn>
                              </p:par>
                            </p:childTnLst>
                          </p:cTn>
                        </p:par>
                        <p:par>
                          <p:cTn id="135" nodeType="afterEffect" fill="hold">
                            <p:stCondLst>
                              <p:cond delay="500"/>
                            </p:stCondLst>
                            <p:childTnLst>
                              <p:par>
                                <p:cTn id="136" nodeType="afterEffect" fill="hold" presetClass="entr" presetID="23" presetSubtype="16">
                                  <p:stCondLst>
                                    <p:cond delay="0"/>
                                  </p:stCondLst>
                                  <p:endCondLst>
                                    <p:cond delay="0" evt="begin">
                                      <p:tn val="136"/>
                                    </p:cond>
                                  </p:endCondLst>
                                  <p:childTnLst>
                                    <p:set>
                                      <p:cBhvr>
                                        <p:cTn id="137" dur="1" fill="hold">
                                          <p:stCondLst>
                                            <p:cond delay="0"/>
                                          </p:stCondLst>
                                        </p:cTn>
                                        <p:tgtEl>
                                          <p:spTgt spid="793"/>
                                        </p:tgtEl>
                                        <p:attrNameLst>
                                          <p:attrName>style.visibility</p:attrName>
                                        </p:attrNameLst>
                                      </p:cBhvr>
                                      <p:to>
                                        <p:strVal val="visible"/>
                                      </p:to>
                                    </p:set>
                                    <p:anim calcmode="lin" valueType="num">
                                      <p:cBhvr additive="repl">
                                        <p:cTn id="138" dur="500" fill="hold"/>
                                        <p:tgtEl>
                                          <p:spTgt spid="793"/>
                                        </p:tgtEl>
                                        <p:attrNameLst>
                                          <p:attrName>ppt_w</p:attrName>
                                        </p:attrNameLst>
                                      </p:cBhvr>
                                      <p:tavLst>
                                        <p:tav tm="0">
                                          <p:val>
                                            <p:fltVal val="0"/>
                                          </p:val>
                                        </p:tav>
                                        <p:tav tm="100000">
                                          <p:val>
                                            <p:strVal val="#ppt_w"/>
                                          </p:val>
                                        </p:tav>
                                      </p:tavLst>
                                    </p:anim>
                                    <p:anim calcmode="lin" valueType="num">
                                      <p:cBhvr additive="repl">
                                        <p:cTn id="139" dur="500" fill="hold"/>
                                        <p:tgtEl>
                                          <p:spTgt spid="793"/>
                                        </p:tgtEl>
                                        <p:attrNameLst>
                                          <p:attrName>ppt_h</p:attrName>
                                        </p:attrNameLst>
                                      </p:cBhvr>
                                      <p:tavLst>
                                        <p:tav tm="0">
                                          <p:val>
                                            <p:fltVal val="0"/>
                                          </p:val>
                                        </p:tav>
                                        <p:tav tm="100000">
                                          <p:val>
                                            <p:strVal val="#ppt_h"/>
                                          </p:val>
                                        </p:tav>
                                      </p:tavLst>
                                    </p:anim>
                                  </p:childTnLst>
                                </p:cTn>
                              </p:par>
                            </p:childTnLst>
                          </p:cTn>
                        </p:par>
                      </p:childTnLst>
                    </p:cTn>
                  </p:par>
                  <p:par>
                    <p:cTn id="140" nodeType="clickEffect" fill="hold">
                      <p:stCondLst>
                        <p:cond delay="indefinite"/>
                      </p:stCondLst>
                      <p:childTnLst>
                        <p:par>
                          <p:cTn id="141" nodeType="withEffect" fill="hold">
                            <p:stCondLst>
                              <p:cond delay="0"/>
                            </p:stCondLst>
                            <p:childTnLst>
                              <p:par>
                                <p:cTn id="142" nodeType="clickEffect" fill="hold" presetClass="entr" presetID="9">
                                  <p:stCondLst>
                                    <p:cond delay="0"/>
                                  </p:stCondLst>
                                  <p:childTnLst>
                                    <p:set>
                                      <p:cBhvr>
                                        <p:cTn id="143" dur="1" fill="hold">
                                          <p:stCondLst>
                                            <p:cond delay="0"/>
                                          </p:stCondLst>
                                        </p:cTn>
                                        <p:tgtEl>
                                          <p:spTgt spid="790"/>
                                        </p:tgtEl>
                                        <p:attrNameLst>
                                          <p:attrName>style.visibility</p:attrName>
                                        </p:attrNameLst>
                                      </p:cBhvr>
                                      <p:to>
                                        <p:strVal val="visible"/>
                                      </p:to>
                                    </p:set>
                                    <p:animEffect filter="dissolve" transition="in">
                                      <p:cBhvr additive="repl">
                                        <p:cTn id="144" dur="500"/>
                                        <p:tgtEl>
                                          <p:spTgt spid="790"/>
                                        </p:tgtEl>
                                      </p:cBhvr>
                                    </p:animEffect>
                                  </p:childTnLst>
                                </p:cTn>
                              </p:par>
                            </p:childTnLst>
                          </p:cTn>
                        </p:par>
                      </p:childTnLst>
                    </p:cTn>
                  </p:par>
                  <p:par>
                    <p:cTn id="145" nodeType="clickEffect" fill="hold">
                      <p:stCondLst>
                        <p:cond delay="indefinite"/>
                      </p:stCondLst>
                      <p:childTnLst>
                        <p:par>
                          <p:cTn id="146" nodeType="withEffect" fill="hold">
                            <p:stCondLst>
                              <p:cond delay="0"/>
                            </p:stCondLst>
                            <p:childTnLst>
                              <p:par>
                                <p:cTn id="147" nodeType="clickEffect" fill="hold" presetClass="entr" presetID="9">
                                  <p:stCondLst>
                                    <p:cond delay="0"/>
                                  </p:stCondLst>
                                  <p:childTnLst>
                                    <p:set>
                                      <p:cBhvr>
                                        <p:cTn id="148" dur="1" fill="hold">
                                          <p:stCondLst>
                                            <p:cond delay="0"/>
                                          </p:stCondLst>
                                        </p:cTn>
                                        <p:tgtEl>
                                          <p:spTgt spid="796"/>
                                        </p:tgtEl>
                                        <p:attrNameLst>
                                          <p:attrName>style.visibility</p:attrName>
                                        </p:attrNameLst>
                                      </p:cBhvr>
                                      <p:to>
                                        <p:strVal val="visible"/>
                                      </p:to>
                                    </p:set>
                                    <p:animEffect filter="dissolve" transition="in">
                                      <p:cBhvr additive="repl">
                                        <p:cTn id="149" dur="500"/>
                                        <p:tgtEl>
                                          <p:spTgt spid="796"/>
                                        </p:tgtEl>
                                      </p:cBhvr>
                                    </p:animEffect>
                                  </p:childTnLst>
                                </p:cTn>
                              </p:par>
                            </p:childTnLst>
                          </p:cTn>
                        </p:par>
                        <p:par>
                          <p:cTn id="150" nodeType="afterEffect" fill="hold">
                            <p:stCondLst>
                              <p:cond delay="500"/>
                            </p:stCondLst>
                            <p:childTnLst>
                              <p:par>
                                <p:cTn id="151" nodeType="afterEffect" fill="hold" presetClass="entr" presetID="23" presetSubtype="16">
                                  <p:stCondLst>
                                    <p:cond delay="0"/>
                                  </p:stCondLst>
                                  <p:endCondLst>
                                    <p:cond delay="0" evt="begin">
                                      <p:tn val="151"/>
                                    </p:cond>
                                  </p:endCondLst>
                                  <p:childTnLst>
                                    <p:set>
                                      <p:cBhvr>
                                        <p:cTn id="152" dur="1" fill="hold">
                                          <p:stCondLst>
                                            <p:cond delay="0"/>
                                          </p:stCondLst>
                                        </p:cTn>
                                        <p:tgtEl>
                                          <p:spTgt spid="795"/>
                                        </p:tgtEl>
                                        <p:attrNameLst>
                                          <p:attrName>style.visibility</p:attrName>
                                        </p:attrNameLst>
                                      </p:cBhvr>
                                      <p:to>
                                        <p:strVal val="visible"/>
                                      </p:to>
                                    </p:set>
                                    <p:anim calcmode="lin" valueType="num">
                                      <p:cBhvr additive="repl">
                                        <p:cTn id="153" dur="500" fill="hold"/>
                                        <p:tgtEl>
                                          <p:spTgt spid="795"/>
                                        </p:tgtEl>
                                        <p:attrNameLst>
                                          <p:attrName>ppt_w</p:attrName>
                                        </p:attrNameLst>
                                      </p:cBhvr>
                                      <p:tavLst>
                                        <p:tav tm="0">
                                          <p:val>
                                            <p:fltVal val="0"/>
                                          </p:val>
                                        </p:tav>
                                        <p:tav tm="100000">
                                          <p:val>
                                            <p:strVal val="#ppt_w"/>
                                          </p:val>
                                        </p:tav>
                                      </p:tavLst>
                                    </p:anim>
                                    <p:anim calcmode="lin" valueType="num">
                                      <p:cBhvr additive="repl">
                                        <p:cTn id="154" dur="500" fill="hold"/>
                                        <p:tgtEl>
                                          <p:spTgt spid="795"/>
                                        </p:tgtEl>
                                        <p:attrNameLst>
                                          <p:attrName>ppt_h</p:attrName>
                                        </p:attrNameLst>
                                      </p:cBhvr>
                                      <p:tavLst>
                                        <p:tav tm="0">
                                          <p:val>
                                            <p:fltVal val="0"/>
                                          </p:val>
                                        </p:tav>
                                        <p:tav tm="100000">
                                          <p:val>
                                            <p:strVal val="#ppt_h"/>
                                          </p:val>
                                        </p:tav>
                                      </p:tavLst>
                                    </p:anim>
                                  </p:childTnLst>
                                </p:cTn>
                              </p:par>
                            </p:childTnLst>
                          </p:cTn>
                        </p:par>
                      </p:childTnLst>
                    </p:cTn>
                  </p:par>
                  <p:par>
                    <p:cTn id="155" nodeType="clickEffect" fill="hold">
                      <p:stCondLst>
                        <p:cond delay="indefinite"/>
                      </p:stCondLst>
                      <p:childTnLst>
                        <p:par>
                          <p:cTn id="156" nodeType="withEffect" fill="hold">
                            <p:stCondLst>
                              <p:cond delay="0"/>
                            </p:stCondLst>
                            <p:childTnLst>
                              <p:par>
                                <p:cTn id="157" nodeType="clickEffect" fill="hold" presetClass="entr" presetID="9">
                                  <p:stCondLst>
                                    <p:cond delay="0"/>
                                  </p:stCondLst>
                                  <p:childTnLst>
                                    <p:set>
                                      <p:cBhvr>
                                        <p:cTn id="158" dur="1" fill="hold">
                                          <p:stCondLst>
                                            <p:cond delay="0"/>
                                          </p:stCondLst>
                                        </p:cTn>
                                        <p:tgtEl>
                                          <p:spTgt spid="791"/>
                                        </p:tgtEl>
                                        <p:attrNameLst>
                                          <p:attrName>style.visibility</p:attrName>
                                        </p:attrNameLst>
                                      </p:cBhvr>
                                      <p:to>
                                        <p:strVal val="visible"/>
                                      </p:to>
                                    </p:set>
                                    <p:animEffect filter="dissolve" transition="in">
                                      <p:cBhvr additive="repl">
                                        <p:cTn id="159" dur="500"/>
                                        <p:tgtEl>
                                          <p:spTgt spid="791"/>
                                        </p:tgtEl>
                                      </p:cBhvr>
                                    </p:animEffect>
                                  </p:childTnLst>
                                </p:cTn>
                              </p:par>
                            </p:childTnLst>
                          </p:cTn>
                        </p:par>
                      </p:childTnLst>
                    </p:cTn>
                  </p:par>
                  <p:par>
                    <p:cTn id="160" nodeType="clickEffect" fill="hold">
                      <p:stCondLst>
                        <p:cond delay="indefinite"/>
                      </p:stCondLst>
                      <p:childTnLst>
                        <p:par>
                          <p:cTn id="161" nodeType="withEffect" fill="hold">
                            <p:stCondLst>
                              <p:cond delay="0"/>
                            </p:stCondLst>
                            <p:childTnLst>
                              <p:par>
                                <p:cTn id="162" nodeType="clickEffect" fill="hold" presetClass="entr" presetID="9">
                                  <p:stCondLst>
                                    <p:cond delay="0"/>
                                  </p:stCondLst>
                                  <p:childTnLst>
                                    <p:set>
                                      <p:cBhvr>
                                        <p:cTn id="163" dur="1" fill="hold">
                                          <p:stCondLst>
                                            <p:cond delay="0"/>
                                          </p:stCondLst>
                                        </p:cTn>
                                        <p:tgtEl>
                                          <p:spTgt spid="798"/>
                                        </p:tgtEl>
                                        <p:attrNameLst>
                                          <p:attrName>style.visibility</p:attrName>
                                        </p:attrNameLst>
                                      </p:cBhvr>
                                      <p:to>
                                        <p:strVal val="visible"/>
                                      </p:to>
                                    </p:set>
                                    <p:animEffect filter="dissolve" transition="in">
                                      <p:cBhvr additive="repl">
                                        <p:cTn id="164" dur="500"/>
                                        <p:tgtEl>
                                          <p:spTgt spid="798"/>
                                        </p:tgtEl>
                                      </p:cBhvr>
                                    </p:animEffect>
                                  </p:childTnLst>
                                </p:cTn>
                              </p:par>
                            </p:childTnLst>
                          </p:cTn>
                        </p:par>
                        <p:par>
                          <p:cTn id="165" nodeType="afterEffect" fill="hold">
                            <p:stCondLst>
                              <p:cond delay="500"/>
                            </p:stCondLst>
                            <p:childTnLst>
                              <p:par>
                                <p:cTn id="166" nodeType="afterEffect" fill="hold" presetClass="entr" presetID="23" presetSubtype="16">
                                  <p:stCondLst>
                                    <p:cond delay="0"/>
                                  </p:stCondLst>
                                  <p:childTnLst>
                                    <p:set>
                                      <p:cBhvr>
                                        <p:cTn id="167" dur="1" fill="hold">
                                          <p:stCondLst>
                                            <p:cond delay="0"/>
                                          </p:stCondLst>
                                        </p:cTn>
                                        <p:tgtEl>
                                          <p:spTgt spid="797"/>
                                        </p:tgtEl>
                                        <p:attrNameLst>
                                          <p:attrName>style.visibility</p:attrName>
                                        </p:attrNameLst>
                                      </p:cBhvr>
                                      <p:to>
                                        <p:strVal val="visible"/>
                                      </p:to>
                                    </p:set>
                                    <p:anim calcmode="lin" valueType="num">
                                      <p:cBhvr additive="repl">
                                        <p:cTn id="168" dur="500" fill="hold"/>
                                        <p:tgtEl>
                                          <p:spTgt spid="797"/>
                                        </p:tgtEl>
                                        <p:attrNameLst>
                                          <p:attrName>ppt_w</p:attrName>
                                        </p:attrNameLst>
                                      </p:cBhvr>
                                      <p:tavLst>
                                        <p:tav tm="0">
                                          <p:val>
                                            <p:fltVal val="0"/>
                                          </p:val>
                                        </p:tav>
                                        <p:tav tm="100000">
                                          <p:val>
                                            <p:strVal val="#ppt_w"/>
                                          </p:val>
                                        </p:tav>
                                      </p:tavLst>
                                    </p:anim>
                                    <p:anim calcmode="lin" valueType="num">
                                      <p:cBhvr additive="repl">
                                        <p:cTn id="169" dur="500" fill="hold"/>
                                        <p:tgtEl>
                                          <p:spTgt spid="7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Text Box 356"/>
          <p:cNvSpPr/>
          <p:nvPr/>
        </p:nvSpPr>
        <p:spPr>
          <a:xfrm>
            <a:off x="453600" y="572760"/>
            <a:ext cx="1110060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1" lang="tr-TR" sz="2400" spc="-1" strike="noStrike" u="sng">
                <a:solidFill>
                  <a:srgbClr val="000000"/>
                </a:solidFill>
                <a:uFillTx/>
                <a:latin typeface="Century"/>
              </a:rPr>
              <a:t>NOT.</a:t>
            </a:r>
            <a:r>
              <a:rPr b="1" lang="tr-TR" sz="2400" spc="-1" strike="noStrike">
                <a:solidFill>
                  <a:srgbClr val="000000"/>
                </a:solidFill>
                <a:latin typeface="Century"/>
              </a:rPr>
              <a:t> </a:t>
            </a:r>
            <a:r>
              <a:rPr b="0" lang="tr-TR" sz="2400" spc="-1" strike="noStrike">
                <a:solidFill>
                  <a:srgbClr val="000000"/>
                </a:solidFill>
                <a:latin typeface="Century"/>
              </a:rPr>
              <a:t>n önermenin karşılıklı doğruluk değerleri 2n değişik biçimde incelenir.</a:t>
            </a:r>
            <a:endParaRPr b="0" lang="tr-TR" sz="2400" spc="-1" strike="noStrike">
              <a:latin typeface="Arial"/>
            </a:endParaRPr>
          </a:p>
        </p:txBody>
      </p:sp>
      <p:sp>
        <p:nvSpPr>
          <p:cNvPr id="800" name="Text Box 356"/>
          <p:cNvSpPr/>
          <p:nvPr/>
        </p:nvSpPr>
        <p:spPr>
          <a:xfrm>
            <a:off x="581760" y="1899000"/>
            <a:ext cx="955836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1" lang="tr-TR" sz="2400" spc="-1" strike="noStrike">
                <a:solidFill>
                  <a:srgbClr val="000000"/>
                </a:solidFill>
                <a:latin typeface="Century"/>
              </a:rPr>
              <a:t>Ör: </a:t>
            </a:r>
            <a:r>
              <a:rPr b="0" lang="tr-TR" sz="2400" spc="-1" strike="noStrike">
                <a:solidFill>
                  <a:srgbClr val="000000"/>
                </a:solidFill>
                <a:latin typeface="Century"/>
              </a:rPr>
              <a:t>p, q, r, s, t, k önermeleri için doğruluk değeri kaç tanedir?</a:t>
            </a:r>
            <a:endParaRPr b="0" lang="tr-TR" sz="2400" spc="-1" strike="noStrike">
              <a:latin typeface="Arial"/>
            </a:endParaRPr>
          </a:p>
        </p:txBody>
      </p:sp>
      <p:sp>
        <p:nvSpPr>
          <p:cNvPr id="801" name="Text Box 356"/>
          <p:cNvSpPr/>
          <p:nvPr/>
        </p:nvSpPr>
        <p:spPr>
          <a:xfrm>
            <a:off x="609480" y="2854800"/>
            <a:ext cx="1094472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1" lang="tr-TR" sz="2400" spc="-1" strike="noStrike">
                <a:solidFill>
                  <a:srgbClr val="000000"/>
                </a:solidFill>
                <a:latin typeface="Century"/>
              </a:rPr>
              <a:t>Çözüm: </a:t>
            </a:r>
            <a:r>
              <a:rPr b="0" lang="tr-TR" sz="2400" spc="-1" strike="noStrike">
                <a:solidFill>
                  <a:srgbClr val="000000"/>
                </a:solidFill>
                <a:latin typeface="Century"/>
              </a:rPr>
              <a:t>6 tane önermenin her biri için 2 hal söz konusu olduğundan toplam: </a:t>
            </a:r>
            <a:endParaRPr b="0" lang="tr-TR" sz="2400" spc="-1" strike="noStrike">
              <a:latin typeface="Arial"/>
            </a:endParaRPr>
          </a:p>
        </p:txBody>
      </p:sp>
      <p:grpSp>
        <p:nvGrpSpPr>
          <p:cNvPr id="802" name="Grup 6"/>
          <p:cNvGrpSpPr/>
          <p:nvPr/>
        </p:nvGrpSpPr>
        <p:grpSpPr>
          <a:xfrm>
            <a:off x="4151520" y="4113360"/>
            <a:ext cx="5349240" cy="1549440"/>
            <a:chOff x="4151520" y="4113360"/>
            <a:chExt cx="5349240" cy="1549440"/>
          </a:xfrm>
        </p:grpSpPr>
        <p:sp>
          <p:nvSpPr>
            <p:cNvPr id="803" name="Text Box 356"/>
            <p:cNvSpPr/>
            <p:nvPr/>
          </p:nvSpPr>
          <p:spPr>
            <a:xfrm>
              <a:off x="4151520" y="4113360"/>
              <a:ext cx="311760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p   q    r   s   t    k</a:t>
              </a:r>
              <a:endParaRPr b="0" lang="tr-TR" sz="2400" spc="-1" strike="noStrike">
                <a:latin typeface="Arial"/>
              </a:endParaRPr>
            </a:p>
          </p:txBody>
        </p:sp>
        <p:sp>
          <p:nvSpPr>
            <p:cNvPr id="804" name="Line 30"/>
            <p:cNvSpPr/>
            <p:nvPr/>
          </p:nvSpPr>
          <p:spPr>
            <a:xfrm>
              <a:off x="4317840" y="4616640"/>
              <a:ext cx="360" cy="360360"/>
            </a:xfrm>
            <a:prstGeom prst="line">
              <a:avLst/>
            </a:prstGeom>
            <a:ln w="0">
              <a:noFill/>
            </a:ln>
          </p:spPr>
          <p:style>
            <a:lnRef idx="0"/>
            <a:fillRef idx="0"/>
            <a:effectRef idx="0"/>
            <a:fontRef idx="minor"/>
          </p:style>
        </p:sp>
        <p:sp>
          <p:nvSpPr>
            <p:cNvPr id="805" name="Text Box 356"/>
            <p:cNvSpPr/>
            <p:nvPr/>
          </p:nvSpPr>
          <p:spPr>
            <a:xfrm>
              <a:off x="4160880" y="5024520"/>
              <a:ext cx="533988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2 . 2 . 2 . 2 . 2 . 2 =  26  = 64  </a:t>
              </a:r>
              <a:endParaRPr b="0" lang="tr-TR" sz="2400" spc="-1" strike="noStrike">
                <a:latin typeface="Arial"/>
              </a:endParaRPr>
            </a:p>
          </p:txBody>
        </p:sp>
        <p:sp>
          <p:nvSpPr>
            <p:cNvPr id="806" name="Line 32"/>
            <p:cNvSpPr/>
            <p:nvPr/>
          </p:nvSpPr>
          <p:spPr>
            <a:xfrm>
              <a:off x="4749840" y="4616640"/>
              <a:ext cx="360" cy="360360"/>
            </a:xfrm>
            <a:prstGeom prst="line">
              <a:avLst/>
            </a:prstGeom>
            <a:ln w="0">
              <a:noFill/>
            </a:ln>
          </p:spPr>
          <p:style>
            <a:lnRef idx="0"/>
            <a:fillRef idx="0"/>
            <a:effectRef idx="0"/>
            <a:fontRef idx="minor"/>
          </p:style>
        </p:sp>
        <p:sp>
          <p:nvSpPr>
            <p:cNvPr id="807" name="Line 33"/>
            <p:cNvSpPr/>
            <p:nvPr/>
          </p:nvSpPr>
          <p:spPr>
            <a:xfrm>
              <a:off x="5214960" y="4616640"/>
              <a:ext cx="360" cy="360360"/>
            </a:xfrm>
            <a:prstGeom prst="line">
              <a:avLst/>
            </a:prstGeom>
            <a:ln w="0">
              <a:noFill/>
            </a:ln>
          </p:spPr>
          <p:style>
            <a:lnRef idx="0"/>
            <a:fillRef idx="0"/>
            <a:effectRef idx="0"/>
            <a:fontRef idx="minor"/>
          </p:style>
        </p:sp>
        <p:sp>
          <p:nvSpPr>
            <p:cNvPr id="808" name="Line 34"/>
            <p:cNvSpPr/>
            <p:nvPr/>
          </p:nvSpPr>
          <p:spPr>
            <a:xfrm>
              <a:off x="5626080" y="4616640"/>
              <a:ext cx="360" cy="360360"/>
            </a:xfrm>
            <a:prstGeom prst="line">
              <a:avLst/>
            </a:prstGeom>
            <a:ln w="0">
              <a:noFill/>
            </a:ln>
          </p:spPr>
          <p:style>
            <a:lnRef idx="0"/>
            <a:fillRef idx="0"/>
            <a:effectRef idx="0"/>
            <a:fontRef idx="minor"/>
          </p:style>
        </p:sp>
        <p:sp>
          <p:nvSpPr>
            <p:cNvPr id="809" name="Line 35"/>
            <p:cNvSpPr/>
            <p:nvPr/>
          </p:nvSpPr>
          <p:spPr>
            <a:xfrm>
              <a:off x="6032520" y="4616640"/>
              <a:ext cx="360" cy="360360"/>
            </a:xfrm>
            <a:prstGeom prst="line">
              <a:avLst/>
            </a:prstGeom>
            <a:ln w="0">
              <a:noFill/>
            </a:ln>
          </p:spPr>
          <p:style>
            <a:lnRef idx="0"/>
            <a:fillRef idx="0"/>
            <a:effectRef idx="0"/>
            <a:fontRef idx="minor"/>
          </p:style>
        </p:sp>
        <p:sp>
          <p:nvSpPr>
            <p:cNvPr id="810" name="Line 36"/>
            <p:cNvSpPr/>
            <p:nvPr/>
          </p:nvSpPr>
          <p:spPr>
            <a:xfrm>
              <a:off x="6451560" y="4616640"/>
              <a:ext cx="360" cy="360360"/>
            </a:xfrm>
            <a:prstGeom prst="line">
              <a:avLst/>
            </a:prstGeom>
            <a:ln w="0">
              <a:noFill/>
            </a:ln>
          </p:spPr>
          <p:style>
            <a:lnRef idx="0"/>
            <a:fillRef idx="0"/>
            <a:effectRef idx="0"/>
            <a:fontRef idx="minor"/>
          </p:style>
        </p:sp>
      </p:grpSp>
    </p:spTree>
  </p:cSld>
  <mc:AlternateContent>
    <mc:Choice Requires="p14">
      <p:transition spd="slow" p14:dur="2000"/>
    </mc:Choice>
    <mc:Fallback>
      <p:transition spd="slow"/>
    </mc:Fallback>
  </mc:AlternateContent>
  <p:timing>
    <p:tnLst>
      <p:par>
        <p:cTn id="170" dur="indefinite" restart="never" nodeType="tmRoot">
          <p:childTnLst>
            <p:seq>
              <p:cTn id="171" dur="indefinite" nodeType="mainSeq">
                <p:childTnLst>
                  <p:par>
                    <p:cTn id="172" nodeType="clickEffect" fill="hold">
                      <p:stCondLst>
                        <p:cond delay="indefinite"/>
                      </p:stCondLst>
                      <p:childTnLst>
                        <p:par>
                          <p:cTn id="173" nodeType="withEffect" fill="hold">
                            <p:stCondLst>
                              <p:cond delay="0"/>
                            </p:stCondLst>
                            <p:childTnLst>
                              <p:par>
                                <p:cTn id="174" nodeType="clickEffect" fill="hold" presetClass="entr" presetID="9">
                                  <p:stCondLst>
                                    <p:cond delay="0"/>
                                  </p:stCondLst>
                                  <p:childTnLst>
                                    <p:set>
                                      <p:cBhvr>
                                        <p:cTn id="175" dur="1" fill="hold">
                                          <p:stCondLst>
                                            <p:cond delay="0"/>
                                          </p:stCondLst>
                                        </p:cTn>
                                        <p:tgtEl>
                                          <p:spTgt spid="799"/>
                                        </p:tgtEl>
                                        <p:attrNameLst>
                                          <p:attrName>style.visibility</p:attrName>
                                        </p:attrNameLst>
                                      </p:cBhvr>
                                      <p:to>
                                        <p:strVal val="visible"/>
                                      </p:to>
                                    </p:set>
                                    <p:animEffect filter="dissolve" transition="in">
                                      <p:cBhvr additive="repl">
                                        <p:cTn id="176" dur="500"/>
                                        <p:tgtEl>
                                          <p:spTgt spid="799"/>
                                        </p:tgtEl>
                                      </p:cBhvr>
                                    </p:animEffect>
                                  </p:childTnLst>
                                </p:cTn>
                              </p:par>
                            </p:childTnLst>
                          </p:cTn>
                        </p:par>
                      </p:childTnLst>
                    </p:cTn>
                  </p:par>
                  <p:par>
                    <p:cTn id="177" nodeType="clickEffect" fill="hold">
                      <p:stCondLst>
                        <p:cond delay="indefinite"/>
                      </p:stCondLst>
                      <p:childTnLst>
                        <p:par>
                          <p:cTn id="178" nodeType="withEffect" fill="hold">
                            <p:stCondLst>
                              <p:cond delay="0"/>
                            </p:stCondLst>
                            <p:childTnLst>
                              <p:par>
                                <p:cTn id="179" nodeType="clickEffect" fill="hold" presetClass="entr" presetID="9">
                                  <p:stCondLst>
                                    <p:cond delay="0"/>
                                  </p:stCondLst>
                                  <p:childTnLst>
                                    <p:set>
                                      <p:cBhvr>
                                        <p:cTn id="180" dur="1" fill="hold">
                                          <p:stCondLst>
                                            <p:cond delay="0"/>
                                          </p:stCondLst>
                                        </p:cTn>
                                        <p:tgtEl>
                                          <p:spTgt spid="800"/>
                                        </p:tgtEl>
                                        <p:attrNameLst>
                                          <p:attrName>style.visibility</p:attrName>
                                        </p:attrNameLst>
                                      </p:cBhvr>
                                      <p:to>
                                        <p:strVal val="visible"/>
                                      </p:to>
                                    </p:set>
                                    <p:animEffect filter="dissolve" transition="in">
                                      <p:cBhvr additive="repl">
                                        <p:cTn id="181" dur="500"/>
                                        <p:tgtEl>
                                          <p:spTgt spid="800"/>
                                        </p:tgtEl>
                                      </p:cBhvr>
                                    </p:animEffect>
                                  </p:childTnLst>
                                </p:cTn>
                              </p:par>
                            </p:childTnLst>
                          </p:cTn>
                        </p:par>
                      </p:childTnLst>
                    </p:cTn>
                  </p:par>
                  <p:par>
                    <p:cTn id="182" nodeType="clickEffect" fill="hold">
                      <p:stCondLst>
                        <p:cond delay="indefinite"/>
                      </p:stCondLst>
                      <p:childTnLst>
                        <p:par>
                          <p:cTn id="183" nodeType="withEffect" fill="hold">
                            <p:stCondLst>
                              <p:cond delay="0"/>
                            </p:stCondLst>
                            <p:childTnLst>
                              <p:par>
                                <p:cTn id="184" nodeType="clickEffect" fill="hold" presetClass="entr" presetID="9">
                                  <p:stCondLst>
                                    <p:cond delay="0"/>
                                  </p:stCondLst>
                                  <p:childTnLst>
                                    <p:set>
                                      <p:cBhvr>
                                        <p:cTn id="185" dur="1" fill="hold">
                                          <p:stCondLst>
                                            <p:cond delay="0"/>
                                          </p:stCondLst>
                                        </p:cTn>
                                        <p:tgtEl>
                                          <p:spTgt spid="801"/>
                                        </p:tgtEl>
                                        <p:attrNameLst>
                                          <p:attrName>style.visibility</p:attrName>
                                        </p:attrNameLst>
                                      </p:cBhvr>
                                      <p:to>
                                        <p:strVal val="visible"/>
                                      </p:to>
                                    </p:set>
                                    <p:animEffect filter="dissolve" transition="in">
                                      <p:cBhvr additive="repl">
                                        <p:cTn id="186" dur="500"/>
                                        <p:tgtEl>
                                          <p:spTgt spid="8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Text Box 4"/>
          <p:cNvSpPr/>
          <p:nvPr/>
        </p:nvSpPr>
        <p:spPr>
          <a:xfrm>
            <a:off x="1347120" y="1241280"/>
            <a:ext cx="194076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1" lang="tr-TR" sz="2400" spc="-1" strike="noStrike">
                <a:solidFill>
                  <a:srgbClr val="000000"/>
                </a:solidFill>
                <a:latin typeface="Century"/>
              </a:rPr>
              <a:t>ÖRNEK </a:t>
            </a:r>
            <a:endParaRPr b="0" lang="tr-TR" sz="2400" spc="-1" strike="noStrike">
              <a:latin typeface="Arial"/>
            </a:endParaRPr>
          </a:p>
        </p:txBody>
      </p:sp>
      <p:sp>
        <p:nvSpPr>
          <p:cNvPr id="812" name="Text Box 356"/>
          <p:cNvSpPr/>
          <p:nvPr/>
        </p:nvSpPr>
        <p:spPr>
          <a:xfrm>
            <a:off x="1401840" y="1698480"/>
            <a:ext cx="1125072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(n – 1) tane önerme için 256 farklı doğruluk değeri varsa n kaçtır?</a:t>
            </a:r>
            <a:endParaRPr b="0" lang="tr-TR" sz="2400" spc="-1" strike="noStrike">
              <a:latin typeface="Arial"/>
            </a:endParaRPr>
          </a:p>
        </p:txBody>
      </p:sp>
      <p:sp>
        <p:nvSpPr>
          <p:cNvPr id="813" name="Text Box 4"/>
          <p:cNvSpPr/>
          <p:nvPr/>
        </p:nvSpPr>
        <p:spPr>
          <a:xfrm>
            <a:off x="1384560" y="2576520"/>
            <a:ext cx="186156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1" lang="tr-TR" sz="2400" spc="-1" strike="noStrike">
                <a:solidFill>
                  <a:srgbClr val="000000"/>
                </a:solidFill>
                <a:latin typeface="Century"/>
              </a:rPr>
              <a:t>ÇÖZÜM </a:t>
            </a:r>
            <a:endParaRPr b="0" lang="tr-TR" sz="2400" spc="-1" strike="noStrike">
              <a:latin typeface="Arial"/>
            </a:endParaRPr>
          </a:p>
        </p:txBody>
      </p:sp>
      <p:sp>
        <p:nvSpPr>
          <p:cNvPr id="814" name="Text Box 356"/>
          <p:cNvSpPr/>
          <p:nvPr/>
        </p:nvSpPr>
        <p:spPr>
          <a:xfrm>
            <a:off x="1351080" y="3068640"/>
            <a:ext cx="271044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2n – 1   = 256 </a:t>
            </a:r>
            <a:endParaRPr b="0" lang="tr-TR" sz="2400" spc="-1" strike="noStrike">
              <a:latin typeface="Arial"/>
            </a:endParaRPr>
          </a:p>
        </p:txBody>
      </p:sp>
      <p:sp>
        <p:nvSpPr>
          <p:cNvPr id="815" name="Text Box 356"/>
          <p:cNvSpPr/>
          <p:nvPr/>
        </p:nvSpPr>
        <p:spPr>
          <a:xfrm>
            <a:off x="1351080" y="3635280"/>
            <a:ext cx="271044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2n – 1   = 28 </a:t>
            </a:r>
            <a:endParaRPr b="0" lang="tr-TR" sz="2400" spc="-1" strike="noStrike">
              <a:latin typeface="Arial"/>
            </a:endParaRPr>
          </a:p>
        </p:txBody>
      </p:sp>
      <p:sp>
        <p:nvSpPr>
          <p:cNvPr id="816" name="Text Box 10"/>
          <p:cNvSpPr/>
          <p:nvPr/>
        </p:nvSpPr>
        <p:spPr>
          <a:xfrm>
            <a:off x="3241800" y="3659400"/>
            <a:ext cx="96804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Symbol"/>
              </a:rPr>
              <a:t></a:t>
            </a:r>
            <a:r>
              <a:rPr b="0" lang="tr-TR" sz="2400" spc="-1" strike="noStrike">
                <a:solidFill>
                  <a:srgbClr val="000000"/>
                </a:solidFill>
                <a:latin typeface="Century"/>
              </a:rPr>
              <a:t> </a:t>
            </a:r>
            <a:endParaRPr b="0" lang="tr-TR" sz="2400" spc="-1" strike="noStrike">
              <a:latin typeface="Arial"/>
            </a:endParaRPr>
          </a:p>
        </p:txBody>
      </p:sp>
      <p:sp>
        <p:nvSpPr>
          <p:cNvPr id="817" name="Text Box 356"/>
          <p:cNvSpPr/>
          <p:nvPr/>
        </p:nvSpPr>
        <p:spPr>
          <a:xfrm>
            <a:off x="3726000" y="3627360"/>
            <a:ext cx="271044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n – 1    = 8 </a:t>
            </a:r>
            <a:endParaRPr b="0" lang="tr-TR" sz="2400" spc="-1" strike="noStrike">
              <a:latin typeface="Arial"/>
            </a:endParaRPr>
          </a:p>
        </p:txBody>
      </p:sp>
      <p:sp>
        <p:nvSpPr>
          <p:cNvPr id="818" name="Text Box 356"/>
          <p:cNvSpPr/>
          <p:nvPr/>
        </p:nvSpPr>
        <p:spPr>
          <a:xfrm>
            <a:off x="4361040" y="4135320"/>
            <a:ext cx="145224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n  = 9 </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87" dur="indefinite" restart="never" nodeType="tmRoot">
          <p:childTnLst>
            <p:seq>
              <p:cTn id="188" dur="indefinite" nodeType="mainSeq">
                <p:childTnLst>
                  <p:par>
                    <p:cTn id="189" nodeType="clickEffect" fill="hold">
                      <p:stCondLst>
                        <p:cond delay="indefinite"/>
                      </p:stCondLst>
                      <p:childTnLst>
                        <p:par>
                          <p:cTn id="190" nodeType="withEffect" fill="hold">
                            <p:stCondLst>
                              <p:cond delay="0"/>
                            </p:stCondLst>
                            <p:childTnLst>
                              <p:par>
                                <p:cTn id="191" nodeType="clickEffect" fill="hold" presetClass="entr" presetID="23" presetSubtype="16">
                                  <p:stCondLst>
                                    <p:cond delay="0"/>
                                  </p:stCondLst>
                                  <p:childTnLst>
                                    <p:set>
                                      <p:cBhvr>
                                        <p:cTn id="192" dur="1" fill="hold">
                                          <p:stCondLst>
                                            <p:cond delay="0"/>
                                          </p:stCondLst>
                                        </p:cTn>
                                        <p:tgtEl>
                                          <p:spTgt spid="811"/>
                                        </p:tgtEl>
                                        <p:attrNameLst>
                                          <p:attrName>style.visibility</p:attrName>
                                        </p:attrNameLst>
                                      </p:cBhvr>
                                      <p:to>
                                        <p:strVal val="visible"/>
                                      </p:to>
                                    </p:set>
                                    <p:anim calcmode="lin" valueType="num">
                                      <p:cBhvr additive="repl">
                                        <p:cTn id="193" dur="500" fill="hold"/>
                                        <p:tgtEl>
                                          <p:spTgt spid="811"/>
                                        </p:tgtEl>
                                        <p:attrNameLst>
                                          <p:attrName>ppt_w</p:attrName>
                                        </p:attrNameLst>
                                      </p:cBhvr>
                                      <p:tavLst>
                                        <p:tav tm="0">
                                          <p:val>
                                            <p:fltVal val="0"/>
                                          </p:val>
                                        </p:tav>
                                        <p:tav tm="100000">
                                          <p:val>
                                            <p:strVal val="#ppt_w"/>
                                          </p:val>
                                        </p:tav>
                                      </p:tavLst>
                                    </p:anim>
                                    <p:anim calcmode="lin" valueType="num">
                                      <p:cBhvr additive="repl">
                                        <p:cTn id="194" dur="500" fill="hold"/>
                                        <p:tgtEl>
                                          <p:spTgt spid="811"/>
                                        </p:tgtEl>
                                        <p:attrNameLst>
                                          <p:attrName>ppt_h</p:attrName>
                                        </p:attrNameLst>
                                      </p:cBhvr>
                                      <p:tavLst>
                                        <p:tav tm="0">
                                          <p:val>
                                            <p:fltVal val="0"/>
                                          </p:val>
                                        </p:tav>
                                        <p:tav tm="100000">
                                          <p:val>
                                            <p:strVal val="#ppt_h"/>
                                          </p:val>
                                        </p:tav>
                                      </p:tavLst>
                                    </p:anim>
                                  </p:childTnLst>
                                </p:cTn>
                              </p:par>
                            </p:childTnLst>
                          </p:cTn>
                        </p:par>
                      </p:childTnLst>
                    </p:cTn>
                  </p:par>
                  <p:par>
                    <p:cTn id="195" nodeType="clickEffect" fill="hold">
                      <p:stCondLst>
                        <p:cond delay="indefinite"/>
                      </p:stCondLst>
                      <p:childTnLst>
                        <p:par>
                          <p:cTn id="196" nodeType="withEffect" fill="hold">
                            <p:stCondLst>
                              <p:cond delay="0"/>
                            </p:stCondLst>
                            <p:childTnLst>
                              <p:par>
                                <p:cTn id="197" nodeType="clickEffect" fill="hold" presetClass="entr" presetID="9">
                                  <p:stCondLst>
                                    <p:cond delay="0"/>
                                  </p:stCondLst>
                                  <p:childTnLst>
                                    <p:set>
                                      <p:cBhvr>
                                        <p:cTn id="198" dur="1" fill="hold">
                                          <p:stCondLst>
                                            <p:cond delay="0"/>
                                          </p:stCondLst>
                                        </p:cTn>
                                        <p:tgtEl>
                                          <p:spTgt spid="812"/>
                                        </p:tgtEl>
                                        <p:attrNameLst>
                                          <p:attrName>style.visibility</p:attrName>
                                        </p:attrNameLst>
                                      </p:cBhvr>
                                      <p:to>
                                        <p:strVal val="visible"/>
                                      </p:to>
                                    </p:set>
                                    <p:animEffect filter="dissolve" transition="in">
                                      <p:cBhvr additive="repl">
                                        <p:cTn id="199" dur="500"/>
                                        <p:tgtEl>
                                          <p:spTgt spid="812"/>
                                        </p:tgtEl>
                                      </p:cBhvr>
                                    </p:animEffect>
                                  </p:childTnLst>
                                </p:cTn>
                              </p:par>
                            </p:childTnLst>
                          </p:cTn>
                        </p:par>
                      </p:childTnLst>
                    </p:cTn>
                  </p:par>
                  <p:par>
                    <p:cTn id="200" nodeType="clickEffect" fill="hold">
                      <p:stCondLst>
                        <p:cond delay="indefinite"/>
                      </p:stCondLst>
                      <p:childTnLst>
                        <p:par>
                          <p:cTn id="201" nodeType="withEffect" fill="hold">
                            <p:stCondLst>
                              <p:cond delay="0"/>
                            </p:stCondLst>
                            <p:childTnLst>
                              <p:par>
                                <p:cTn id="202" nodeType="clickEffect" fill="hold" presetClass="entr" presetID="23" presetSubtype="16">
                                  <p:stCondLst>
                                    <p:cond delay="0"/>
                                  </p:stCondLst>
                                  <p:childTnLst>
                                    <p:set>
                                      <p:cBhvr>
                                        <p:cTn id="203" dur="1" fill="hold">
                                          <p:stCondLst>
                                            <p:cond delay="0"/>
                                          </p:stCondLst>
                                        </p:cTn>
                                        <p:tgtEl>
                                          <p:spTgt spid="813"/>
                                        </p:tgtEl>
                                        <p:attrNameLst>
                                          <p:attrName>style.visibility</p:attrName>
                                        </p:attrNameLst>
                                      </p:cBhvr>
                                      <p:to>
                                        <p:strVal val="visible"/>
                                      </p:to>
                                    </p:set>
                                    <p:anim calcmode="lin" valueType="num">
                                      <p:cBhvr additive="repl">
                                        <p:cTn id="204" dur="500" fill="hold"/>
                                        <p:tgtEl>
                                          <p:spTgt spid="813"/>
                                        </p:tgtEl>
                                        <p:attrNameLst>
                                          <p:attrName>ppt_w</p:attrName>
                                        </p:attrNameLst>
                                      </p:cBhvr>
                                      <p:tavLst>
                                        <p:tav tm="0">
                                          <p:val>
                                            <p:fltVal val="0"/>
                                          </p:val>
                                        </p:tav>
                                        <p:tav tm="100000">
                                          <p:val>
                                            <p:strVal val="#ppt_w"/>
                                          </p:val>
                                        </p:tav>
                                      </p:tavLst>
                                    </p:anim>
                                    <p:anim calcmode="lin" valueType="num">
                                      <p:cBhvr additive="repl">
                                        <p:cTn id="205" dur="500" fill="hold"/>
                                        <p:tgtEl>
                                          <p:spTgt spid="813"/>
                                        </p:tgtEl>
                                        <p:attrNameLst>
                                          <p:attrName>ppt_h</p:attrName>
                                        </p:attrNameLst>
                                      </p:cBhvr>
                                      <p:tavLst>
                                        <p:tav tm="0">
                                          <p:val>
                                            <p:fltVal val="0"/>
                                          </p:val>
                                        </p:tav>
                                        <p:tav tm="100000">
                                          <p:val>
                                            <p:strVal val="#ppt_h"/>
                                          </p:val>
                                        </p:tav>
                                      </p:tavLst>
                                    </p:anim>
                                  </p:childTnLst>
                                </p:cTn>
                              </p:par>
                            </p:childTnLst>
                          </p:cTn>
                        </p:par>
                      </p:childTnLst>
                    </p:cTn>
                  </p:par>
                  <p:par>
                    <p:cTn id="206" nodeType="clickEffect" fill="hold">
                      <p:stCondLst>
                        <p:cond delay="indefinite"/>
                      </p:stCondLst>
                      <p:childTnLst>
                        <p:par>
                          <p:cTn id="207" nodeType="withEffect" fill="hold">
                            <p:stCondLst>
                              <p:cond delay="0"/>
                            </p:stCondLst>
                            <p:childTnLst>
                              <p:par>
                                <p:cTn id="208" nodeType="clickEffect" fill="hold" presetClass="entr" presetID="9">
                                  <p:stCondLst>
                                    <p:cond delay="0"/>
                                  </p:stCondLst>
                                  <p:childTnLst>
                                    <p:set>
                                      <p:cBhvr>
                                        <p:cTn id="209" dur="1" fill="hold">
                                          <p:stCondLst>
                                            <p:cond delay="0"/>
                                          </p:stCondLst>
                                        </p:cTn>
                                        <p:tgtEl>
                                          <p:spTgt spid="814"/>
                                        </p:tgtEl>
                                        <p:attrNameLst>
                                          <p:attrName>style.visibility</p:attrName>
                                        </p:attrNameLst>
                                      </p:cBhvr>
                                      <p:to>
                                        <p:strVal val="visible"/>
                                      </p:to>
                                    </p:set>
                                    <p:animEffect filter="dissolve" transition="in">
                                      <p:cBhvr additive="repl">
                                        <p:cTn id="210" dur="500"/>
                                        <p:tgtEl>
                                          <p:spTgt spid="814"/>
                                        </p:tgtEl>
                                      </p:cBhvr>
                                    </p:animEffect>
                                  </p:childTnLst>
                                </p:cTn>
                              </p:par>
                            </p:childTnLst>
                          </p:cTn>
                        </p:par>
                      </p:childTnLst>
                    </p:cTn>
                  </p:par>
                  <p:par>
                    <p:cTn id="211" nodeType="clickEffect" fill="hold">
                      <p:stCondLst>
                        <p:cond delay="indefinite"/>
                      </p:stCondLst>
                      <p:childTnLst>
                        <p:par>
                          <p:cTn id="212" nodeType="withEffect" fill="hold">
                            <p:stCondLst>
                              <p:cond delay="0"/>
                            </p:stCondLst>
                            <p:childTnLst>
                              <p:par>
                                <p:cTn id="213" nodeType="clickEffect" fill="hold" presetClass="entr" presetID="9">
                                  <p:stCondLst>
                                    <p:cond delay="0"/>
                                  </p:stCondLst>
                                  <p:childTnLst>
                                    <p:set>
                                      <p:cBhvr>
                                        <p:cTn id="214" dur="1" fill="hold">
                                          <p:stCondLst>
                                            <p:cond delay="0"/>
                                          </p:stCondLst>
                                        </p:cTn>
                                        <p:tgtEl>
                                          <p:spTgt spid="815"/>
                                        </p:tgtEl>
                                        <p:attrNameLst>
                                          <p:attrName>style.visibility</p:attrName>
                                        </p:attrNameLst>
                                      </p:cBhvr>
                                      <p:to>
                                        <p:strVal val="visible"/>
                                      </p:to>
                                    </p:set>
                                    <p:animEffect filter="dissolve" transition="in">
                                      <p:cBhvr additive="repl">
                                        <p:cTn id="215" dur="500"/>
                                        <p:tgtEl>
                                          <p:spTgt spid="815"/>
                                        </p:tgtEl>
                                      </p:cBhvr>
                                    </p:animEffect>
                                  </p:childTnLst>
                                </p:cTn>
                              </p:par>
                            </p:childTnLst>
                          </p:cTn>
                        </p:par>
                      </p:childTnLst>
                    </p:cTn>
                  </p:par>
                  <p:par>
                    <p:cTn id="216" nodeType="clickEffect" fill="hold">
                      <p:stCondLst>
                        <p:cond delay="indefinite"/>
                      </p:stCondLst>
                      <p:childTnLst>
                        <p:par>
                          <p:cTn id="217" nodeType="withEffect" fill="hold">
                            <p:stCondLst>
                              <p:cond delay="0"/>
                            </p:stCondLst>
                            <p:childTnLst>
                              <p:par>
                                <p:cTn id="218" nodeType="clickEffect" fill="hold" presetClass="entr" presetID="50">
                                  <p:stCondLst>
                                    <p:cond delay="0"/>
                                  </p:stCondLst>
                                  <p:childTnLst>
                                    <p:set>
                                      <p:cBhvr>
                                        <p:cTn id="219" dur="1" fill="hold">
                                          <p:stCondLst>
                                            <p:cond delay="0"/>
                                          </p:stCondLst>
                                        </p:cTn>
                                        <p:tgtEl>
                                          <p:spTgt spid="816"/>
                                        </p:tgtEl>
                                        <p:attrNameLst>
                                          <p:attrName>style.visibility</p:attrName>
                                        </p:attrNameLst>
                                      </p:cBhvr>
                                      <p:to>
                                        <p:strVal val="visible"/>
                                      </p:to>
                                    </p:set>
                                    <p:anim calcmode="lin" valueType="num">
                                      <p:cBhvr additive="repl">
                                        <p:cTn id="220" dur="1000" fill="hold"/>
                                        <p:tgtEl>
                                          <p:spTgt spid="816"/>
                                        </p:tgtEl>
                                        <p:attrNameLst>
                                          <p:attrName>ppt_w</p:attrName>
                                        </p:attrNameLst>
                                      </p:cBhvr>
                                      <p:tavLst>
                                        <p:tav tm="0">
                                          <p:val>
                                            <p:strVal val="#ppt_w+.3"/>
                                          </p:val>
                                        </p:tav>
                                        <p:tav tm="100000">
                                          <p:val>
                                            <p:strVal val="#ppt_w"/>
                                          </p:val>
                                        </p:tav>
                                      </p:tavLst>
                                    </p:anim>
                                    <p:anim calcmode="lin" valueType="num">
                                      <p:cBhvr additive="repl">
                                        <p:cTn id="221" dur="1000" fill="hold"/>
                                        <p:tgtEl>
                                          <p:spTgt spid="816"/>
                                        </p:tgtEl>
                                        <p:attrNameLst>
                                          <p:attrName>ppt_h</p:attrName>
                                        </p:attrNameLst>
                                      </p:cBhvr>
                                      <p:tavLst>
                                        <p:tav tm="0">
                                          <p:val>
                                            <p:strVal val="#ppt_h"/>
                                          </p:val>
                                        </p:tav>
                                        <p:tav tm="100000">
                                          <p:val>
                                            <p:strVal val="#ppt_h"/>
                                          </p:val>
                                        </p:tav>
                                      </p:tavLst>
                                    </p:anim>
                                    <p:animEffect filter="fade" transition="in">
                                      <p:cBhvr additive="repl">
                                        <p:cTn id="222" dur="1000"/>
                                        <p:tgtEl>
                                          <p:spTgt spid="816"/>
                                        </p:tgtEl>
                                      </p:cBhvr>
                                    </p:animEffect>
                                  </p:childTnLst>
                                </p:cTn>
                              </p:par>
                            </p:childTnLst>
                          </p:cTn>
                        </p:par>
                      </p:childTnLst>
                    </p:cTn>
                  </p:par>
                  <p:par>
                    <p:cTn id="223" nodeType="clickEffect" fill="hold">
                      <p:stCondLst>
                        <p:cond delay="indefinite"/>
                      </p:stCondLst>
                      <p:childTnLst>
                        <p:par>
                          <p:cTn id="224" nodeType="withEffect" fill="hold">
                            <p:stCondLst>
                              <p:cond delay="0"/>
                            </p:stCondLst>
                            <p:childTnLst>
                              <p:par>
                                <p:cTn id="225" nodeType="clickEffect" fill="hold" presetClass="entr" presetID="9">
                                  <p:stCondLst>
                                    <p:cond delay="0"/>
                                  </p:stCondLst>
                                  <p:childTnLst>
                                    <p:set>
                                      <p:cBhvr>
                                        <p:cTn id="226" dur="1" fill="hold">
                                          <p:stCondLst>
                                            <p:cond delay="0"/>
                                          </p:stCondLst>
                                        </p:cTn>
                                        <p:tgtEl>
                                          <p:spTgt spid="817"/>
                                        </p:tgtEl>
                                        <p:attrNameLst>
                                          <p:attrName>style.visibility</p:attrName>
                                        </p:attrNameLst>
                                      </p:cBhvr>
                                      <p:to>
                                        <p:strVal val="visible"/>
                                      </p:to>
                                    </p:set>
                                    <p:animEffect filter="dissolve" transition="in">
                                      <p:cBhvr additive="repl">
                                        <p:cTn id="227" dur="500"/>
                                        <p:tgtEl>
                                          <p:spTgt spid="817"/>
                                        </p:tgtEl>
                                      </p:cBhvr>
                                    </p:animEffect>
                                  </p:childTnLst>
                                </p:cTn>
                              </p:par>
                            </p:childTnLst>
                          </p:cTn>
                        </p:par>
                      </p:childTnLst>
                    </p:cTn>
                  </p:par>
                  <p:par>
                    <p:cTn id="228" nodeType="clickEffect" fill="hold">
                      <p:stCondLst>
                        <p:cond delay="indefinite"/>
                      </p:stCondLst>
                      <p:childTnLst>
                        <p:par>
                          <p:cTn id="229" nodeType="withEffect" fill="hold">
                            <p:stCondLst>
                              <p:cond delay="0"/>
                            </p:stCondLst>
                            <p:childTnLst>
                              <p:par>
                                <p:cTn id="230" nodeType="clickEffect" fill="hold" presetClass="entr" presetID="9">
                                  <p:stCondLst>
                                    <p:cond delay="0"/>
                                  </p:stCondLst>
                                  <p:childTnLst>
                                    <p:set>
                                      <p:cBhvr>
                                        <p:cTn id="231" dur="1" fill="hold">
                                          <p:stCondLst>
                                            <p:cond delay="0"/>
                                          </p:stCondLst>
                                        </p:cTn>
                                        <p:tgtEl>
                                          <p:spTgt spid="818"/>
                                        </p:tgtEl>
                                        <p:attrNameLst>
                                          <p:attrName>style.visibility</p:attrName>
                                        </p:attrNameLst>
                                      </p:cBhvr>
                                      <p:to>
                                        <p:strVal val="visible"/>
                                      </p:to>
                                    </p:set>
                                    <p:animEffect filter="dissolve" transition="in">
                                      <p:cBhvr additive="repl">
                                        <p:cTn id="232" dur="500"/>
                                        <p:tgtEl>
                                          <p:spTgt spid="8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Text Box 4"/>
          <p:cNvSpPr/>
          <p:nvPr/>
        </p:nvSpPr>
        <p:spPr>
          <a:xfrm>
            <a:off x="672840" y="569520"/>
            <a:ext cx="436752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1" lang="tr-TR" sz="2400" spc="-1" strike="noStrike">
                <a:solidFill>
                  <a:srgbClr val="000000"/>
                </a:solidFill>
                <a:latin typeface="Century"/>
              </a:rPr>
              <a:t>DENK ÖNERMELER</a:t>
            </a:r>
            <a:endParaRPr b="0" lang="tr-TR" sz="2400" spc="-1" strike="noStrike">
              <a:latin typeface="Arial"/>
            </a:endParaRPr>
          </a:p>
        </p:txBody>
      </p:sp>
      <p:sp>
        <p:nvSpPr>
          <p:cNvPr id="820" name="Text Box 5"/>
          <p:cNvSpPr/>
          <p:nvPr/>
        </p:nvSpPr>
        <p:spPr>
          <a:xfrm>
            <a:off x="690480" y="1365120"/>
            <a:ext cx="11027520" cy="11869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Doğruluk değerleri aynı olan önermelere denk önermeler denir. p ile q gibi iki önermenin denkliği  p </a:t>
            </a:r>
            <a:r>
              <a:rPr b="0" lang="tr-TR" sz="2400" spc="-1" strike="noStrike">
                <a:solidFill>
                  <a:srgbClr val="000000"/>
                </a:solidFill>
                <a:latin typeface="Symbol"/>
              </a:rPr>
              <a:t></a:t>
            </a:r>
            <a:r>
              <a:rPr b="0" lang="tr-TR" sz="2400" spc="-1" strike="noStrike">
                <a:solidFill>
                  <a:srgbClr val="000000"/>
                </a:solidFill>
                <a:latin typeface="Century"/>
              </a:rPr>
              <a:t> q biçiminde gösterilir.   </a:t>
            </a:r>
            <a:endParaRPr b="0" lang="tr-TR" sz="2400" spc="-1" strike="noStrike">
              <a:latin typeface="Arial"/>
            </a:endParaRPr>
          </a:p>
        </p:txBody>
      </p:sp>
      <p:sp>
        <p:nvSpPr>
          <p:cNvPr id="821" name="Text Box 6"/>
          <p:cNvSpPr/>
          <p:nvPr/>
        </p:nvSpPr>
        <p:spPr>
          <a:xfrm>
            <a:off x="677520" y="3314520"/>
            <a:ext cx="379656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p : </a:t>
            </a:r>
            <a:r>
              <a:rPr b="0" lang="en-US" sz="2400" spc="-1" strike="noStrike">
                <a:solidFill>
                  <a:srgbClr val="000000"/>
                </a:solidFill>
                <a:latin typeface="Century"/>
              </a:rPr>
              <a:t>"</a:t>
            </a:r>
            <a:r>
              <a:rPr b="0" lang="tr-TR" sz="2400" spc="-1" strike="noStrike">
                <a:solidFill>
                  <a:srgbClr val="000000"/>
                </a:solidFill>
                <a:latin typeface="Century"/>
              </a:rPr>
              <a:t> 6 asal sayıdır.</a:t>
            </a:r>
            <a:r>
              <a:rPr b="0" lang="en-US" sz="2400" spc="-1" strike="noStrike">
                <a:solidFill>
                  <a:srgbClr val="000000"/>
                </a:solidFill>
                <a:latin typeface="Century"/>
              </a:rPr>
              <a:t>"</a:t>
            </a:r>
            <a:r>
              <a:rPr b="0" lang="tr-TR" sz="2400" spc="-1" strike="noStrike">
                <a:solidFill>
                  <a:srgbClr val="000000"/>
                </a:solidFill>
                <a:latin typeface="Century"/>
              </a:rPr>
              <a:t> </a:t>
            </a:r>
            <a:endParaRPr b="0" lang="tr-TR" sz="2400" spc="-1" strike="noStrike">
              <a:latin typeface="Arial"/>
            </a:endParaRPr>
          </a:p>
        </p:txBody>
      </p:sp>
      <p:sp>
        <p:nvSpPr>
          <p:cNvPr id="822" name="Text Box 7"/>
          <p:cNvSpPr/>
          <p:nvPr/>
        </p:nvSpPr>
        <p:spPr>
          <a:xfrm>
            <a:off x="3592440" y="3314520"/>
            <a:ext cx="112896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p </a:t>
            </a:r>
            <a:r>
              <a:rPr b="0" lang="tr-TR" sz="2400" spc="-1" strike="noStrike">
                <a:solidFill>
                  <a:srgbClr val="000000"/>
                </a:solidFill>
                <a:latin typeface="Symbol"/>
              </a:rPr>
              <a:t></a:t>
            </a:r>
            <a:r>
              <a:rPr b="0" lang="tr-TR" sz="2400" spc="-1" strike="noStrike">
                <a:solidFill>
                  <a:srgbClr val="000000"/>
                </a:solidFill>
                <a:latin typeface="Century"/>
              </a:rPr>
              <a:t> 0</a:t>
            </a:r>
            <a:endParaRPr b="0" lang="tr-TR" sz="2400" spc="-1" strike="noStrike">
              <a:latin typeface="Arial"/>
            </a:endParaRPr>
          </a:p>
        </p:txBody>
      </p:sp>
      <p:sp>
        <p:nvSpPr>
          <p:cNvPr id="823" name="Text Box 8"/>
          <p:cNvSpPr/>
          <p:nvPr/>
        </p:nvSpPr>
        <p:spPr>
          <a:xfrm>
            <a:off x="677520" y="3860640"/>
            <a:ext cx="392832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q : </a:t>
            </a:r>
            <a:r>
              <a:rPr b="0" lang="en-US" sz="2400" spc="-1" strike="noStrike">
                <a:solidFill>
                  <a:srgbClr val="000000"/>
                </a:solidFill>
                <a:latin typeface="Century"/>
              </a:rPr>
              <a:t>"</a:t>
            </a:r>
            <a:r>
              <a:rPr b="0" lang="tr-TR" sz="2400" spc="-1" strike="noStrike">
                <a:solidFill>
                  <a:srgbClr val="000000"/>
                </a:solidFill>
                <a:latin typeface="Century"/>
              </a:rPr>
              <a:t> 21 tek sayıdır. </a:t>
            </a:r>
            <a:r>
              <a:rPr b="0" lang="en-US" sz="2400" spc="-1" strike="noStrike">
                <a:solidFill>
                  <a:srgbClr val="000000"/>
                </a:solidFill>
                <a:latin typeface="Century"/>
              </a:rPr>
              <a:t>"</a:t>
            </a:r>
            <a:r>
              <a:rPr b="0" lang="tr-TR" sz="2400" spc="-1" strike="noStrike">
                <a:solidFill>
                  <a:srgbClr val="000000"/>
                </a:solidFill>
                <a:latin typeface="Century"/>
              </a:rPr>
              <a:t> </a:t>
            </a:r>
            <a:endParaRPr b="0" lang="tr-TR" sz="2400" spc="-1" strike="noStrike">
              <a:latin typeface="Arial"/>
            </a:endParaRPr>
          </a:p>
        </p:txBody>
      </p:sp>
      <p:sp>
        <p:nvSpPr>
          <p:cNvPr id="824" name="Text Box 9"/>
          <p:cNvSpPr/>
          <p:nvPr/>
        </p:nvSpPr>
        <p:spPr>
          <a:xfrm>
            <a:off x="3736800" y="3835440"/>
            <a:ext cx="112896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q </a:t>
            </a:r>
            <a:r>
              <a:rPr b="0" lang="tr-TR" sz="2400" spc="-1" strike="noStrike">
                <a:solidFill>
                  <a:srgbClr val="000000"/>
                </a:solidFill>
                <a:latin typeface="Symbol"/>
              </a:rPr>
              <a:t></a:t>
            </a:r>
            <a:r>
              <a:rPr b="0" lang="tr-TR" sz="2400" spc="-1" strike="noStrike">
                <a:solidFill>
                  <a:srgbClr val="000000"/>
                </a:solidFill>
                <a:latin typeface="Century"/>
              </a:rPr>
              <a:t> 1</a:t>
            </a:r>
            <a:endParaRPr b="0" lang="tr-TR" sz="2400" spc="-1" strike="noStrike">
              <a:latin typeface="Arial"/>
            </a:endParaRPr>
          </a:p>
        </p:txBody>
      </p:sp>
      <p:sp>
        <p:nvSpPr>
          <p:cNvPr id="825" name="Text Box 11"/>
          <p:cNvSpPr/>
          <p:nvPr/>
        </p:nvSpPr>
        <p:spPr>
          <a:xfrm>
            <a:off x="713520" y="4420080"/>
            <a:ext cx="477792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r : </a:t>
            </a:r>
            <a:r>
              <a:rPr b="0" lang="en-US" sz="2400" spc="-1" strike="noStrike">
                <a:solidFill>
                  <a:srgbClr val="000000"/>
                </a:solidFill>
                <a:latin typeface="Century"/>
              </a:rPr>
              <a:t>"</a:t>
            </a:r>
            <a:r>
              <a:rPr b="0" lang="tr-TR" sz="2400" spc="-1" strike="noStrike">
                <a:solidFill>
                  <a:srgbClr val="000000"/>
                </a:solidFill>
                <a:latin typeface="Century"/>
              </a:rPr>
              <a:t> Pırasa bir meyvedir.</a:t>
            </a:r>
            <a:r>
              <a:rPr b="0" lang="en-US" sz="2400" spc="-1" strike="noStrike">
                <a:solidFill>
                  <a:srgbClr val="000000"/>
                </a:solidFill>
                <a:latin typeface="Century"/>
              </a:rPr>
              <a:t>"</a:t>
            </a:r>
            <a:r>
              <a:rPr b="0" lang="tr-TR" sz="2400" spc="-1" strike="noStrike">
                <a:solidFill>
                  <a:srgbClr val="000000"/>
                </a:solidFill>
                <a:latin typeface="Century"/>
              </a:rPr>
              <a:t> </a:t>
            </a:r>
            <a:endParaRPr b="0" lang="tr-TR" sz="2400" spc="-1" strike="noStrike">
              <a:latin typeface="Arial"/>
            </a:endParaRPr>
          </a:p>
        </p:txBody>
      </p:sp>
      <p:sp>
        <p:nvSpPr>
          <p:cNvPr id="826" name="Text Box 12"/>
          <p:cNvSpPr/>
          <p:nvPr/>
        </p:nvSpPr>
        <p:spPr>
          <a:xfrm>
            <a:off x="4313160" y="4390920"/>
            <a:ext cx="103932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r </a:t>
            </a:r>
            <a:r>
              <a:rPr b="0" lang="tr-TR" sz="2400" spc="-1" strike="noStrike">
                <a:solidFill>
                  <a:srgbClr val="000000"/>
                </a:solidFill>
                <a:latin typeface="Symbol"/>
              </a:rPr>
              <a:t></a:t>
            </a:r>
            <a:r>
              <a:rPr b="0" lang="tr-TR" sz="2400" spc="-1" strike="noStrike">
                <a:solidFill>
                  <a:srgbClr val="000000"/>
                </a:solidFill>
                <a:latin typeface="Century"/>
              </a:rPr>
              <a:t> 0</a:t>
            </a:r>
            <a:endParaRPr b="0" lang="tr-TR" sz="2400" spc="-1" strike="noStrike">
              <a:latin typeface="Arial"/>
            </a:endParaRPr>
          </a:p>
        </p:txBody>
      </p:sp>
      <p:sp>
        <p:nvSpPr>
          <p:cNvPr id="827" name="Text Box 13"/>
          <p:cNvSpPr/>
          <p:nvPr/>
        </p:nvSpPr>
        <p:spPr>
          <a:xfrm>
            <a:off x="703080" y="4967280"/>
            <a:ext cx="400536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s : </a:t>
            </a:r>
            <a:r>
              <a:rPr b="0" lang="en-US" sz="2400" spc="-1" strike="noStrike">
                <a:solidFill>
                  <a:srgbClr val="000000"/>
                </a:solidFill>
                <a:latin typeface="Century"/>
              </a:rPr>
              <a:t>"</a:t>
            </a:r>
            <a:r>
              <a:rPr b="0" lang="tr-TR" sz="2400" spc="-1" strike="noStrike">
                <a:solidFill>
                  <a:srgbClr val="000000"/>
                </a:solidFill>
                <a:latin typeface="Century"/>
              </a:rPr>
              <a:t> 3.( – 5 ) = – 15 </a:t>
            </a:r>
            <a:r>
              <a:rPr b="0" lang="en-US" sz="2400" spc="-1" strike="noStrike">
                <a:solidFill>
                  <a:srgbClr val="000000"/>
                </a:solidFill>
                <a:latin typeface="Century"/>
              </a:rPr>
              <a:t>"</a:t>
            </a:r>
            <a:r>
              <a:rPr b="0" lang="tr-TR" sz="2400" spc="-1" strike="noStrike">
                <a:solidFill>
                  <a:srgbClr val="000000"/>
                </a:solidFill>
                <a:latin typeface="Century"/>
              </a:rPr>
              <a:t> </a:t>
            </a:r>
            <a:endParaRPr b="0" lang="tr-TR" sz="2400" spc="-1" strike="noStrike">
              <a:latin typeface="Arial"/>
            </a:endParaRPr>
          </a:p>
        </p:txBody>
      </p:sp>
      <p:sp>
        <p:nvSpPr>
          <p:cNvPr id="828" name="Text Box 14"/>
          <p:cNvSpPr/>
          <p:nvPr/>
        </p:nvSpPr>
        <p:spPr>
          <a:xfrm>
            <a:off x="4024080" y="4937040"/>
            <a:ext cx="110592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s </a:t>
            </a:r>
            <a:r>
              <a:rPr b="0" lang="tr-TR" sz="2400" spc="-1" strike="noStrike">
                <a:solidFill>
                  <a:srgbClr val="000000"/>
                </a:solidFill>
                <a:latin typeface="Symbol"/>
              </a:rPr>
              <a:t></a:t>
            </a:r>
            <a:r>
              <a:rPr b="0" lang="tr-TR" sz="2400" spc="-1" strike="noStrike">
                <a:solidFill>
                  <a:srgbClr val="000000"/>
                </a:solidFill>
                <a:latin typeface="Century"/>
              </a:rPr>
              <a:t> 1</a:t>
            </a:r>
            <a:endParaRPr b="0" lang="tr-TR" sz="2400" spc="-1" strike="noStrike">
              <a:latin typeface="Arial"/>
            </a:endParaRPr>
          </a:p>
        </p:txBody>
      </p:sp>
      <p:sp>
        <p:nvSpPr>
          <p:cNvPr id="829" name="Text Box 10"/>
          <p:cNvSpPr/>
          <p:nvPr/>
        </p:nvSpPr>
        <p:spPr>
          <a:xfrm>
            <a:off x="672840" y="2805120"/>
            <a:ext cx="180108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1" lang="tr-TR" sz="2400" spc="-1" strike="noStrike">
                <a:solidFill>
                  <a:srgbClr val="000000"/>
                </a:solidFill>
                <a:latin typeface="Century"/>
              </a:rPr>
              <a:t>ÖRNEK </a:t>
            </a:r>
            <a:endParaRPr b="0" lang="tr-TR" sz="2400" spc="-1" strike="noStrike">
              <a:latin typeface="Arial"/>
            </a:endParaRPr>
          </a:p>
        </p:txBody>
      </p:sp>
      <p:sp>
        <p:nvSpPr>
          <p:cNvPr id="830" name="Text Box 25"/>
          <p:cNvSpPr/>
          <p:nvPr/>
        </p:nvSpPr>
        <p:spPr>
          <a:xfrm>
            <a:off x="6895800" y="3835440"/>
            <a:ext cx="170316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r </a:t>
            </a:r>
            <a:r>
              <a:rPr b="0" lang="tr-TR" sz="2400" spc="-1" strike="noStrike">
                <a:solidFill>
                  <a:srgbClr val="000000"/>
                </a:solidFill>
                <a:latin typeface="Symbol"/>
              </a:rPr>
              <a:t></a:t>
            </a:r>
            <a:r>
              <a:rPr b="0" lang="tr-TR" sz="2400" spc="-1" strike="noStrike">
                <a:solidFill>
                  <a:srgbClr val="000000"/>
                </a:solidFill>
                <a:latin typeface="Century"/>
              </a:rPr>
              <a:t> 0 </a:t>
            </a:r>
            <a:r>
              <a:rPr b="0" lang="tr-TR" sz="2400" spc="-1" strike="noStrike">
                <a:solidFill>
                  <a:srgbClr val="000000"/>
                </a:solidFill>
                <a:latin typeface="Symbol"/>
              </a:rPr>
              <a:t></a:t>
            </a:r>
            <a:r>
              <a:rPr b="0" lang="tr-TR" sz="2400" spc="-1" strike="noStrike">
                <a:solidFill>
                  <a:srgbClr val="000000"/>
                </a:solidFill>
                <a:latin typeface="Century"/>
              </a:rPr>
              <a:t> p</a:t>
            </a:r>
            <a:endParaRPr b="0" lang="tr-TR" sz="2400" spc="-1" strike="noStrike">
              <a:latin typeface="Arial"/>
            </a:endParaRPr>
          </a:p>
        </p:txBody>
      </p:sp>
      <p:sp>
        <p:nvSpPr>
          <p:cNvPr id="831" name="Text Box 30"/>
          <p:cNvSpPr/>
          <p:nvPr/>
        </p:nvSpPr>
        <p:spPr>
          <a:xfrm>
            <a:off x="6854760" y="4462560"/>
            <a:ext cx="1769760" cy="638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q </a:t>
            </a:r>
            <a:r>
              <a:rPr b="0" lang="tr-TR" sz="2400" spc="-1" strike="noStrike">
                <a:solidFill>
                  <a:srgbClr val="000000"/>
                </a:solidFill>
                <a:latin typeface="Symbol"/>
              </a:rPr>
              <a:t></a:t>
            </a:r>
            <a:r>
              <a:rPr b="0" lang="tr-TR" sz="2400" spc="-1" strike="noStrike">
                <a:solidFill>
                  <a:srgbClr val="000000"/>
                </a:solidFill>
                <a:latin typeface="Century"/>
              </a:rPr>
              <a:t> 1 </a:t>
            </a:r>
            <a:r>
              <a:rPr b="0" lang="tr-TR" sz="2400" spc="-1" strike="noStrike">
                <a:solidFill>
                  <a:srgbClr val="000000"/>
                </a:solidFill>
                <a:latin typeface="Symbol"/>
              </a:rPr>
              <a:t></a:t>
            </a:r>
            <a:r>
              <a:rPr b="0" lang="tr-TR" sz="2400" spc="-1" strike="noStrike">
                <a:solidFill>
                  <a:srgbClr val="000000"/>
                </a:solidFill>
                <a:latin typeface="Century"/>
              </a:rPr>
              <a:t> s</a:t>
            </a:r>
            <a:endParaRPr b="0" lang="tr-TR" sz="2400" spc="-1" strike="noStrike">
              <a:latin typeface="Arial"/>
            </a:endParaRPr>
          </a:p>
        </p:txBody>
      </p:sp>
      <p:sp>
        <p:nvSpPr>
          <p:cNvPr id="832" name="Line 37"/>
          <p:cNvSpPr/>
          <p:nvPr/>
        </p:nvSpPr>
        <p:spPr>
          <a:xfrm>
            <a:off x="5681160" y="4098600"/>
            <a:ext cx="1419480" cy="360"/>
          </a:xfrm>
          <a:prstGeom prst="line">
            <a:avLst/>
          </a:prstGeom>
          <a:ln w="0">
            <a:noFill/>
          </a:ln>
        </p:spPr>
        <p:style>
          <a:lnRef idx="0"/>
          <a:fillRef idx="0"/>
          <a:effectRef idx="0"/>
          <a:fontRef idx="minor"/>
        </p:style>
      </p:sp>
      <p:sp>
        <p:nvSpPr>
          <p:cNvPr id="833" name="Freeform 40"/>
          <p:cNvSpPr/>
          <p:nvPr/>
        </p:nvSpPr>
        <p:spPr>
          <a:xfrm>
            <a:off x="4456080" y="3551040"/>
            <a:ext cx="1611000" cy="659160"/>
          </a:xfrm>
          <a:custGeom>
            <a:avLst/>
            <a:gdLst/>
            <a:ahLst/>
            <a:rect l="l" t="t" r="r" b="b"/>
            <a:pathLst>
              <a:path w="772" h="363">
                <a:moveTo>
                  <a:pt x="0" y="0"/>
                </a:moveTo>
                <a:lnTo>
                  <a:pt x="772" y="0"/>
                </a:lnTo>
                <a:lnTo>
                  <a:pt x="772" y="363"/>
                </a:lnTo>
              </a:path>
            </a:pathLst>
          </a:custGeom>
          <a:noFill/>
          <a:ln w="0">
            <a:noFill/>
          </a:ln>
        </p:spPr>
        <p:style>
          <a:lnRef idx="0"/>
          <a:fillRef idx="0"/>
          <a:effectRef idx="0"/>
          <a:fontRef idx="minor"/>
        </p:style>
      </p:sp>
      <p:sp>
        <p:nvSpPr>
          <p:cNvPr id="834" name="Freeform 41"/>
          <p:cNvSpPr/>
          <p:nvPr/>
        </p:nvSpPr>
        <p:spPr>
          <a:xfrm>
            <a:off x="5105160" y="4127400"/>
            <a:ext cx="757440" cy="659160"/>
          </a:xfrm>
          <a:custGeom>
            <a:avLst/>
            <a:gdLst/>
            <a:ahLst/>
            <a:rect l="l" t="t" r="r" b="b"/>
            <a:pathLst>
              <a:path w="363" h="318">
                <a:moveTo>
                  <a:pt x="0" y="318"/>
                </a:moveTo>
                <a:lnTo>
                  <a:pt x="363" y="318"/>
                </a:lnTo>
                <a:lnTo>
                  <a:pt x="363" y="0"/>
                </a:lnTo>
              </a:path>
            </a:pathLst>
          </a:custGeom>
          <a:noFill/>
          <a:ln w="0">
            <a:noFill/>
          </a:ln>
        </p:spPr>
        <p:style>
          <a:lnRef idx="0"/>
          <a:fillRef idx="0"/>
          <a:effectRef idx="0"/>
          <a:fontRef idx="minor"/>
        </p:style>
      </p:sp>
      <p:sp>
        <p:nvSpPr>
          <p:cNvPr id="835" name="Line 42"/>
          <p:cNvSpPr/>
          <p:nvPr/>
        </p:nvSpPr>
        <p:spPr>
          <a:xfrm>
            <a:off x="5543280" y="4732200"/>
            <a:ext cx="1609200" cy="360"/>
          </a:xfrm>
          <a:prstGeom prst="line">
            <a:avLst/>
          </a:prstGeom>
          <a:ln w="0">
            <a:noFill/>
          </a:ln>
        </p:spPr>
        <p:style>
          <a:lnRef idx="0"/>
          <a:fillRef idx="0"/>
          <a:effectRef idx="0"/>
          <a:fontRef idx="minor"/>
        </p:style>
      </p:sp>
      <p:sp>
        <p:nvSpPr>
          <p:cNvPr id="836" name="Freeform 43"/>
          <p:cNvSpPr/>
          <p:nvPr/>
        </p:nvSpPr>
        <p:spPr>
          <a:xfrm>
            <a:off x="4571640" y="4098960"/>
            <a:ext cx="1268640" cy="659160"/>
          </a:xfrm>
          <a:custGeom>
            <a:avLst/>
            <a:gdLst/>
            <a:ahLst/>
            <a:rect l="l" t="t" r="r" b="b"/>
            <a:pathLst>
              <a:path w="772" h="363">
                <a:moveTo>
                  <a:pt x="0" y="0"/>
                </a:moveTo>
                <a:lnTo>
                  <a:pt x="772" y="0"/>
                </a:lnTo>
                <a:lnTo>
                  <a:pt x="772" y="363"/>
                </a:lnTo>
              </a:path>
            </a:pathLst>
          </a:custGeom>
          <a:noFill/>
          <a:ln w="0">
            <a:noFill/>
          </a:ln>
        </p:spPr>
        <p:style>
          <a:lnRef idx="0"/>
          <a:fillRef idx="0"/>
          <a:effectRef idx="0"/>
          <a:fontRef idx="minor"/>
        </p:style>
      </p:sp>
      <p:sp>
        <p:nvSpPr>
          <p:cNvPr id="837" name="Freeform 44"/>
          <p:cNvSpPr/>
          <p:nvPr/>
        </p:nvSpPr>
        <p:spPr>
          <a:xfrm>
            <a:off x="4889160" y="4674960"/>
            <a:ext cx="851400" cy="659160"/>
          </a:xfrm>
          <a:custGeom>
            <a:avLst/>
            <a:gdLst/>
            <a:ahLst/>
            <a:rect l="l" t="t" r="r" b="b"/>
            <a:pathLst>
              <a:path w="363" h="318">
                <a:moveTo>
                  <a:pt x="0" y="318"/>
                </a:moveTo>
                <a:lnTo>
                  <a:pt x="363" y="318"/>
                </a:lnTo>
                <a:lnTo>
                  <a:pt x="363" y="0"/>
                </a:lnTo>
              </a:path>
            </a:pathLst>
          </a:custGeom>
          <a:noFill/>
          <a:ln w="0">
            <a:noFill/>
          </a:ln>
        </p:spPr>
        <p:style>
          <a:lnRef idx="0"/>
          <a:fillRef idx="0"/>
          <a:effectRef idx="0"/>
          <a:fontRef idx="minor"/>
        </p:style>
      </p:sp>
      <p:sp>
        <p:nvSpPr>
          <p:cNvPr id="838" name="AutoShape 25"/>
          <p:cNvSpPr/>
          <p:nvPr/>
        </p:nvSpPr>
        <p:spPr>
          <a:xfrm>
            <a:off x="725400" y="4432320"/>
            <a:ext cx="5679360" cy="729360"/>
          </a:xfrm>
          <a:prstGeom prst="roundRect">
            <a:avLst>
              <a:gd name="adj" fmla="val 16667"/>
            </a:avLst>
          </a:prstGeom>
          <a:noFill/>
          <a:ln w="0">
            <a:noFill/>
          </a:ln>
        </p:spPr>
        <p:style>
          <a:lnRef idx="0"/>
          <a:fillRef idx="0"/>
          <a:effectRef idx="0"/>
          <a:fontRef idx="minor"/>
        </p:style>
      </p:sp>
      <p:sp>
        <p:nvSpPr>
          <p:cNvPr id="839" name="AutoShape 26"/>
          <p:cNvSpPr/>
          <p:nvPr/>
        </p:nvSpPr>
        <p:spPr>
          <a:xfrm>
            <a:off x="717120" y="3353040"/>
            <a:ext cx="4827960" cy="729360"/>
          </a:xfrm>
          <a:prstGeom prst="roundRect">
            <a:avLst>
              <a:gd name="adj" fmla="val 16667"/>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233" dur="indefinite" restart="never" nodeType="tmRoot">
          <p:childTnLst>
            <p:seq>
              <p:cTn id="234" dur="indefinite" nodeType="mainSeq">
                <p:childTnLst>
                  <p:par>
                    <p:cTn id="235" nodeType="clickEffect" fill="hold">
                      <p:stCondLst>
                        <p:cond delay="indefinite"/>
                      </p:stCondLst>
                      <p:childTnLst>
                        <p:par>
                          <p:cTn id="236" nodeType="withEffect" fill="hold">
                            <p:stCondLst>
                              <p:cond delay="0"/>
                            </p:stCondLst>
                            <p:childTnLst>
                              <p:par>
                                <p:cTn id="237" nodeType="clickEffect" fill="hold" presetClass="entr" presetID="23" presetSubtype="16">
                                  <p:stCondLst>
                                    <p:cond delay="0"/>
                                  </p:stCondLst>
                                  <p:childTnLst>
                                    <p:set>
                                      <p:cBhvr>
                                        <p:cTn id="238" dur="1" fill="hold">
                                          <p:stCondLst>
                                            <p:cond delay="0"/>
                                          </p:stCondLst>
                                        </p:cTn>
                                        <p:tgtEl>
                                          <p:spTgt spid="819"/>
                                        </p:tgtEl>
                                        <p:attrNameLst>
                                          <p:attrName>style.visibility</p:attrName>
                                        </p:attrNameLst>
                                      </p:cBhvr>
                                      <p:to>
                                        <p:strVal val="visible"/>
                                      </p:to>
                                    </p:set>
                                    <p:anim calcmode="lin" valueType="num">
                                      <p:cBhvr additive="repl">
                                        <p:cTn id="239" dur="500" fill="hold"/>
                                        <p:tgtEl>
                                          <p:spTgt spid="819"/>
                                        </p:tgtEl>
                                        <p:attrNameLst>
                                          <p:attrName>ppt_w</p:attrName>
                                        </p:attrNameLst>
                                      </p:cBhvr>
                                      <p:tavLst>
                                        <p:tav tm="0">
                                          <p:val>
                                            <p:fltVal val="0"/>
                                          </p:val>
                                        </p:tav>
                                        <p:tav tm="100000">
                                          <p:val>
                                            <p:strVal val="#ppt_w"/>
                                          </p:val>
                                        </p:tav>
                                      </p:tavLst>
                                    </p:anim>
                                    <p:anim calcmode="lin" valueType="num">
                                      <p:cBhvr additive="repl">
                                        <p:cTn id="240" dur="500" fill="hold"/>
                                        <p:tgtEl>
                                          <p:spTgt spid="819"/>
                                        </p:tgtEl>
                                        <p:attrNameLst>
                                          <p:attrName>ppt_h</p:attrName>
                                        </p:attrNameLst>
                                      </p:cBhvr>
                                      <p:tavLst>
                                        <p:tav tm="0">
                                          <p:val>
                                            <p:fltVal val="0"/>
                                          </p:val>
                                        </p:tav>
                                        <p:tav tm="100000">
                                          <p:val>
                                            <p:strVal val="#ppt_h"/>
                                          </p:val>
                                        </p:tav>
                                      </p:tavLst>
                                    </p:anim>
                                  </p:childTnLst>
                                </p:cTn>
                              </p:par>
                            </p:childTnLst>
                          </p:cTn>
                        </p:par>
                      </p:childTnLst>
                    </p:cTn>
                  </p:par>
                  <p:par>
                    <p:cTn id="241" nodeType="clickEffect" fill="hold">
                      <p:stCondLst>
                        <p:cond delay="indefinite"/>
                      </p:stCondLst>
                      <p:childTnLst>
                        <p:par>
                          <p:cTn id="242" nodeType="withEffect" fill="hold">
                            <p:stCondLst>
                              <p:cond delay="0"/>
                            </p:stCondLst>
                            <p:childTnLst>
                              <p:par>
                                <p:cTn id="243" nodeType="clickEffect" fill="hold" presetClass="entr" presetID="9">
                                  <p:stCondLst>
                                    <p:cond delay="0"/>
                                  </p:stCondLst>
                                  <p:childTnLst>
                                    <p:set>
                                      <p:cBhvr>
                                        <p:cTn id="244" dur="1" fill="hold">
                                          <p:stCondLst>
                                            <p:cond delay="0"/>
                                          </p:stCondLst>
                                        </p:cTn>
                                        <p:tgtEl>
                                          <p:spTgt spid="820"/>
                                        </p:tgtEl>
                                        <p:attrNameLst>
                                          <p:attrName>style.visibility</p:attrName>
                                        </p:attrNameLst>
                                      </p:cBhvr>
                                      <p:to>
                                        <p:strVal val="visible"/>
                                      </p:to>
                                    </p:set>
                                    <p:animEffect filter="dissolve" transition="in">
                                      <p:cBhvr additive="repl">
                                        <p:cTn id="245" dur="500"/>
                                        <p:tgtEl>
                                          <p:spTgt spid="820"/>
                                        </p:tgtEl>
                                      </p:cBhvr>
                                    </p:animEffect>
                                  </p:childTnLst>
                                </p:cTn>
                              </p:par>
                            </p:childTnLst>
                          </p:cTn>
                        </p:par>
                      </p:childTnLst>
                    </p:cTn>
                  </p:par>
                  <p:par>
                    <p:cTn id="246" nodeType="clickEffect" fill="hold">
                      <p:stCondLst>
                        <p:cond delay="indefinite"/>
                      </p:stCondLst>
                      <p:childTnLst>
                        <p:par>
                          <p:cTn id="247" nodeType="withEffect" fill="hold">
                            <p:stCondLst>
                              <p:cond delay="0"/>
                            </p:stCondLst>
                            <p:childTnLst>
                              <p:par>
                                <p:cTn id="248" nodeType="clickEffect" fill="hold" presetClass="entr" presetID="23" presetSubtype="16">
                                  <p:stCondLst>
                                    <p:cond delay="0"/>
                                  </p:stCondLst>
                                  <p:childTnLst>
                                    <p:set>
                                      <p:cBhvr>
                                        <p:cTn id="249" dur="1" fill="hold">
                                          <p:stCondLst>
                                            <p:cond delay="0"/>
                                          </p:stCondLst>
                                        </p:cTn>
                                        <p:tgtEl>
                                          <p:spTgt spid="829"/>
                                        </p:tgtEl>
                                        <p:attrNameLst>
                                          <p:attrName>style.visibility</p:attrName>
                                        </p:attrNameLst>
                                      </p:cBhvr>
                                      <p:to>
                                        <p:strVal val="visible"/>
                                      </p:to>
                                    </p:set>
                                    <p:anim calcmode="lin" valueType="num">
                                      <p:cBhvr additive="repl">
                                        <p:cTn id="250" dur="500" fill="hold"/>
                                        <p:tgtEl>
                                          <p:spTgt spid="829"/>
                                        </p:tgtEl>
                                        <p:attrNameLst>
                                          <p:attrName>ppt_w</p:attrName>
                                        </p:attrNameLst>
                                      </p:cBhvr>
                                      <p:tavLst>
                                        <p:tav tm="0">
                                          <p:val>
                                            <p:fltVal val="0"/>
                                          </p:val>
                                        </p:tav>
                                        <p:tav tm="100000">
                                          <p:val>
                                            <p:strVal val="#ppt_w"/>
                                          </p:val>
                                        </p:tav>
                                      </p:tavLst>
                                    </p:anim>
                                    <p:anim calcmode="lin" valueType="num">
                                      <p:cBhvr additive="repl">
                                        <p:cTn id="251" dur="500" fill="hold"/>
                                        <p:tgtEl>
                                          <p:spTgt spid="829"/>
                                        </p:tgtEl>
                                        <p:attrNameLst>
                                          <p:attrName>ppt_h</p:attrName>
                                        </p:attrNameLst>
                                      </p:cBhvr>
                                      <p:tavLst>
                                        <p:tav tm="0">
                                          <p:val>
                                            <p:fltVal val="0"/>
                                          </p:val>
                                        </p:tav>
                                        <p:tav tm="100000">
                                          <p:val>
                                            <p:strVal val="#ppt_h"/>
                                          </p:val>
                                        </p:tav>
                                      </p:tavLst>
                                    </p:anim>
                                  </p:childTnLst>
                                </p:cTn>
                              </p:par>
                            </p:childTnLst>
                          </p:cTn>
                        </p:par>
                      </p:childTnLst>
                    </p:cTn>
                  </p:par>
                  <p:par>
                    <p:cTn id="252" nodeType="clickEffect" fill="hold">
                      <p:stCondLst>
                        <p:cond delay="indefinite"/>
                      </p:stCondLst>
                      <p:childTnLst>
                        <p:par>
                          <p:cTn id="253" nodeType="withEffect" fill="hold">
                            <p:stCondLst>
                              <p:cond delay="0"/>
                            </p:stCondLst>
                            <p:childTnLst>
                              <p:par>
                                <p:cTn id="254" nodeType="clickEffect" fill="hold" presetClass="entr" presetID="9">
                                  <p:stCondLst>
                                    <p:cond delay="0"/>
                                  </p:stCondLst>
                                  <p:childTnLst>
                                    <p:set>
                                      <p:cBhvr>
                                        <p:cTn id="255" dur="1" fill="hold">
                                          <p:stCondLst>
                                            <p:cond delay="0"/>
                                          </p:stCondLst>
                                        </p:cTn>
                                        <p:tgtEl>
                                          <p:spTgt spid="821"/>
                                        </p:tgtEl>
                                        <p:attrNameLst>
                                          <p:attrName>style.visibility</p:attrName>
                                        </p:attrNameLst>
                                      </p:cBhvr>
                                      <p:to>
                                        <p:strVal val="visible"/>
                                      </p:to>
                                    </p:set>
                                    <p:animEffect filter="dissolve" transition="in">
                                      <p:cBhvr additive="repl">
                                        <p:cTn id="256" dur="500"/>
                                        <p:tgtEl>
                                          <p:spTgt spid="821"/>
                                        </p:tgtEl>
                                      </p:cBhvr>
                                    </p:animEffect>
                                  </p:childTnLst>
                                </p:cTn>
                              </p:par>
                            </p:childTnLst>
                          </p:cTn>
                        </p:par>
                      </p:childTnLst>
                    </p:cTn>
                  </p:par>
                  <p:par>
                    <p:cTn id="257" nodeType="clickEffect" fill="hold">
                      <p:stCondLst>
                        <p:cond delay="indefinite"/>
                      </p:stCondLst>
                      <p:childTnLst>
                        <p:par>
                          <p:cTn id="258" nodeType="withEffect" fill="hold">
                            <p:stCondLst>
                              <p:cond delay="0"/>
                            </p:stCondLst>
                            <p:childTnLst>
                              <p:par>
                                <p:cTn id="259" nodeType="clickEffect" fill="hold" presetClass="entr" presetID="23" presetSubtype="32">
                                  <p:stCondLst>
                                    <p:cond delay="0"/>
                                  </p:stCondLst>
                                  <p:childTnLst>
                                    <p:set>
                                      <p:cBhvr>
                                        <p:cTn id="260" dur="1" fill="hold">
                                          <p:stCondLst>
                                            <p:cond delay="0"/>
                                          </p:stCondLst>
                                        </p:cTn>
                                        <p:tgtEl>
                                          <p:spTgt spid="822"/>
                                        </p:tgtEl>
                                        <p:attrNameLst>
                                          <p:attrName>style.visibility</p:attrName>
                                        </p:attrNameLst>
                                      </p:cBhvr>
                                      <p:to>
                                        <p:strVal val="visible"/>
                                      </p:to>
                                    </p:set>
                                    <p:anim calcmode="lin" valueType="num">
                                      <p:cBhvr additive="repl">
                                        <p:cTn id="261" dur="500" fill="hold"/>
                                        <p:tgtEl>
                                          <p:spTgt spid="822"/>
                                        </p:tgtEl>
                                        <p:attrNameLst>
                                          <p:attrName>ppt_w</p:attrName>
                                        </p:attrNameLst>
                                      </p:cBhvr>
                                      <p:tavLst>
                                        <p:tav tm="0">
                                          <p:val>
                                            <p:strVal val="4*#ppt_w"/>
                                          </p:val>
                                        </p:tav>
                                        <p:tav tm="100000">
                                          <p:val>
                                            <p:strVal val="#ppt_w"/>
                                          </p:val>
                                        </p:tav>
                                      </p:tavLst>
                                    </p:anim>
                                    <p:anim calcmode="lin" valueType="num">
                                      <p:cBhvr additive="repl">
                                        <p:cTn id="262" dur="500" fill="hold"/>
                                        <p:tgtEl>
                                          <p:spTgt spid="822"/>
                                        </p:tgtEl>
                                        <p:attrNameLst>
                                          <p:attrName>ppt_h</p:attrName>
                                        </p:attrNameLst>
                                      </p:cBhvr>
                                      <p:tavLst>
                                        <p:tav tm="0">
                                          <p:val>
                                            <p:strVal val="4*#ppt_h"/>
                                          </p:val>
                                        </p:tav>
                                        <p:tav tm="100000">
                                          <p:val>
                                            <p:strVal val="#ppt_h"/>
                                          </p:val>
                                        </p:tav>
                                      </p:tavLst>
                                    </p:anim>
                                  </p:childTnLst>
                                </p:cTn>
                              </p:par>
                            </p:childTnLst>
                          </p:cTn>
                        </p:par>
                      </p:childTnLst>
                    </p:cTn>
                  </p:par>
                  <p:par>
                    <p:cTn id="263" nodeType="clickEffect" fill="hold">
                      <p:stCondLst>
                        <p:cond delay="indefinite"/>
                      </p:stCondLst>
                      <p:childTnLst>
                        <p:par>
                          <p:cTn id="264" nodeType="withEffect" fill="hold">
                            <p:stCondLst>
                              <p:cond delay="0"/>
                            </p:stCondLst>
                            <p:childTnLst>
                              <p:par>
                                <p:cTn id="265" nodeType="clickEffect" fill="hold" presetClass="entr" presetID="9">
                                  <p:stCondLst>
                                    <p:cond delay="0"/>
                                  </p:stCondLst>
                                  <p:childTnLst>
                                    <p:set>
                                      <p:cBhvr>
                                        <p:cTn id="266" dur="1" fill="hold">
                                          <p:stCondLst>
                                            <p:cond delay="0"/>
                                          </p:stCondLst>
                                        </p:cTn>
                                        <p:tgtEl>
                                          <p:spTgt spid="823"/>
                                        </p:tgtEl>
                                        <p:attrNameLst>
                                          <p:attrName>style.visibility</p:attrName>
                                        </p:attrNameLst>
                                      </p:cBhvr>
                                      <p:to>
                                        <p:strVal val="visible"/>
                                      </p:to>
                                    </p:set>
                                    <p:animEffect filter="dissolve" transition="in">
                                      <p:cBhvr additive="repl">
                                        <p:cTn id="267" dur="500"/>
                                        <p:tgtEl>
                                          <p:spTgt spid="823"/>
                                        </p:tgtEl>
                                      </p:cBhvr>
                                    </p:animEffect>
                                  </p:childTnLst>
                                </p:cTn>
                              </p:par>
                            </p:childTnLst>
                          </p:cTn>
                        </p:par>
                      </p:childTnLst>
                    </p:cTn>
                  </p:par>
                  <p:par>
                    <p:cTn id="268" nodeType="clickEffect" fill="hold">
                      <p:stCondLst>
                        <p:cond delay="indefinite"/>
                      </p:stCondLst>
                      <p:childTnLst>
                        <p:par>
                          <p:cTn id="269" nodeType="withEffect" fill="hold">
                            <p:stCondLst>
                              <p:cond delay="0"/>
                            </p:stCondLst>
                            <p:childTnLst>
                              <p:par>
                                <p:cTn id="270" nodeType="clickEffect" fill="hold" presetClass="entr" presetID="23" presetSubtype="32">
                                  <p:stCondLst>
                                    <p:cond delay="0"/>
                                  </p:stCondLst>
                                  <p:childTnLst>
                                    <p:set>
                                      <p:cBhvr>
                                        <p:cTn id="271" dur="1" fill="hold">
                                          <p:stCondLst>
                                            <p:cond delay="0"/>
                                          </p:stCondLst>
                                        </p:cTn>
                                        <p:tgtEl>
                                          <p:spTgt spid="824"/>
                                        </p:tgtEl>
                                        <p:attrNameLst>
                                          <p:attrName>style.visibility</p:attrName>
                                        </p:attrNameLst>
                                      </p:cBhvr>
                                      <p:to>
                                        <p:strVal val="visible"/>
                                      </p:to>
                                    </p:set>
                                    <p:anim calcmode="lin" valueType="num">
                                      <p:cBhvr additive="repl">
                                        <p:cTn id="272" dur="500" fill="hold"/>
                                        <p:tgtEl>
                                          <p:spTgt spid="824"/>
                                        </p:tgtEl>
                                        <p:attrNameLst>
                                          <p:attrName>ppt_w</p:attrName>
                                        </p:attrNameLst>
                                      </p:cBhvr>
                                      <p:tavLst>
                                        <p:tav tm="0">
                                          <p:val>
                                            <p:strVal val="4*#ppt_w"/>
                                          </p:val>
                                        </p:tav>
                                        <p:tav tm="100000">
                                          <p:val>
                                            <p:strVal val="#ppt_w"/>
                                          </p:val>
                                        </p:tav>
                                      </p:tavLst>
                                    </p:anim>
                                    <p:anim calcmode="lin" valueType="num">
                                      <p:cBhvr additive="repl">
                                        <p:cTn id="273" dur="500" fill="hold"/>
                                        <p:tgtEl>
                                          <p:spTgt spid="824"/>
                                        </p:tgtEl>
                                        <p:attrNameLst>
                                          <p:attrName>ppt_h</p:attrName>
                                        </p:attrNameLst>
                                      </p:cBhvr>
                                      <p:tavLst>
                                        <p:tav tm="0">
                                          <p:val>
                                            <p:strVal val="4*#ppt_h"/>
                                          </p:val>
                                        </p:tav>
                                        <p:tav tm="100000">
                                          <p:val>
                                            <p:strVal val="#ppt_h"/>
                                          </p:val>
                                        </p:tav>
                                      </p:tavLst>
                                    </p:anim>
                                  </p:childTnLst>
                                </p:cTn>
                              </p:par>
                            </p:childTnLst>
                          </p:cTn>
                        </p:par>
                      </p:childTnLst>
                    </p:cTn>
                  </p:par>
                  <p:par>
                    <p:cTn id="274" nodeType="clickEffect" fill="hold">
                      <p:stCondLst>
                        <p:cond delay="indefinite"/>
                      </p:stCondLst>
                      <p:childTnLst>
                        <p:par>
                          <p:cTn id="275" nodeType="withEffect" fill="hold">
                            <p:stCondLst>
                              <p:cond delay="0"/>
                            </p:stCondLst>
                            <p:childTnLst>
                              <p:par>
                                <p:cTn id="276" nodeType="clickEffect" fill="hold" presetClass="entr" presetID="9">
                                  <p:stCondLst>
                                    <p:cond delay="0"/>
                                  </p:stCondLst>
                                  <p:childTnLst>
                                    <p:set>
                                      <p:cBhvr>
                                        <p:cTn id="277" dur="1" fill="hold">
                                          <p:stCondLst>
                                            <p:cond delay="0"/>
                                          </p:stCondLst>
                                        </p:cTn>
                                        <p:tgtEl>
                                          <p:spTgt spid="825"/>
                                        </p:tgtEl>
                                        <p:attrNameLst>
                                          <p:attrName>style.visibility</p:attrName>
                                        </p:attrNameLst>
                                      </p:cBhvr>
                                      <p:to>
                                        <p:strVal val="visible"/>
                                      </p:to>
                                    </p:set>
                                    <p:animEffect filter="dissolve" transition="in">
                                      <p:cBhvr additive="repl">
                                        <p:cTn id="278" dur="500"/>
                                        <p:tgtEl>
                                          <p:spTgt spid="825"/>
                                        </p:tgtEl>
                                      </p:cBhvr>
                                    </p:animEffect>
                                  </p:childTnLst>
                                </p:cTn>
                              </p:par>
                            </p:childTnLst>
                          </p:cTn>
                        </p:par>
                      </p:childTnLst>
                    </p:cTn>
                  </p:par>
                  <p:par>
                    <p:cTn id="279" nodeType="clickEffect" fill="hold">
                      <p:stCondLst>
                        <p:cond delay="indefinite"/>
                      </p:stCondLst>
                      <p:childTnLst>
                        <p:par>
                          <p:cTn id="280" nodeType="withEffect" fill="hold">
                            <p:stCondLst>
                              <p:cond delay="0"/>
                            </p:stCondLst>
                            <p:childTnLst>
                              <p:par>
                                <p:cTn id="281" nodeType="clickEffect" fill="hold" presetClass="entr" presetID="23" presetSubtype="32">
                                  <p:stCondLst>
                                    <p:cond delay="0"/>
                                  </p:stCondLst>
                                  <p:childTnLst>
                                    <p:set>
                                      <p:cBhvr>
                                        <p:cTn id="282" dur="1" fill="hold">
                                          <p:stCondLst>
                                            <p:cond delay="0"/>
                                          </p:stCondLst>
                                        </p:cTn>
                                        <p:tgtEl>
                                          <p:spTgt spid="826"/>
                                        </p:tgtEl>
                                        <p:attrNameLst>
                                          <p:attrName>style.visibility</p:attrName>
                                        </p:attrNameLst>
                                      </p:cBhvr>
                                      <p:to>
                                        <p:strVal val="visible"/>
                                      </p:to>
                                    </p:set>
                                    <p:anim calcmode="lin" valueType="num">
                                      <p:cBhvr additive="repl">
                                        <p:cTn id="283" dur="500" fill="hold"/>
                                        <p:tgtEl>
                                          <p:spTgt spid="826"/>
                                        </p:tgtEl>
                                        <p:attrNameLst>
                                          <p:attrName>ppt_w</p:attrName>
                                        </p:attrNameLst>
                                      </p:cBhvr>
                                      <p:tavLst>
                                        <p:tav tm="0">
                                          <p:val>
                                            <p:strVal val="4*#ppt_w"/>
                                          </p:val>
                                        </p:tav>
                                        <p:tav tm="100000">
                                          <p:val>
                                            <p:strVal val="#ppt_w"/>
                                          </p:val>
                                        </p:tav>
                                      </p:tavLst>
                                    </p:anim>
                                    <p:anim calcmode="lin" valueType="num">
                                      <p:cBhvr additive="repl">
                                        <p:cTn id="284" dur="500" fill="hold"/>
                                        <p:tgtEl>
                                          <p:spTgt spid="826"/>
                                        </p:tgtEl>
                                        <p:attrNameLst>
                                          <p:attrName>ppt_h</p:attrName>
                                        </p:attrNameLst>
                                      </p:cBhvr>
                                      <p:tavLst>
                                        <p:tav tm="0">
                                          <p:val>
                                            <p:strVal val="4*#ppt_h"/>
                                          </p:val>
                                        </p:tav>
                                        <p:tav tm="100000">
                                          <p:val>
                                            <p:strVal val="#ppt_h"/>
                                          </p:val>
                                        </p:tav>
                                      </p:tavLst>
                                    </p:anim>
                                  </p:childTnLst>
                                </p:cTn>
                              </p:par>
                            </p:childTnLst>
                          </p:cTn>
                        </p:par>
                      </p:childTnLst>
                    </p:cTn>
                  </p:par>
                  <p:par>
                    <p:cTn id="285" nodeType="clickEffect" fill="hold">
                      <p:stCondLst>
                        <p:cond delay="indefinite"/>
                      </p:stCondLst>
                      <p:childTnLst>
                        <p:par>
                          <p:cTn id="286" nodeType="withEffect" fill="hold">
                            <p:stCondLst>
                              <p:cond delay="0"/>
                            </p:stCondLst>
                            <p:childTnLst>
                              <p:par>
                                <p:cTn id="287" nodeType="clickEffect" fill="hold" presetClass="entr" presetID="9">
                                  <p:stCondLst>
                                    <p:cond delay="0"/>
                                  </p:stCondLst>
                                  <p:childTnLst>
                                    <p:set>
                                      <p:cBhvr>
                                        <p:cTn id="288" dur="1" fill="hold">
                                          <p:stCondLst>
                                            <p:cond delay="0"/>
                                          </p:stCondLst>
                                        </p:cTn>
                                        <p:tgtEl>
                                          <p:spTgt spid="827"/>
                                        </p:tgtEl>
                                        <p:attrNameLst>
                                          <p:attrName>style.visibility</p:attrName>
                                        </p:attrNameLst>
                                      </p:cBhvr>
                                      <p:to>
                                        <p:strVal val="visible"/>
                                      </p:to>
                                    </p:set>
                                    <p:animEffect filter="dissolve" transition="in">
                                      <p:cBhvr additive="repl">
                                        <p:cTn id="289" dur="500"/>
                                        <p:tgtEl>
                                          <p:spTgt spid="827"/>
                                        </p:tgtEl>
                                      </p:cBhvr>
                                    </p:animEffect>
                                  </p:childTnLst>
                                </p:cTn>
                              </p:par>
                            </p:childTnLst>
                          </p:cTn>
                        </p:par>
                      </p:childTnLst>
                    </p:cTn>
                  </p:par>
                  <p:par>
                    <p:cTn id="290" nodeType="clickEffect" fill="hold">
                      <p:stCondLst>
                        <p:cond delay="indefinite"/>
                      </p:stCondLst>
                      <p:childTnLst>
                        <p:par>
                          <p:cTn id="291" nodeType="withEffect" fill="hold">
                            <p:stCondLst>
                              <p:cond delay="0"/>
                            </p:stCondLst>
                            <p:childTnLst>
                              <p:par>
                                <p:cTn id="292" nodeType="clickEffect" fill="hold" presetClass="entr" presetID="23" presetSubtype="32">
                                  <p:stCondLst>
                                    <p:cond delay="0"/>
                                  </p:stCondLst>
                                  <p:childTnLst>
                                    <p:set>
                                      <p:cBhvr>
                                        <p:cTn id="293" dur="1" fill="hold">
                                          <p:stCondLst>
                                            <p:cond delay="0"/>
                                          </p:stCondLst>
                                        </p:cTn>
                                        <p:tgtEl>
                                          <p:spTgt spid="828"/>
                                        </p:tgtEl>
                                        <p:attrNameLst>
                                          <p:attrName>style.visibility</p:attrName>
                                        </p:attrNameLst>
                                      </p:cBhvr>
                                      <p:to>
                                        <p:strVal val="visible"/>
                                      </p:to>
                                    </p:set>
                                    <p:anim calcmode="lin" valueType="num">
                                      <p:cBhvr additive="repl">
                                        <p:cTn id="294" dur="500" fill="hold"/>
                                        <p:tgtEl>
                                          <p:spTgt spid="828"/>
                                        </p:tgtEl>
                                        <p:attrNameLst>
                                          <p:attrName>ppt_w</p:attrName>
                                        </p:attrNameLst>
                                      </p:cBhvr>
                                      <p:tavLst>
                                        <p:tav tm="0">
                                          <p:val>
                                            <p:strVal val="4*#ppt_w"/>
                                          </p:val>
                                        </p:tav>
                                        <p:tav tm="100000">
                                          <p:val>
                                            <p:strVal val="#ppt_w"/>
                                          </p:val>
                                        </p:tav>
                                      </p:tavLst>
                                    </p:anim>
                                    <p:anim calcmode="lin" valueType="num">
                                      <p:cBhvr additive="repl">
                                        <p:cTn id="295" dur="500" fill="hold"/>
                                        <p:tgtEl>
                                          <p:spTgt spid="828"/>
                                        </p:tgtEl>
                                        <p:attrNameLst>
                                          <p:attrName>ppt_h</p:attrName>
                                        </p:attrNameLst>
                                      </p:cBhvr>
                                      <p:tavLst>
                                        <p:tav tm="0">
                                          <p:val>
                                            <p:strVal val="4*#ppt_h"/>
                                          </p:val>
                                        </p:tav>
                                        <p:tav tm="100000">
                                          <p:val>
                                            <p:strVal val="#ppt_h"/>
                                          </p:val>
                                        </p:tav>
                                      </p:tavLst>
                                    </p:anim>
                                  </p:childTnLst>
                                </p:cTn>
                              </p:par>
                            </p:childTnLst>
                          </p:cTn>
                        </p:par>
                      </p:childTnLst>
                    </p:cTn>
                  </p:par>
                  <p:par>
                    <p:cTn id="296" nodeType="clickEffect" fill="hold">
                      <p:stCondLst>
                        <p:cond delay="indefinite"/>
                      </p:stCondLst>
                      <p:childTnLst>
                        <p:par>
                          <p:cTn id="297" nodeType="withEffect" fill="hold">
                            <p:stCondLst>
                              <p:cond delay="0"/>
                            </p:stCondLst>
                            <p:childTnLst>
                              <p:par>
                                <p:cTn id="298" nodeType="clickEffect" fill="hold" presetClass="entr" presetID="23" presetSubtype="16">
                                  <p:stCondLst>
                                    <p:cond delay="0"/>
                                  </p:stCondLst>
                                  <p:childTnLst>
                                    <p:set>
                                      <p:cBhvr>
                                        <p:cTn id="299" dur="1" fill="hold">
                                          <p:stCondLst>
                                            <p:cond delay="0"/>
                                          </p:stCondLst>
                                        </p:cTn>
                                        <p:tgtEl>
                                          <p:spTgt spid="839"/>
                                        </p:tgtEl>
                                        <p:attrNameLst>
                                          <p:attrName>style.visibility</p:attrName>
                                        </p:attrNameLst>
                                      </p:cBhvr>
                                      <p:to>
                                        <p:strVal val="visible"/>
                                      </p:to>
                                    </p:set>
                                    <p:anim calcmode="lin" valueType="num">
                                      <p:cBhvr additive="repl">
                                        <p:cTn id="300" dur="500" fill="hold"/>
                                        <p:tgtEl>
                                          <p:spTgt spid="839"/>
                                        </p:tgtEl>
                                        <p:attrNameLst>
                                          <p:attrName>ppt_w</p:attrName>
                                        </p:attrNameLst>
                                      </p:cBhvr>
                                      <p:tavLst>
                                        <p:tav tm="0">
                                          <p:val>
                                            <p:fltVal val="0"/>
                                          </p:val>
                                        </p:tav>
                                        <p:tav tm="100000">
                                          <p:val>
                                            <p:strVal val="#ppt_w"/>
                                          </p:val>
                                        </p:tav>
                                      </p:tavLst>
                                    </p:anim>
                                    <p:anim calcmode="lin" valueType="num">
                                      <p:cBhvr additive="repl">
                                        <p:cTn id="301" dur="500" fill="hold"/>
                                        <p:tgtEl>
                                          <p:spTgt spid="839"/>
                                        </p:tgtEl>
                                        <p:attrNameLst>
                                          <p:attrName>ppt_h</p:attrName>
                                        </p:attrNameLst>
                                      </p:cBhvr>
                                      <p:tavLst>
                                        <p:tav tm="0">
                                          <p:val>
                                            <p:fltVal val="0"/>
                                          </p:val>
                                        </p:tav>
                                        <p:tav tm="100000">
                                          <p:val>
                                            <p:strVal val="#ppt_h"/>
                                          </p:val>
                                        </p:tav>
                                      </p:tavLst>
                                    </p:anim>
                                  </p:childTnLst>
                                </p:cTn>
                              </p:par>
                              <p:par>
                                <p:cTn id="302" nodeType="withEffect" fill="hold" presetClass="entr" presetID="23" presetSubtype="16">
                                  <p:stCondLst>
                                    <p:cond delay="0"/>
                                  </p:stCondLst>
                                  <p:childTnLst>
                                    <p:set>
                                      <p:cBhvr>
                                        <p:cTn id="303" dur="1" fill="hold">
                                          <p:stCondLst>
                                            <p:cond delay="0"/>
                                          </p:stCondLst>
                                        </p:cTn>
                                        <p:tgtEl>
                                          <p:spTgt spid="838"/>
                                        </p:tgtEl>
                                        <p:attrNameLst>
                                          <p:attrName>style.visibility</p:attrName>
                                        </p:attrNameLst>
                                      </p:cBhvr>
                                      <p:to>
                                        <p:strVal val="visible"/>
                                      </p:to>
                                    </p:set>
                                    <p:anim calcmode="lin" valueType="num">
                                      <p:cBhvr additive="repl">
                                        <p:cTn id="304" dur="500" fill="hold"/>
                                        <p:tgtEl>
                                          <p:spTgt spid="838"/>
                                        </p:tgtEl>
                                        <p:attrNameLst>
                                          <p:attrName>ppt_w</p:attrName>
                                        </p:attrNameLst>
                                      </p:cBhvr>
                                      <p:tavLst>
                                        <p:tav tm="0">
                                          <p:val>
                                            <p:fltVal val="0"/>
                                          </p:val>
                                        </p:tav>
                                        <p:tav tm="100000">
                                          <p:val>
                                            <p:strVal val="#ppt_w"/>
                                          </p:val>
                                        </p:tav>
                                      </p:tavLst>
                                    </p:anim>
                                    <p:anim calcmode="lin" valueType="num">
                                      <p:cBhvr additive="repl">
                                        <p:cTn id="305" dur="500" fill="hold"/>
                                        <p:tgtEl>
                                          <p:spTgt spid="838"/>
                                        </p:tgtEl>
                                        <p:attrNameLst>
                                          <p:attrName>ppt_h</p:attrName>
                                        </p:attrNameLst>
                                      </p:cBhvr>
                                      <p:tavLst>
                                        <p:tav tm="0">
                                          <p:val>
                                            <p:fltVal val="0"/>
                                          </p:val>
                                        </p:tav>
                                        <p:tav tm="100000">
                                          <p:val>
                                            <p:strVal val="#ppt_h"/>
                                          </p:val>
                                        </p:tav>
                                      </p:tavLst>
                                    </p:anim>
                                  </p:childTnLst>
                                </p:cTn>
                              </p:par>
                            </p:childTnLst>
                          </p:cTn>
                        </p:par>
                      </p:childTnLst>
                    </p:cTn>
                  </p:par>
                  <p:par>
                    <p:cTn id="306" nodeType="clickEffect" fill="hold">
                      <p:stCondLst>
                        <p:cond delay="indefinite"/>
                      </p:stCondLst>
                      <p:childTnLst>
                        <p:par>
                          <p:cTn id="307" nodeType="withEffect" fill="hold">
                            <p:stCondLst>
                              <p:cond delay="0"/>
                            </p:stCondLst>
                            <p:childTnLst>
                              <p:par>
                                <p:cTn id="308" nodeType="clickEffect" fill="hold" presetClass="entr" presetID="18" presetSubtype="6">
                                  <p:stCondLst>
                                    <p:cond delay="0"/>
                                  </p:stCondLst>
                                  <p:childTnLst>
                                    <p:set>
                                      <p:cBhvr>
                                        <p:cTn id="309" dur="1" fill="hold">
                                          <p:stCondLst>
                                            <p:cond delay="0"/>
                                          </p:stCondLst>
                                        </p:cTn>
                                        <p:tgtEl>
                                          <p:spTgt spid="833"/>
                                        </p:tgtEl>
                                        <p:attrNameLst>
                                          <p:attrName>style.visibility</p:attrName>
                                        </p:attrNameLst>
                                      </p:cBhvr>
                                      <p:to>
                                        <p:strVal val="visible"/>
                                      </p:to>
                                    </p:set>
                                    <p:animEffect filter="strips(downRight)" transition="in">
                                      <p:cBhvr additive="repl">
                                        <p:cTn id="310" dur="500"/>
                                        <p:tgtEl>
                                          <p:spTgt spid="833"/>
                                        </p:tgtEl>
                                      </p:cBhvr>
                                    </p:animEffect>
                                  </p:childTnLst>
                                </p:cTn>
                              </p:par>
                              <p:par>
                                <p:cTn id="311" nodeType="withEffect" fill="hold" presetClass="entr" presetID="18" presetSubtype="3">
                                  <p:stCondLst>
                                    <p:cond delay="0"/>
                                  </p:stCondLst>
                                  <p:childTnLst>
                                    <p:set>
                                      <p:cBhvr>
                                        <p:cTn id="312" dur="1" fill="hold">
                                          <p:stCondLst>
                                            <p:cond delay="0"/>
                                          </p:stCondLst>
                                        </p:cTn>
                                        <p:tgtEl>
                                          <p:spTgt spid="834"/>
                                        </p:tgtEl>
                                        <p:attrNameLst>
                                          <p:attrName>style.visibility</p:attrName>
                                        </p:attrNameLst>
                                      </p:cBhvr>
                                      <p:to>
                                        <p:strVal val="visible"/>
                                      </p:to>
                                    </p:set>
                                    <p:animEffect filter="strips(upRight)" transition="in">
                                      <p:cBhvr additive="repl">
                                        <p:cTn id="313" dur="500"/>
                                        <p:tgtEl>
                                          <p:spTgt spid="834"/>
                                        </p:tgtEl>
                                      </p:cBhvr>
                                    </p:animEffect>
                                  </p:childTnLst>
                                </p:cTn>
                              </p:par>
                            </p:childTnLst>
                          </p:cTn>
                        </p:par>
                        <p:par>
                          <p:cTn id="314" nodeType="afterEffect" fill="hold">
                            <p:stCondLst>
                              <p:cond delay="500"/>
                            </p:stCondLst>
                            <p:childTnLst>
                              <p:par>
                                <p:cTn id="315" nodeType="afterEffect" fill="hold" presetClass="entr" presetID="18" presetSubtype="3">
                                  <p:stCondLst>
                                    <p:cond delay="0"/>
                                  </p:stCondLst>
                                  <p:childTnLst>
                                    <p:set>
                                      <p:cBhvr>
                                        <p:cTn id="316" dur="1" fill="hold">
                                          <p:stCondLst>
                                            <p:cond delay="0"/>
                                          </p:stCondLst>
                                        </p:cTn>
                                        <p:tgtEl>
                                          <p:spTgt spid="832"/>
                                        </p:tgtEl>
                                        <p:attrNameLst>
                                          <p:attrName>style.visibility</p:attrName>
                                        </p:attrNameLst>
                                      </p:cBhvr>
                                      <p:to>
                                        <p:strVal val="visible"/>
                                      </p:to>
                                    </p:set>
                                    <p:animEffect filter="strips(upRight)" transition="in">
                                      <p:cBhvr additive="repl">
                                        <p:cTn id="317" dur="500"/>
                                        <p:tgtEl>
                                          <p:spTgt spid="832"/>
                                        </p:tgtEl>
                                      </p:cBhvr>
                                    </p:animEffect>
                                  </p:childTnLst>
                                </p:cTn>
                              </p:par>
                            </p:childTnLst>
                          </p:cTn>
                        </p:par>
                      </p:childTnLst>
                    </p:cTn>
                  </p:par>
                  <p:par>
                    <p:cTn id="318" nodeType="clickEffect" fill="hold">
                      <p:stCondLst>
                        <p:cond delay="indefinite"/>
                      </p:stCondLst>
                      <p:childTnLst>
                        <p:par>
                          <p:cTn id="319" nodeType="withEffect" fill="hold">
                            <p:stCondLst>
                              <p:cond delay="0"/>
                            </p:stCondLst>
                            <p:childTnLst>
                              <p:par>
                                <p:cTn id="320" nodeType="clickEffect" fill="hold" presetClass="entr" presetID="23" presetSubtype="32">
                                  <p:stCondLst>
                                    <p:cond delay="0"/>
                                  </p:stCondLst>
                                  <p:childTnLst>
                                    <p:set>
                                      <p:cBhvr>
                                        <p:cTn id="321" dur="1" fill="hold">
                                          <p:stCondLst>
                                            <p:cond delay="0"/>
                                          </p:stCondLst>
                                        </p:cTn>
                                        <p:tgtEl>
                                          <p:spTgt spid="830"/>
                                        </p:tgtEl>
                                        <p:attrNameLst>
                                          <p:attrName>style.visibility</p:attrName>
                                        </p:attrNameLst>
                                      </p:cBhvr>
                                      <p:to>
                                        <p:strVal val="visible"/>
                                      </p:to>
                                    </p:set>
                                    <p:anim calcmode="lin" valueType="num">
                                      <p:cBhvr additive="repl">
                                        <p:cTn id="322" dur="500" fill="hold"/>
                                        <p:tgtEl>
                                          <p:spTgt spid="830"/>
                                        </p:tgtEl>
                                        <p:attrNameLst>
                                          <p:attrName>ppt_w</p:attrName>
                                        </p:attrNameLst>
                                      </p:cBhvr>
                                      <p:tavLst>
                                        <p:tav tm="0">
                                          <p:val>
                                            <p:strVal val="4*#ppt_w"/>
                                          </p:val>
                                        </p:tav>
                                        <p:tav tm="100000">
                                          <p:val>
                                            <p:strVal val="#ppt_w"/>
                                          </p:val>
                                        </p:tav>
                                      </p:tavLst>
                                    </p:anim>
                                    <p:anim calcmode="lin" valueType="num">
                                      <p:cBhvr additive="repl">
                                        <p:cTn id="323" dur="500" fill="hold"/>
                                        <p:tgtEl>
                                          <p:spTgt spid="830"/>
                                        </p:tgtEl>
                                        <p:attrNameLst>
                                          <p:attrName>ppt_h</p:attrName>
                                        </p:attrNameLst>
                                      </p:cBhvr>
                                      <p:tavLst>
                                        <p:tav tm="0">
                                          <p:val>
                                            <p:strVal val="4*#ppt_h"/>
                                          </p:val>
                                        </p:tav>
                                        <p:tav tm="100000">
                                          <p:val>
                                            <p:strVal val="#ppt_h"/>
                                          </p:val>
                                        </p:tav>
                                      </p:tavLst>
                                    </p:anim>
                                  </p:childTnLst>
                                </p:cTn>
                              </p:par>
                            </p:childTnLst>
                          </p:cTn>
                        </p:par>
                      </p:childTnLst>
                    </p:cTn>
                  </p:par>
                  <p:par>
                    <p:cTn id="324" nodeType="clickEffect" fill="hold">
                      <p:stCondLst>
                        <p:cond delay="indefinite"/>
                      </p:stCondLst>
                      <p:childTnLst>
                        <p:par>
                          <p:cTn id="325" nodeType="withEffect" fill="hold">
                            <p:stCondLst>
                              <p:cond delay="0"/>
                            </p:stCondLst>
                            <p:childTnLst>
                              <p:par>
                                <p:cTn id="326" nodeType="clickEffect" fill="hold" presetClass="entr" presetID="18" presetSubtype="6">
                                  <p:stCondLst>
                                    <p:cond delay="0"/>
                                  </p:stCondLst>
                                  <p:childTnLst>
                                    <p:set>
                                      <p:cBhvr>
                                        <p:cTn id="327" dur="1" fill="hold">
                                          <p:stCondLst>
                                            <p:cond delay="0"/>
                                          </p:stCondLst>
                                        </p:cTn>
                                        <p:tgtEl>
                                          <p:spTgt spid="836"/>
                                        </p:tgtEl>
                                        <p:attrNameLst>
                                          <p:attrName>style.visibility</p:attrName>
                                        </p:attrNameLst>
                                      </p:cBhvr>
                                      <p:to>
                                        <p:strVal val="visible"/>
                                      </p:to>
                                    </p:set>
                                    <p:animEffect filter="strips(downRight)" transition="in">
                                      <p:cBhvr additive="repl">
                                        <p:cTn id="328" dur="500"/>
                                        <p:tgtEl>
                                          <p:spTgt spid="836"/>
                                        </p:tgtEl>
                                      </p:cBhvr>
                                    </p:animEffect>
                                  </p:childTnLst>
                                </p:cTn>
                              </p:par>
                              <p:par>
                                <p:cTn id="329" nodeType="withEffect" fill="hold" presetClass="entr" presetID="18" presetSubtype="3">
                                  <p:stCondLst>
                                    <p:cond delay="0"/>
                                  </p:stCondLst>
                                  <p:childTnLst>
                                    <p:set>
                                      <p:cBhvr>
                                        <p:cTn id="330" dur="1" fill="hold">
                                          <p:stCondLst>
                                            <p:cond delay="0"/>
                                          </p:stCondLst>
                                        </p:cTn>
                                        <p:tgtEl>
                                          <p:spTgt spid="837"/>
                                        </p:tgtEl>
                                        <p:attrNameLst>
                                          <p:attrName>style.visibility</p:attrName>
                                        </p:attrNameLst>
                                      </p:cBhvr>
                                      <p:to>
                                        <p:strVal val="visible"/>
                                      </p:to>
                                    </p:set>
                                    <p:animEffect filter="strips(upRight)" transition="in">
                                      <p:cBhvr additive="repl">
                                        <p:cTn id="331" dur="500"/>
                                        <p:tgtEl>
                                          <p:spTgt spid="837"/>
                                        </p:tgtEl>
                                      </p:cBhvr>
                                    </p:animEffect>
                                  </p:childTnLst>
                                </p:cTn>
                              </p:par>
                            </p:childTnLst>
                          </p:cTn>
                        </p:par>
                        <p:par>
                          <p:cTn id="332" nodeType="afterEffect" fill="hold">
                            <p:stCondLst>
                              <p:cond delay="500"/>
                            </p:stCondLst>
                            <p:childTnLst>
                              <p:par>
                                <p:cTn id="333" nodeType="afterEffect" fill="hold" presetClass="entr" presetID="18" presetSubtype="3">
                                  <p:stCondLst>
                                    <p:cond delay="0"/>
                                  </p:stCondLst>
                                  <p:childTnLst>
                                    <p:set>
                                      <p:cBhvr>
                                        <p:cTn id="334" dur="1" fill="hold">
                                          <p:stCondLst>
                                            <p:cond delay="0"/>
                                          </p:stCondLst>
                                        </p:cTn>
                                        <p:tgtEl>
                                          <p:spTgt spid="835"/>
                                        </p:tgtEl>
                                        <p:attrNameLst>
                                          <p:attrName>style.visibility</p:attrName>
                                        </p:attrNameLst>
                                      </p:cBhvr>
                                      <p:to>
                                        <p:strVal val="visible"/>
                                      </p:to>
                                    </p:set>
                                    <p:animEffect filter="strips(upRight)" transition="in">
                                      <p:cBhvr additive="repl">
                                        <p:cTn id="335" dur="500"/>
                                        <p:tgtEl>
                                          <p:spTgt spid="835"/>
                                        </p:tgtEl>
                                      </p:cBhvr>
                                    </p:animEffect>
                                  </p:childTnLst>
                                </p:cTn>
                              </p:par>
                            </p:childTnLst>
                          </p:cTn>
                        </p:par>
                      </p:childTnLst>
                    </p:cTn>
                  </p:par>
                  <p:par>
                    <p:cTn id="336" nodeType="clickEffect" fill="hold">
                      <p:stCondLst>
                        <p:cond delay="indefinite"/>
                      </p:stCondLst>
                      <p:childTnLst>
                        <p:par>
                          <p:cTn id="337" nodeType="withEffect" fill="hold">
                            <p:stCondLst>
                              <p:cond delay="0"/>
                            </p:stCondLst>
                            <p:childTnLst>
                              <p:par>
                                <p:cTn id="338" nodeType="clickEffect" fill="hold" presetClass="entr" presetID="23" presetSubtype="32">
                                  <p:stCondLst>
                                    <p:cond delay="0"/>
                                  </p:stCondLst>
                                  <p:childTnLst>
                                    <p:set>
                                      <p:cBhvr>
                                        <p:cTn id="339" dur="1" fill="hold">
                                          <p:stCondLst>
                                            <p:cond delay="0"/>
                                          </p:stCondLst>
                                        </p:cTn>
                                        <p:tgtEl>
                                          <p:spTgt spid="831"/>
                                        </p:tgtEl>
                                        <p:attrNameLst>
                                          <p:attrName>style.visibility</p:attrName>
                                        </p:attrNameLst>
                                      </p:cBhvr>
                                      <p:to>
                                        <p:strVal val="visible"/>
                                      </p:to>
                                    </p:set>
                                    <p:anim calcmode="lin" valueType="num">
                                      <p:cBhvr additive="repl">
                                        <p:cTn id="340" dur="500" fill="hold"/>
                                        <p:tgtEl>
                                          <p:spTgt spid="831"/>
                                        </p:tgtEl>
                                        <p:attrNameLst>
                                          <p:attrName>ppt_w</p:attrName>
                                        </p:attrNameLst>
                                      </p:cBhvr>
                                      <p:tavLst>
                                        <p:tav tm="0">
                                          <p:val>
                                            <p:strVal val="4*#ppt_w"/>
                                          </p:val>
                                        </p:tav>
                                        <p:tav tm="100000">
                                          <p:val>
                                            <p:strVal val="#ppt_w"/>
                                          </p:val>
                                        </p:tav>
                                      </p:tavLst>
                                    </p:anim>
                                    <p:anim calcmode="lin" valueType="num">
                                      <p:cBhvr additive="repl">
                                        <p:cTn id="341" dur="500" fill="hold"/>
                                        <p:tgtEl>
                                          <p:spTgt spid="83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Text Box 2"/>
          <p:cNvSpPr/>
          <p:nvPr/>
        </p:nvSpPr>
        <p:spPr>
          <a:xfrm>
            <a:off x="1800360" y="662040"/>
            <a:ext cx="602280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BİR ÖNERMENİN OLUMSUZU ( DEĞİLİ ) </a:t>
            </a:r>
            <a:endParaRPr b="0" lang="tr-TR" sz="2400" spc="-1" strike="noStrike">
              <a:latin typeface="Arial"/>
            </a:endParaRPr>
          </a:p>
        </p:txBody>
      </p:sp>
      <p:sp>
        <p:nvSpPr>
          <p:cNvPr id="841" name="Text Box 3"/>
          <p:cNvSpPr/>
          <p:nvPr/>
        </p:nvSpPr>
        <p:spPr>
          <a:xfrm>
            <a:off x="1800360" y="4978440"/>
            <a:ext cx="8446680" cy="1187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Bir önermenin hükmünün olumsuzu alınarak elde edilen yeni önermeye bu önermenin olumsuzu (değili ) denir ve bir p önermesinin değili (olumsuzu) </a:t>
            </a:r>
            <a:r>
              <a:rPr b="1" lang="tr-TR" sz="2400" spc="-1" strike="noStrike">
                <a:solidFill>
                  <a:srgbClr val="ff0000"/>
                </a:solidFill>
                <a:latin typeface="Arial"/>
              </a:rPr>
              <a:t>p</a:t>
            </a:r>
            <a:r>
              <a:rPr b="1" lang="en-US" sz="2400" spc="-1" strike="noStrike">
                <a:solidFill>
                  <a:srgbClr val="ff0000"/>
                </a:solidFill>
                <a:latin typeface="Arial"/>
              </a:rPr>
              <a:t>'</a:t>
            </a:r>
            <a:r>
              <a:rPr b="0" lang="tr-TR" sz="2400" spc="-1" strike="noStrike">
                <a:solidFill>
                  <a:srgbClr val="000000"/>
                </a:solidFill>
                <a:latin typeface="Arial"/>
              </a:rPr>
              <a:t> biçimde gösterilir.  </a:t>
            </a:r>
            <a:endParaRPr b="0" lang="tr-TR" sz="2400" spc="-1" strike="noStrike">
              <a:latin typeface="Arial"/>
            </a:endParaRPr>
          </a:p>
        </p:txBody>
      </p:sp>
      <p:sp>
        <p:nvSpPr>
          <p:cNvPr id="842" name="Text Box 4"/>
          <p:cNvSpPr/>
          <p:nvPr/>
        </p:nvSpPr>
        <p:spPr>
          <a:xfrm>
            <a:off x="1834200" y="1704960"/>
            <a:ext cx="2898360" cy="4255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200" spc="-1" strike="noStrike">
                <a:solidFill>
                  <a:srgbClr val="000000"/>
                </a:solidFill>
                <a:latin typeface="Arial"/>
              </a:rPr>
              <a:t>p : </a:t>
            </a:r>
            <a:r>
              <a:rPr b="0" lang="en-US" sz="2200" spc="-1" strike="noStrike">
                <a:solidFill>
                  <a:srgbClr val="000000"/>
                </a:solidFill>
                <a:latin typeface="Arial"/>
              </a:rPr>
              <a:t>"</a:t>
            </a:r>
            <a:r>
              <a:rPr b="0" lang="tr-TR" sz="2200" spc="-1" strike="noStrike">
                <a:solidFill>
                  <a:srgbClr val="000000"/>
                </a:solidFill>
                <a:latin typeface="Arial"/>
              </a:rPr>
              <a:t> 6 doğal sayıdır. </a:t>
            </a:r>
            <a:r>
              <a:rPr b="0" lang="en-US" sz="2200" spc="-1" strike="noStrike">
                <a:solidFill>
                  <a:srgbClr val="000000"/>
                </a:solidFill>
                <a:latin typeface="Arial"/>
              </a:rPr>
              <a:t>"</a:t>
            </a:r>
            <a:r>
              <a:rPr b="0" lang="tr-TR" sz="2200" spc="-1" strike="noStrike">
                <a:solidFill>
                  <a:srgbClr val="000000"/>
                </a:solidFill>
                <a:latin typeface="Arial"/>
              </a:rPr>
              <a:t> </a:t>
            </a:r>
            <a:endParaRPr b="0" lang="tr-TR" sz="2200" spc="-1" strike="noStrike">
              <a:latin typeface="Arial"/>
            </a:endParaRPr>
          </a:p>
        </p:txBody>
      </p:sp>
      <p:sp>
        <p:nvSpPr>
          <p:cNvPr id="843" name="Text Box 5"/>
          <p:cNvSpPr/>
          <p:nvPr/>
        </p:nvSpPr>
        <p:spPr>
          <a:xfrm>
            <a:off x="4717080" y="1706400"/>
            <a:ext cx="799920" cy="4255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200" spc="-1" strike="noStrike">
                <a:solidFill>
                  <a:srgbClr val="000000"/>
                </a:solidFill>
                <a:latin typeface="Arial"/>
              </a:rPr>
              <a:t>p </a:t>
            </a:r>
            <a:r>
              <a:rPr b="0" lang="tr-TR" sz="2200" spc="-1" strike="noStrike">
                <a:solidFill>
                  <a:srgbClr val="000000"/>
                </a:solidFill>
                <a:latin typeface="Symbol"/>
              </a:rPr>
              <a:t></a:t>
            </a:r>
            <a:r>
              <a:rPr b="0" lang="tr-TR" sz="2200" spc="-1" strike="noStrike">
                <a:solidFill>
                  <a:srgbClr val="000000"/>
                </a:solidFill>
                <a:latin typeface="Arial"/>
              </a:rPr>
              <a:t> 1</a:t>
            </a:r>
            <a:endParaRPr b="0" lang="tr-TR" sz="2200" spc="-1" strike="noStrike">
              <a:latin typeface="Arial"/>
            </a:endParaRPr>
          </a:p>
        </p:txBody>
      </p:sp>
      <p:sp>
        <p:nvSpPr>
          <p:cNvPr id="844" name="Text Box 6"/>
          <p:cNvSpPr/>
          <p:nvPr/>
        </p:nvSpPr>
        <p:spPr>
          <a:xfrm>
            <a:off x="1810440" y="112536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845" name="Text Box 9"/>
          <p:cNvSpPr/>
          <p:nvPr/>
        </p:nvSpPr>
        <p:spPr>
          <a:xfrm>
            <a:off x="5743800" y="1704960"/>
            <a:ext cx="3605400" cy="4255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200" spc="-1" strike="noStrike">
                <a:solidFill>
                  <a:srgbClr val="000000"/>
                </a:solidFill>
                <a:latin typeface="Arial"/>
              </a:rPr>
              <a:t>p</a:t>
            </a:r>
            <a:r>
              <a:rPr b="0" lang="en-US" sz="2200" spc="-1" strike="noStrike">
                <a:solidFill>
                  <a:srgbClr val="000000"/>
                </a:solidFill>
                <a:latin typeface="Arial"/>
              </a:rPr>
              <a:t>'</a:t>
            </a:r>
            <a:r>
              <a:rPr b="0" lang="tr-TR" sz="2200" spc="-1" strike="noStrike">
                <a:solidFill>
                  <a:srgbClr val="000000"/>
                </a:solidFill>
                <a:latin typeface="Arial"/>
              </a:rPr>
              <a:t> : </a:t>
            </a:r>
            <a:r>
              <a:rPr b="0" lang="en-US" sz="2200" spc="-1" strike="noStrike">
                <a:solidFill>
                  <a:srgbClr val="000000"/>
                </a:solidFill>
                <a:latin typeface="Arial"/>
              </a:rPr>
              <a:t>"</a:t>
            </a:r>
            <a:r>
              <a:rPr b="0" lang="tr-TR" sz="2200" spc="-1" strike="noStrike">
                <a:solidFill>
                  <a:srgbClr val="000000"/>
                </a:solidFill>
                <a:latin typeface="Arial"/>
              </a:rPr>
              <a:t> 6 doğal sayı değildir. </a:t>
            </a:r>
            <a:r>
              <a:rPr b="0" lang="en-US" sz="2200" spc="-1" strike="noStrike">
                <a:solidFill>
                  <a:srgbClr val="000000"/>
                </a:solidFill>
                <a:latin typeface="Arial"/>
              </a:rPr>
              <a:t>"</a:t>
            </a:r>
            <a:r>
              <a:rPr b="0" lang="tr-TR" sz="2200" spc="-1" strike="noStrike">
                <a:solidFill>
                  <a:srgbClr val="000000"/>
                </a:solidFill>
                <a:latin typeface="Arial"/>
              </a:rPr>
              <a:t> </a:t>
            </a:r>
            <a:endParaRPr b="0" lang="tr-TR" sz="2200" spc="-1" strike="noStrike">
              <a:latin typeface="Arial"/>
            </a:endParaRPr>
          </a:p>
        </p:txBody>
      </p:sp>
      <p:sp>
        <p:nvSpPr>
          <p:cNvPr id="846" name="Text Box 10"/>
          <p:cNvSpPr/>
          <p:nvPr/>
        </p:nvSpPr>
        <p:spPr>
          <a:xfrm>
            <a:off x="9338760" y="1706400"/>
            <a:ext cx="853200" cy="4255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200" spc="-1" strike="noStrike">
                <a:solidFill>
                  <a:srgbClr val="000000"/>
                </a:solidFill>
                <a:latin typeface="Arial"/>
              </a:rPr>
              <a:t>p</a:t>
            </a:r>
            <a:r>
              <a:rPr b="0" lang="en-US" sz="2200" spc="-1" strike="noStrike">
                <a:solidFill>
                  <a:srgbClr val="000000"/>
                </a:solidFill>
                <a:latin typeface="Arial"/>
              </a:rPr>
              <a:t>'</a:t>
            </a:r>
            <a:r>
              <a:rPr b="0" lang="tr-TR" sz="2200" spc="-1" strike="noStrike">
                <a:solidFill>
                  <a:srgbClr val="000000"/>
                </a:solidFill>
                <a:latin typeface="Arial"/>
              </a:rPr>
              <a:t> </a:t>
            </a:r>
            <a:r>
              <a:rPr b="0" lang="tr-TR" sz="2200" spc="-1" strike="noStrike">
                <a:solidFill>
                  <a:srgbClr val="000000"/>
                </a:solidFill>
                <a:latin typeface="Symbol"/>
              </a:rPr>
              <a:t></a:t>
            </a:r>
            <a:r>
              <a:rPr b="0" lang="tr-TR" sz="2200" spc="-1" strike="noStrike">
                <a:solidFill>
                  <a:srgbClr val="000000"/>
                </a:solidFill>
                <a:latin typeface="Arial"/>
              </a:rPr>
              <a:t> 0</a:t>
            </a:r>
            <a:endParaRPr b="0" lang="tr-TR" sz="2200" spc="-1" strike="noStrike">
              <a:latin typeface="Arial"/>
            </a:endParaRPr>
          </a:p>
        </p:txBody>
      </p:sp>
      <p:sp>
        <p:nvSpPr>
          <p:cNvPr id="847" name="Text Box 11"/>
          <p:cNvSpPr/>
          <p:nvPr/>
        </p:nvSpPr>
        <p:spPr>
          <a:xfrm>
            <a:off x="1821600" y="2278080"/>
            <a:ext cx="182880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ff"/>
                </a:solidFill>
                <a:latin typeface="Arial"/>
              </a:rPr>
              <a:t>q : </a:t>
            </a:r>
            <a:r>
              <a:rPr b="0" lang="en-US" sz="2400" spc="-1" strike="noStrike">
                <a:solidFill>
                  <a:srgbClr val="0000ff"/>
                </a:solidFill>
                <a:latin typeface="Arial"/>
              </a:rPr>
              <a:t>"</a:t>
            </a:r>
            <a:r>
              <a:rPr b="0" lang="tr-TR" sz="2400" spc="-1" strike="noStrike">
                <a:solidFill>
                  <a:srgbClr val="0000ff"/>
                </a:solidFill>
                <a:latin typeface="Arial"/>
              </a:rPr>
              <a:t> 3</a:t>
            </a:r>
            <a:r>
              <a:rPr b="0" lang="tr-TR" sz="2400" spc="-1" strike="noStrike" baseline="30000">
                <a:solidFill>
                  <a:srgbClr val="0000ff"/>
                </a:solidFill>
                <a:latin typeface="Arial"/>
              </a:rPr>
              <a:t>2 </a:t>
            </a:r>
            <a:r>
              <a:rPr b="0" lang="tr-TR" sz="2400" spc="-1" strike="noStrike">
                <a:solidFill>
                  <a:srgbClr val="0000ff"/>
                </a:solidFill>
                <a:latin typeface="Arial"/>
              </a:rPr>
              <a:t>= 8 </a:t>
            </a:r>
            <a:r>
              <a:rPr b="0" lang="en-US" sz="2400" spc="-1" strike="noStrike">
                <a:solidFill>
                  <a:srgbClr val="0000ff"/>
                </a:solidFill>
                <a:latin typeface="Arial"/>
              </a:rPr>
              <a:t>"</a:t>
            </a:r>
            <a:r>
              <a:rPr b="0" lang="tr-TR" sz="2400" spc="-1" strike="noStrike">
                <a:solidFill>
                  <a:srgbClr val="0000ff"/>
                </a:solidFill>
                <a:latin typeface="Arial"/>
              </a:rPr>
              <a:t> </a:t>
            </a:r>
            <a:endParaRPr b="0" lang="tr-TR" sz="2400" spc="-1" strike="noStrike">
              <a:latin typeface="Arial"/>
            </a:endParaRPr>
          </a:p>
        </p:txBody>
      </p:sp>
      <p:sp>
        <p:nvSpPr>
          <p:cNvPr id="848" name="Text Box 12"/>
          <p:cNvSpPr/>
          <p:nvPr/>
        </p:nvSpPr>
        <p:spPr>
          <a:xfrm>
            <a:off x="3809520" y="2221560"/>
            <a:ext cx="8578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ff"/>
                </a:solidFill>
                <a:latin typeface="Arial"/>
              </a:rPr>
              <a:t>q </a:t>
            </a:r>
            <a:r>
              <a:rPr b="0" lang="tr-TR" sz="2400" spc="-1" strike="noStrike">
                <a:solidFill>
                  <a:srgbClr val="0000ff"/>
                </a:solidFill>
                <a:latin typeface="Symbol"/>
              </a:rPr>
              <a:t></a:t>
            </a:r>
            <a:r>
              <a:rPr b="0" lang="tr-TR" sz="2400" spc="-1" strike="noStrike">
                <a:solidFill>
                  <a:srgbClr val="0000ff"/>
                </a:solidFill>
                <a:latin typeface="Arial"/>
              </a:rPr>
              <a:t> 0</a:t>
            </a:r>
            <a:endParaRPr b="0" lang="tr-TR" sz="2400" spc="-1" strike="noStrike">
              <a:latin typeface="Arial"/>
            </a:endParaRPr>
          </a:p>
        </p:txBody>
      </p:sp>
      <p:sp>
        <p:nvSpPr>
          <p:cNvPr id="849" name="Text Box 13"/>
          <p:cNvSpPr/>
          <p:nvPr/>
        </p:nvSpPr>
        <p:spPr>
          <a:xfrm>
            <a:off x="5668200" y="2263680"/>
            <a:ext cx="19126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ff"/>
                </a:solidFill>
                <a:latin typeface="Arial"/>
              </a:rPr>
              <a:t>q</a:t>
            </a:r>
            <a:r>
              <a:rPr b="0" lang="en-US" sz="2400" spc="-1" strike="noStrike">
                <a:solidFill>
                  <a:srgbClr val="0000ff"/>
                </a:solidFill>
                <a:latin typeface="Arial"/>
              </a:rPr>
              <a:t>'</a:t>
            </a:r>
            <a:r>
              <a:rPr b="0" lang="tr-TR" sz="2400" spc="-1" strike="noStrike">
                <a:solidFill>
                  <a:srgbClr val="0000ff"/>
                </a:solidFill>
                <a:latin typeface="Arial"/>
              </a:rPr>
              <a:t> : </a:t>
            </a:r>
            <a:r>
              <a:rPr b="0" lang="en-US" sz="2400" spc="-1" strike="noStrike">
                <a:solidFill>
                  <a:srgbClr val="0000ff"/>
                </a:solidFill>
                <a:latin typeface="Arial"/>
              </a:rPr>
              <a:t>"</a:t>
            </a:r>
            <a:r>
              <a:rPr b="0" lang="tr-TR" sz="2400" spc="-1" strike="noStrike">
                <a:solidFill>
                  <a:srgbClr val="0000ff"/>
                </a:solidFill>
                <a:latin typeface="Arial"/>
              </a:rPr>
              <a:t> 3</a:t>
            </a:r>
            <a:r>
              <a:rPr b="0" lang="tr-TR" sz="2400" spc="-1" strike="noStrike" baseline="30000">
                <a:solidFill>
                  <a:srgbClr val="0000ff"/>
                </a:solidFill>
                <a:latin typeface="Arial"/>
              </a:rPr>
              <a:t>2</a:t>
            </a:r>
            <a:r>
              <a:rPr b="0" lang="tr-TR" sz="2400" spc="-1" strike="noStrike">
                <a:solidFill>
                  <a:srgbClr val="0000ff"/>
                </a:solidFill>
                <a:latin typeface="Arial"/>
              </a:rPr>
              <a:t> </a:t>
            </a:r>
            <a:r>
              <a:rPr b="0" lang="tr-TR" sz="2400" spc="-1" strike="noStrike">
                <a:solidFill>
                  <a:srgbClr val="0000ff"/>
                </a:solidFill>
                <a:latin typeface="Symbol"/>
              </a:rPr>
              <a:t></a:t>
            </a:r>
            <a:r>
              <a:rPr b="0" lang="tr-TR" sz="2400" spc="-1" strike="noStrike">
                <a:solidFill>
                  <a:srgbClr val="0000ff"/>
                </a:solidFill>
                <a:latin typeface="Arial"/>
              </a:rPr>
              <a:t> 8 </a:t>
            </a:r>
            <a:r>
              <a:rPr b="0" lang="en-US" sz="2400" spc="-1" strike="noStrike">
                <a:solidFill>
                  <a:srgbClr val="0000ff"/>
                </a:solidFill>
                <a:latin typeface="Arial"/>
              </a:rPr>
              <a:t>"</a:t>
            </a:r>
            <a:r>
              <a:rPr b="0" lang="tr-TR" sz="2400" spc="-1" strike="noStrike">
                <a:solidFill>
                  <a:srgbClr val="0000ff"/>
                </a:solidFill>
                <a:latin typeface="Arial"/>
              </a:rPr>
              <a:t> </a:t>
            </a:r>
            <a:endParaRPr b="0" lang="tr-TR" sz="2400" spc="-1" strike="noStrike">
              <a:latin typeface="Arial"/>
            </a:endParaRPr>
          </a:p>
        </p:txBody>
      </p:sp>
      <p:sp>
        <p:nvSpPr>
          <p:cNvPr id="850" name="Text Box 14"/>
          <p:cNvSpPr/>
          <p:nvPr/>
        </p:nvSpPr>
        <p:spPr>
          <a:xfrm>
            <a:off x="7626960" y="2263680"/>
            <a:ext cx="91584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ff"/>
                </a:solidFill>
                <a:latin typeface="Arial"/>
              </a:rPr>
              <a:t>q</a:t>
            </a:r>
            <a:r>
              <a:rPr b="0" lang="en-US" sz="2400" spc="-1" strike="noStrike">
                <a:solidFill>
                  <a:srgbClr val="0000ff"/>
                </a:solidFill>
                <a:latin typeface="Arial"/>
              </a:rPr>
              <a:t>'</a:t>
            </a:r>
            <a:r>
              <a:rPr b="0" lang="tr-TR" sz="2400" spc="-1" strike="noStrike">
                <a:solidFill>
                  <a:srgbClr val="0000ff"/>
                </a:solidFill>
                <a:latin typeface="Arial"/>
              </a:rPr>
              <a:t> </a:t>
            </a:r>
            <a:r>
              <a:rPr b="0" lang="tr-TR" sz="2400" spc="-1" strike="noStrike">
                <a:solidFill>
                  <a:srgbClr val="0000ff"/>
                </a:solidFill>
                <a:latin typeface="Symbol"/>
              </a:rPr>
              <a:t></a:t>
            </a:r>
            <a:r>
              <a:rPr b="0" lang="tr-TR" sz="2400" spc="-1" strike="noStrike">
                <a:solidFill>
                  <a:srgbClr val="0000ff"/>
                </a:solidFill>
                <a:latin typeface="Arial"/>
              </a:rPr>
              <a:t> 1</a:t>
            </a:r>
            <a:endParaRPr b="0" lang="tr-TR" sz="2400" spc="-1" strike="noStrike">
              <a:latin typeface="Arial"/>
            </a:endParaRPr>
          </a:p>
        </p:txBody>
      </p:sp>
      <p:sp>
        <p:nvSpPr>
          <p:cNvPr id="851" name="Text Box 15"/>
          <p:cNvSpPr/>
          <p:nvPr/>
        </p:nvSpPr>
        <p:spPr>
          <a:xfrm>
            <a:off x="1810800" y="2860560"/>
            <a:ext cx="177120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r : </a:t>
            </a:r>
            <a:r>
              <a:rPr b="0" lang="en-US" sz="2400" spc="-1" strike="noStrike">
                <a:solidFill>
                  <a:srgbClr val="000000"/>
                </a:solidFill>
                <a:latin typeface="Arial"/>
              </a:rPr>
              <a:t>"</a:t>
            </a:r>
            <a:r>
              <a:rPr b="0" lang="tr-TR" sz="2400" spc="-1" strike="noStrike">
                <a:solidFill>
                  <a:srgbClr val="000000"/>
                </a:solidFill>
                <a:latin typeface="Arial"/>
              </a:rPr>
              <a:t> 4 </a:t>
            </a:r>
            <a:r>
              <a:rPr b="0" lang="tr-TR" sz="2400" spc="-1" strike="noStrike">
                <a:solidFill>
                  <a:srgbClr val="000000"/>
                </a:solidFill>
                <a:latin typeface="Symbol"/>
              </a:rPr>
              <a:t></a:t>
            </a:r>
            <a:r>
              <a:rPr b="0" lang="tr-TR" sz="2400" spc="-1" strike="noStrike">
                <a:solidFill>
                  <a:srgbClr val="000000"/>
                </a:solidFill>
                <a:latin typeface="Arial"/>
              </a:rPr>
              <a:t>12 </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852" name="Text Box 16"/>
          <p:cNvSpPr/>
          <p:nvPr/>
        </p:nvSpPr>
        <p:spPr>
          <a:xfrm>
            <a:off x="3843360" y="2852640"/>
            <a:ext cx="79020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r </a:t>
            </a:r>
            <a:r>
              <a:rPr b="0" lang="tr-TR" sz="2400" spc="-1" strike="noStrike">
                <a:solidFill>
                  <a:srgbClr val="000000"/>
                </a:solidFill>
                <a:latin typeface="Symbol"/>
              </a:rPr>
              <a:t></a:t>
            </a:r>
            <a:r>
              <a:rPr b="0" lang="tr-TR" sz="2400" spc="-1" strike="noStrike">
                <a:solidFill>
                  <a:srgbClr val="000000"/>
                </a:solidFill>
                <a:latin typeface="Arial"/>
              </a:rPr>
              <a:t> 0</a:t>
            </a:r>
            <a:endParaRPr b="0" lang="tr-TR" sz="2400" spc="-1" strike="noStrike">
              <a:latin typeface="Arial"/>
            </a:endParaRPr>
          </a:p>
        </p:txBody>
      </p:sp>
      <p:sp>
        <p:nvSpPr>
          <p:cNvPr id="853" name="Text Box 17"/>
          <p:cNvSpPr/>
          <p:nvPr/>
        </p:nvSpPr>
        <p:spPr>
          <a:xfrm>
            <a:off x="5720040" y="2865600"/>
            <a:ext cx="173124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r</a:t>
            </a:r>
            <a:r>
              <a:rPr b="0" lang="en-US" sz="2400" spc="-1" strike="noStrike">
                <a:solidFill>
                  <a:srgbClr val="000000"/>
                </a:solidFill>
                <a:latin typeface="Arial"/>
              </a:rPr>
              <a:t>'</a:t>
            </a:r>
            <a:r>
              <a:rPr b="0" lang="tr-TR" sz="2400" spc="-1" strike="noStrike">
                <a:solidFill>
                  <a:srgbClr val="000000"/>
                </a:solidFill>
                <a:latin typeface="Arial"/>
              </a:rPr>
              <a:t> : 4 &lt; 12 </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854" name="Text Box 18"/>
          <p:cNvSpPr/>
          <p:nvPr/>
        </p:nvSpPr>
        <p:spPr>
          <a:xfrm>
            <a:off x="7710480" y="2865600"/>
            <a:ext cx="8488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r</a:t>
            </a: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1</a:t>
            </a:r>
            <a:endParaRPr b="0" lang="tr-TR" sz="2400" spc="-1" strike="noStrike">
              <a:latin typeface="Arial"/>
            </a:endParaRPr>
          </a:p>
        </p:txBody>
      </p:sp>
      <p:sp>
        <p:nvSpPr>
          <p:cNvPr id="855" name="Text Box 19"/>
          <p:cNvSpPr/>
          <p:nvPr/>
        </p:nvSpPr>
        <p:spPr>
          <a:xfrm>
            <a:off x="1809720" y="3456000"/>
            <a:ext cx="18334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ff"/>
                </a:solidFill>
                <a:latin typeface="Arial"/>
              </a:rPr>
              <a:t>s : </a:t>
            </a:r>
            <a:r>
              <a:rPr b="0" lang="en-US" sz="2400" spc="-1" strike="noStrike">
                <a:solidFill>
                  <a:srgbClr val="0000ff"/>
                </a:solidFill>
                <a:latin typeface="Arial"/>
              </a:rPr>
              <a:t>"</a:t>
            </a:r>
            <a:r>
              <a:rPr b="0" lang="tr-TR" sz="2400" spc="-1" strike="noStrike">
                <a:solidFill>
                  <a:srgbClr val="0000ff"/>
                </a:solidFill>
                <a:latin typeface="Arial"/>
              </a:rPr>
              <a:t> 7 &lt; 9  </a:t>
            </a:r>
            <a:r>
              <a:rPr b="0" lang="en-US" sz="2400" spc="-1" strike="noStrike">
                <a:solidFill>
                  <a:srgbClr val="0000ff"/>
                </a:solidFill>
                <a:latin typeface="Arial"/>
              </a:rPr>
              <a:t>"</a:t>
            </a:r>
            <a:r>
              <a:rPr b="0" lang="tr-TR" sz="2400" spc="-1" strike="noStrike">
                <a:solidFill>
                  <a:srgbClr val="0000ff"/>
                </a:solidFill>
                <a:latin typeface="Arial"/>
              </a:rPr>
              <a:t> </a:t>
            </a:r>
            <a:endParaRPr b="0" lang="tr-TR" sz="2400" spc="-1" strike="noStrike">
              <a:latin typeface="Arial"/>
            </a:endParaRPr>
          </a:p>
        </p:txBody>
      </p:sp>
      <p:sp>
        <p:nvSpPr>
          <p:cNvPr id="856" name="Text Box 20"/>
          <p:cNvSpPr/>
          <p:nvPr/>
        </p:nvSpPr>
        <p:spPr>
          <a:xfrm>
            <a:off x="3792600" y="3441600"/>
            <a:ext cx="8409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ff"/>
                </a:solidFill>
                <a:latin typeface="Arial"/>
              </a:rPr>
              <a:t>s </a:t>
            </a:r>
            <a:r>
              <a:rPr b="0" lang="tr-TR" sz="2400" spc="-1" strike="noStrike">
                <a:solidFill>
                  <a:srgbClr val="0000ff"/>
                </a:solidFill>
                <a:latin typeface="Symbol"/>
              </a:rPr>
              <a:t></a:t>
            </a:r>
            <a:r>
              <a:rPr b="0" lang="tr-TR" sz="2400" spc="-1" strike="noStrike">
                <a:solidFill>
                  <a:srgbClr val="0000ff"/>
                </a:solidFill>
                <a:latin typeface="Arial"/>
              </a:rPr>
              <a:t> 1</a:t>
            </a:r>
            <a:endParaRPr b="0" lang="tr-TR" sz="2400" spc="-1" strike="noStrike">
              <a:latin typeface="Arial"/>
            </a:endParaRPr>
          </a:p>
        </p:txBody>
      </p:sp>
      <p:sp>
        <p:nvSpPr>
          <p:cNvPr id="857" name="Text Box 21"/>
          <p:cNvSpPr/>
          <p:nvPr/>
        </p:nvSpPr>
        <p:spPr>
          <a:xfrm>
            <a:off x="5753520" y="3460680"/>
            <a:ext cx="188064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ff"/>
                </a:solidFill>
                <a:latin typeface="Arial"/>
              </a:rPr>
              <a:t>s</a:t>
            </a:r>
            <a:r>
              <a:rPr b="0" lang="en-US" sz="2400" spc="-1" strike="noStrike">
                <a:solidFill>
                  <a:srgbClr val="0000ff"/>
                </a:solidFill>
                <a:latin typeface="Arial"/>
              </a:rPr>
              <a:t>'</a:t>
            </a:r>
            <a:r>
              <a:rPr b="0" lang="tr-TR" sz="2400" spc="-1" strike="noStrike">
                <a:solidFill>
                  <a:srgbClr val="0000ff"/>
                </a:solidFill>
                <a:latin typeface="Arial"/>
              </a:rPr>
              <a:t> : </a:t>
            </a:r>
            <a:r>
              <a:rPr b="0" lang="en-US" sz="2400" spc="-1" strike="noStrike">
                <a:solidFill>
                  <a:srgbClr val="0000ff"/>
                </a:solidFill>
                <a:latin typeface="Arial"/>
              </a:rPr>
              <a:t>"</a:t>
            </a:r>
            <a:r>
              <a:rPr b="0" lang="tr-TR" sz="2400" spc="-1" strike="noStrike">
                <a:solidFill>
                  <a:srgbClr val="0000ff"/>
                </a:solidFill>
                <a:latin typeface="Arial"/>
              </a:rPr>
              <a:t> 7 </a:t>
            </a:r>
            <a:r>
              <a:rPr b="0" lang="tr-TR" sz="2400" spc="-1" strike="noStrike">
                <a:solidFill>
                  <a:srgbClr val="0000ff"/>
                </a:solidFill>
                <a:latin typeface="Symbol"/>
              </a:rPr>
              <a:t></a:t>
            </a:r>
            <a:r>
              <a:rPr b="0" lang="tr-TR" sz="2400" spc="-1" strike="noStrike">
                <a:solidFill>
                  <a:srgbClr val="0000ff"/>
                </a:solidFill>
                <a:latin typeface="Arial"/>
              </a:rPr>
              <a:t> 9  </a:t>
            </a:r>
            <a:r>
              <a:rPr b="0" lang="en-US" sz="2400" spc="-1" strike="noStrike">
                <a:solidFill>
                  <a:srgbClr val="0000ff"/>
                </a:solidFill>
                <a:latin typeface="Arial"/>
              </a:rPr>
              <a:t>"</a:t>
            </a:r>
            <a:r>
              <a:rPr b="0" lang="tr-TR" sz="2400" spc="-1" strike="noStrike">
                <a:solidFill>
                  <a:srgbClr val="0000ff"/>
                </a:solidFill>
                <a:latin typeface="Arial"/>
              </a:rPr>
              <a:t> </a:t>
            </a:r>
            <a:endParaRPr b="0" lang="tr-TR" sz="2400" spc="-1" strike="noStrike">
              <a:latin typeface="Arial"/>
            </a:endParaRPr>
          </a:p>
        </p:txBody>
      </p:sp>
      <p:sp>
        <p:nvSpPr>
          <p:cNvPr id="858" name="Text Box 22"/>
          <p:cNvSpPr/>
          <p:nvPr/>
        </p:nvSpPr>
        <p:spPr>
          <a:xfrm>
            <a:off x="7669440" y="3463920"/>
            <a:ext cx="8989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ff"/>
                </a:solidFill>
                <a:latin typeface="Arial"/>
              </a:rPr>
              <a:t>s</a:t>
            </a:r>
            <a:r>
              <a:rPr b="0" lang="en-US" sz="2400" spc="-1" strike="noStrike">
                <a:solidFill>
                  <a:srgbClr val="0000ff"/>
                </a:solidFill>
                <a:latin typeface="Arial"/>
              </a:rPr>
              <a:t>'</a:t>
            </a:r>
            <a:r>
              <a:rPr b="0" lang="tr-TR" sz="2400" spc="-1" strike="noStrike">
                <a:solidFill>
                  <a:srgbClr val="0000ff"/>
                </a:solidFill>
                <a:latin typeface="Arial"/>
              </a:rPr>
              <a:t> </a:t>
            </a:r>
            <a:r>
              <a:rPr b="0" lang="tr-TR" sz="2400" spc="-1" strike="noStrike">
                <a:solidFill>
                  <a:srgbClr val="0000ff"/>
                </a:solidFill>
                <a:latin typeface="Symbol"/>
              </a:rPr>
              <a:t></a:t>
            </a:r>
            <a:r>
              <a:rPr b="0" lang="tr-TR" sz="2400" spc="-1" strike="noStrike">
                <a:solidFill>
                  <a:srgbClr val="0000ff"/>
                </a:solidFill>
                <a:latin typeface="Arial"/>
              </a:rPr>
              <a:t> 0</a:t>
            </a:r>
            <a:endParaRPr b="0" lang="tr-TR" sz="2400" spc="-1" strike="noStrike">
              <a:latin typeface="Arial"/>
            </a:endParaRPr>
          </a:p>
        </p:txBody>
      </p:sp>
      <p:sp>
        <p:nvSpPr>
          <p:cNvPr id="859" name="Text Box 26"/>
          <p:cNvSpPr/>
          <p:nvPr/>
        </p:nvSpPr>
        <p:spPr>
          <a:xfrm>
            <a:off x="1810800" y="4043520"/>
            <a:ext cx="1766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t : </a:t>
            </a:r>
            <a:r>
              <a:rPr b="0" lang="en-US" sz="2400" spc="-1" strike="noStrike">
                <a:solidFill>
                  <a:srgbClr val="000000"/>
                </a:solidFill>
                <a:latin typeface="Arial"/>
              </a:rPr>
              <a:t>"</a:t>
            </a:r>
            <a:r>
              <a:rPr b="0" lang="tr-TR" sz="2400" spc="-1" strike="noStrike">
                <a:solidFill>
                  <a:srgbClr val="000000"/>
                </a:solidFill>
                <a:latin typeface="Arial"/>
              </a:rPr>
              <a:t> 5 &gt; 6  </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860" name="Text Box 27"/>
          <p:cNvSpPr/>
          <p:nvPr/>
        </p:nvSpPr>
        <p:spPr>
          <a:xfrm>
            <a:off x="3794040" y="4029120"/>
            <a:ext cx="7729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t </a:t>
            </a:r>
            <a:r>
              <a:rPr b="0" lang="tr-TR" sz="2400" spc="-1" strike="noStrike">
                <a:solidFill>
                  <a:srgbClr val="000000"/>
                </a:solidFill>
                <a:latin typeface="Symbol"/>
              </a:rPr>
              <a:t></a:t>
            </a:r>
            <a:r>
              <a:rPr b="0" lang="tr-TR" sz="2400" spc="-1" strike="noStrike">
                <a:solidFill>
                  <a:srgbClr val="000000"/>
                </a:solidFill>
                <a:latin typeface="Arial"/>
              </a:rPr>
              <a:t> 0</a:t>
            </a:r>
            <a:endParaRPr b="0" lang="tr-TR" sz="2400" spc="-1" strike="noStrike">
              <a:latin typeface="Arial"/>
            </a:endParaRPr>
          </a:p>
        </p:txBody>
      </p:sp>
      <p:sp>
        <p:nvSpPr>
          <p:cNvPr id="861" name="Text Box 28"/>
          <p:cNvSpPr/>
          <p:nvPr/>
        </p:nvSpPr>
        <p:spPr>
          <a:xfrm>
            <a:off x="5739120" y="4108320"/>
            <a:ext cx="189900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t </a:t>
            </a:r>
            <a:r>
              <a:rPr b="0" lang="en-US" sz="2400" spc="-1" strike="noStrike">
                <a:solidFill>
                  <a:srgbClr val="000000"/>
                </a:solidFill>
                <a:latin typeface="Arial"/>
              </a:rPr>
              <a:t>'</a:t>
            </a:r>
            <a:r>
              <a:rPr b="0" lang="tr-TR" sz="2400" spc="-1" strike="noStrike">
                <a:solidFill>
                  <a:srgbClr val="000000"/>
                </a:solidFill>
                <a:latin typeface="Arial"/>
              </a:rPr>
              <a:t> : </a:t>
            </a:r>
            <a:r>
              <a:rPr b="0" lang="en-US" sz="2400" spc="-1" strike="noStrike">
                <a:solidFill>
                  <a:srgbClr val="000000"/>
                </a:solidFill>
                <a:latin typeface="Arial"/>
              </a:rPr>
              <a:t>"</a:t>
            </a:r>
            <a:r>
              <a:rPr b="0" lang="tr-TR" sz="2400" spc="-1" strike="noStrike">
                <a:solidFill>
                  <a:srgbClr val="000000"/>
                </a:solidFill>
                <a:latin typeface="Arial"/>
              </a:rPr>
              <a:t> 5 </a:t>
            </a:r>
            <a:r>
              <a:rPr b="0" lang="tr-TR" sz="2400" spc="-1" strike="noStrike">
                <a:solidFill>
                  <a:srgbClr val="000000"/>
                </a:solidFill>
                <a:latin typeface="Symbol"/>
              </a:rPr>
              <a:t></a:t>
            </a:r>
            <a:r>
              <a:rPr b="0" lang="tr-TR" sz="2400" spc="-1" strike="noStrike">
                <a:solidFill>
                  <a:srgbClr val="000000"/>
                </a:solidFill>
                <a:latin typeface="Arial"/>
              </a:rPr>
              <a:t> 6  </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862" name="Text Box 29"/>
          <p:cNvSpPr/>
          <p:nvPr/>
        </p:nvSpPr>
        <p:spPr>
          <a:xfrm>
            <a:off x="7643880" y="4111560"/>
            <a:ext cx="91584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t </a:t>
            </a: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1</a:t>
            </a:r>
            <a:endParaRPr b="0" lang="tr-TR" sz="2400" spc="-1" strike="noStrike">
              <a:latin typeface="Arial"/>
            </a:endParaRPr>
          </a:p>
        </p:txBody>
      </p:sp>
      <p:sp>
        <p:nvSpPr>
          <p:cNvPr id="863" name="Text Box 31"/>
          <p:cNvSpPr/>
          <p:nvPr/>
        </p:nvSpPr>
        <p:spPr>
          <a:xfrm>
            <a:off x="1825200" y="4522680"/>
            <a:ext cx="120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TANIM </a:t>
            </a:r>
            <a:endParaRPr b="0" lang="tr-TR" sz="2400" spc="-1" strike="noStrike">
              <a:latin typeface="Arial"/>
            </a:endParaRPr>
          </a:p>
        </p:txBody>
      </p:sp>
      <p:pic>
        <p:nvPicPr>
          <p:cNvPr id="864" name="Picture 29" descr=""/>
          <p:cNvPicPr/>
          <p:nvPr/>
        </p:nvPicPr>
        <p:blipFill>
          <a:blip r:embed="rId1"/>
          <a:stretch/>
        </p:blipFill>
        <p:spPr>
          <a:xfrm>
            <a:off x="1919160" y="4668840"/>
            <a:ext cx="6192360" cy="1584000"/>
          </a:xfrm>
          <a:prstGeom prst="rect">
            <a:avLst/>
          </a:prstGeom>
          <a:ln w="0">
            <a:noFill/>
          </a:ln>
        </p:spPr>
      </p:pic>
    </p:spTree>
  </p:cSld>
  <mc:AlternateContent>
    <mc:Choice Requires="p14">
      <p:transition spd="slow" p14:dur="2000"/>
    </mc:Choice>
    <mc:Fallback>
      <p:transition spd="slow"/>
    </mc:Fallback>
  </mc:AlternateContent>
  <p:timing>
    <p:tnLst>
      <p:par>
        <p:cTn id="342" dur="indefinite" restart="never" nodeType="tmRoot">
          <p:childTnLst>
            <p:seq>
              <p:cTn id="343" dur="indefinite" nodeType="mainSeq">
                <p:childTnLst>
                  <p:par>
                    <p:cTn id="344" nodeType="clickEffect" fill="hold">
                      <p:stCondLst>
                        <p:cond delay="indefinite"/>
                      </p:stCondLst>
                      <p:childTnLst>
                        <p:par>
                          <p:cTn id="345" nodeType="withEffect" fill="hold">
                            <p:stCondLst>
                              <p:cond delay="0"/>
                            </p:stCondLst>
                            <p:childTnLst>
                              <p:par>
                                <p:cTn id="346" nodeType="clickEffect" fill="hold" presetClass="entr" presetID="23" presetSubtype="16">
                                  <p:stCondLst>
                                    <p:cond delay="0"/>
                                  </p:stCondLst>
                                  <p:childTnLst>
                                    <p:set>
                                      <p:cBhvr>
                                        <p:cTn id="347" dur="1" fill="hold">
                                          <p:stCondLst>
                                            <p:cond delay="0"/>
                                          </p:stCondLst>
                                        </p:cTn>
                                        <p:tgtEl>
                                          <p:spTgt spid="840"/>
                                        </p:tgtEl>
                                        <p:attrNameLst>
                                          <p:attrName>style.visibility</p:attrName>
                                        </p:attrNameLst>
                                      </p:cBhvr>
                                      <p:to>
                                        <p:strVal val="visible"/>
                                      </p:to>
                                    </p:set>
                                    <p:anim calcmode="lin" valueType="num">
                                      <p:cBhvr additive="repl">
                                        <p:cTn id="348" dur="500" fill="hold"/>
                                        <p:tgtEl>
                                          <p:spTgt spid="840"/>
                                        </p:tgtEl>
                                        <p:attrNameLst>
                                          <p:attrName>ppt_w</p:attrName>
                                        </p:attrNameLst>
                                      </p:cBhvr>
                                      <p:tavLst>
                                        <p:tav tm="0">
                                          <p:val>
                                            <p:fltVal val="0"/>
                                          </p:val>
                                        </p:tav>
                                        <p:tav tm="100000">
                                          <p:val>
                                            <p:strVal val="#ppt_w"/>
                                          </p:val>
                                        </p:tav>
                                      </p:tavLst>
                                    </p:anim>
                                    <p:anim calcmode="lin" valueType="num">
                                      <p:cBhvr additive="repl">
                                        <p:cTn id="349" dur="500" fill="hold"/>
                                        <p:tgtEl>
                                          <p:spTgt spid="840"/>
                                        </p:tgtEl>
                                        <p:attrNameLst>
                                          <p:attrName>ppt_h</p:attrName>
                                        </p:attrNameLst>
                                      </p:cBhvr>
                                      <p:tavLst>
                                        <p:tav tm="0">
                                          <p:val>
                                            <p:fltVal val="0"/>
                                          </p:val>
                                        </p:tav>
                                        <p:tav tm="100000">
                                          <p:val>
                                            <p:strVal val="#ppt_h"/>
                                          </p:val>
                                        </p:tav>
                                      </p:tavLst>
                                    </p:anim>
                                  </p:childTnLst>
                                </p:cTn>
                              </p:par>
                            </p:childTnLst>
                          </p:cTn>
                        </p:par>
                      </p:childTnLst>
                    </p:cTn>
                  </p:par>
                  <p:par>
                    <p:cTn id="350" nodeType="clickEffect" fill="hold">
                      <p:stCondLst>
                        <p:cond delay="indefinite"/>
                      </p:stCondLst>
                      <p:childTnLst>
                        <p:par>
                          <p:cTn id="351" nodeType="withEffect" fill="hold">
                            <p:stCondLst>
                              <p:cond delay="0"/>
                            </p:stCondLst>
                            <p:childTnLst>
                              <p:par>
                                <p:cTn id="352" nodeType="clickEffect" fill="hold" presetClass="entr" presetID="23" presetSubtype="16">
                                  <p:stCondLst>
                                    <p:cond delay="0"/>
                                  </p:stCondLst>
                                  <p:childTnLst>
                                    <p:set>
                                      <p:cBhvr>
                                        <p:cTn id="353" dur="1" fill="hold">
                                          <p:stCondLst>
                                            <p:cond delay="0"/>
                                          </p:stCondLst>
                                        </p:cTn>
                                        <p:tgtEl>
                                          <p:spTgt spid="844"/>
                                        </p:tgtEl>
                                        <p:attrNameLst>
                                          <p:attrName>style.visibility</p:attrName>
                                        </p:attrNameLst>
                                      </p:cBhvr>
                                      <p:to>
                                        <p:strVal val="visible"/>
                                      </p:to>
                                    </p:set>
                                    <p:anim calcmode="lin" valueType="num">
                                      <p:cBhvr additive="repl">
                                        <p:cTn id="354" dur="500" fill="hold"/>
                                        <p:tgtEl>
                                          <p:spTgt spid="844"/>
                                        </p:tgtEl>
                                        <p:attrNameLst>
                                          <p:attrName>ppt_w</p:attrName>
                                        </p:attrNameLst>
                                      </p:cBhvr>
                                      <p:tavLst>
                                        <p:tav tm="0">
                                          <p:val>
                                            <p:fltVal val="0"/>
                                          </p:val>
                                        </p:tav>
                                        <p:tav tm="100000">
                                          <p:val>
                                            <p:strVal val="#ppt_w"/>
                                          </p:val>
                                        </p:tav>
                                      </p:tavLst>
                                    </p:anim>
                                    <p:anim calcmode="lin" valueType="num">
                                      <p:cBhvr additive="repl">
                                        <p:cTn id="355" dur="500" fill="hold"/>
                                        <p:tgtEl>
                                          <p:spTgt spid="844"/>
                                        </p:tgtEl>
                                        <p:attrNameLst>
                                          <p:attrName>ppt_h</p:attrName>
                                        </p:attrNameLst>
                                      </p:cBhvr>
                                      <p:tavLst>
                                        <p:tav tm="0">
                                          <p:val>
                                            <p:fltVal val="0"/>
                                          </p:val>
                                        </p:tav>
                                        <p:tav tm="100000">
                                          <p:val>
                                            <p:strVal val="#ppt_h"/>
                                          </p:val>
                                        </p:tav>
                                      </p:tavLst>
                                    </p:anim>
                                  </p:childTnLst>
                                </p:cTn>
                              </p:par>
                            </p:childTnLst>
                          </p:cTn>
                        </p:par>
                      </p:childTnLst>
                    </p:cTn>
                  </p:par>
                  <p:par>
                    <p:cTn id="356" nodeType="clickEffect" fill="hold">
                      <p:stCondLst>
                        <p:cond delay="indefinite"/>
                      </p:stCondLst>
                      <p:childTnLst>
                        <p:par>
                          <p:cTn id="357" nodeType="withEffect" fill="hold">
                            <p:stCondLst>
                              <p:cond delay="0"/>
                            </p:stCondLst>
                            <p:childTnLst>
                              <p:par>
                                <p:cTn id="358" nodeType="clickEffect" fill="hold" presetClass="entr" presetID="9">
                                  <p:stCondLst>
                                    <p:cond delay="0"/>
                                  </p:stCondLst>
                                  <p:childTnLst>
                                    <p:set>
                                      <p:cBhvr>
                                        <p:cTn id="359" dur="1" fill="hold">
                                          <p:stCondLst>
                                            <p:cond delay="0"/>
                                          </p:stCondLst>
                                        </p:cTn>
                                        <p:tgtEl>
                                          <p:spTgt spid="842"/>
                                        </p:tgtEl>
                                        <p:attrNameLst>
                                          <p:attrName>style.visibility</p:attrName>
                                        </p:attrNameLst>
                                      </p:cBhvr>
                                      <p:to>
                                        <p:strVal val="visible"/>
                                      </p:to>
                                    </p:set>
                                    <p:animEffect filter="dissolve" transition="in">
                                      <p:cBhvr additive="repl">
                                        <p:cTn id="360" dur="500"/>
                                        <p:tgtEl>
                                          <p:spTgt spid="842"/>
                                        </p:tgtEl>
                                      </p:cBhvr>
                                    </p:animEffect>
                                  </p:childTnLst>
                                </p:cTn>
                              </p:par>
                            </p:childTnLst>
                          </p:cTn>
                        </p:par>
                      </p:childTnLst>
                    </p:cTn>
                  </p:par>
                  <p:par>
                    <p:cTn id="361" nodeType="clickEffect" fill="hold">
                      <p:stCondLst>
                        <p:cond delay="indefinite"/>
                      </p:stCondLst>
                      <p:childTnLst>
                        <p:par>
                          <p:cTn id="362" nodeType="withEffect" fill="hold">
                            <p:stCondLst>
                              <p:cond delay="0"/>
                            </p:stCondLst>
                            <p:childTnLst>
                              <p:par>
                                <p:cTn id="363" nodeType="clickEffect" fill="hold" presetClass="entr" presetID="9">
                                  <p:stCondLst>
                                    <p:cond delay="0"/>
                                  </p:stCondLst>
                                  <p:childTnLst>
                                    <p:set>
                                      <p:cBhvr>
                                        <p:cTn id="364" dur="1" fill="hold">
                                          <p:stCondLst>
                                            <p:cond delay="0"/>
                                          </p:stCondLst>
                                        </p:cTn>
                                        <p:tgtEl>
                                          <p:spTgt spid="843"/>
                                        </p:tgtEl>
                                        <p:attrNameLst>
                                          <p:attrName>style.visibility</p:attrName>
                                        </p:attrNameLst>
                                      </p:cBhvr>
                                      <p:to>
                                        <p:strVal val="visible"/>
                                      </p:to>
                                    </p:set>
                                    <p:animEffect filter="dissolve" transition="in">
                                      <p:cBhvr additive="repl">
                                        <p:cTn id="365" dur="500"/>
                                        <p:tgtEl>
                                          <p:spTgt spid="843"/>
                                        </p:tgtEl>
                                      </p:cBhvr>
                                    </p:animEffect>
                                  </p:childTnLst>
                                </p:cTn>
                              </p:par>
                            </p:childTnLst>
                          </p:cTn>
                        </p:par>
                      </p:childTnLst>
                    </p:cTn>
                  </p:par>
                  <p:par>
                    <p:cTn id="366" nodeType="clickEffect" fill="hold">
                      <p:stCondLst>
                        <p:cond delay="indefinite"/>
                      </p:stCondLst>
                      <p:childTnLst>
                        <p:par>
                          <p:cTn id="367" nodeType="withEffect" fill="hold">
                            <p:stCondLst>
                              <p:cond delay="0"/>
                            </p:stCondLst>
                            <p:childTnLst>
                              <p:par>
                                <p:cTn id="368" nodeType="clickEffect" fill="hold" presetClass="entr" presetID="9">
                                  <p:stCondLst>
                                    <p:cond delay="0"/>
                                  </p:stCondLst>
                                  <p:childTnLst>
                                    <p:set>
                                      <p:cBhvr>
                                        <p:cTn id="369" dur="1" fill="hold">
                                          <p:stCondLst>
                                            <p:cond delay="0"/>
                                          </p:stCondLst>
                                        </p:cTn>
                                        <p:tgtEl>
                                          <p:spTgt spid="845"/>
                                        </p:tgtEl>
                                        <p:attrNameLst>
                                          <p:attrName>style.visibility</p:attrName>
                                        </p:attrNameLst>
                                      </p:cBhvr>
                                      <p:to>
                                        <p:strVal val="visible"/>
                                      </p:to>
                                    </p:set>
                                    <p:animEffect filter="dissolve" transition="in">
                                      <p:cBhvr additive="repl">
                                        <p:cTn id="370" dur="500"/>
                                        <p:tgtEl>
                                          <p:spTgt spid="845"/>
                                        </p:tgtEl>
                                      </p:cBhvr>
                                    </p:animEffect>
                                  </p:childTnLst>
                                </p:cTn>
                              </p:par>
                            </p:childTnLst>
                          </p:cTn>
                        </p:par>
                      </p:childTnLst>
                    </p:cTn>
                  </p:par>
                  <p:par>
                    <p:cTn id="371" nodeType="clickEffect" fill="hold">
                      <p:stCondLst>
                        <p:cond delay="indefinite"/>
                      </p:stCondLst>
                      <p:childTnLst>
                        <p:par>
                          <p:cTn id="372" nodeType="withEffect" fill="hold">
                            <p:stCondLst>
                              <p:cond delay="0"/>
                            </p:stCondLst>
                            <p:childTnLst>
                              <p:par>
                                <p:cTn id="373" nodeType="clickEffect" fill="hold" presetClass="entr" presetID="9">
                                  <p:stCondLst>
                                    <p:cond delay="0"/>
                                  </p:stCondLst>
                                  <p:childTnLst>
                                    <p:set>
                                      <p:cBhvr>
                                        <p:cTn id="374" dur="1" fill="hold">
                                          <p:stCondLst>
                                            <p:cond delay="0"/>
                                          </p:stCondLst>
                                        </p:cTn>
                                        <p:tgtEl>
                                          <p:spTgt spid="846"/>
                                        </p:tgtEl>
                                        <p:attrNameLst>
                                          <p:attrName>style.visibility</p:attrName>
                                        </p:attrNameLst>
                                      </p:cBhvr>
                                      <p:to>
                                        <p:strVal val="visible"/>
                                      </p:to>
                                    </p:set>
                                    <p:animEffect filter="dissolve" transition="in">
                                      <p:cBhvr additive="repl">
                                        <p:cTn id="375" dur="500"/>
                                        <p:tgtEl>
                                          <p:spTgt spid="846"/>
                                        </p:tgtEl>
                                      </p:cBhvr>
                                    </p:animEffect>
                                  </p:childTnLst>
                                </p:cTn>
                              </p:par>
                            </p:childTnLst>
                          </p:cTn>
                        </p:par>
                      </p:childTnLst>
                    </p:cTn>
                  </p:par>
                  <p:par>
                    <p:cTn id="376" nodeType="clickEffect" fill="hold">
                      <p:stCondLst>
                        <p:cond delay="indefinite"/>
                      </p:stCondLst>
                      <p:childTnLst>
                        <p:par>
                          <p:cTn id="377" nodeType="withEffect" fill="hold">
                            <p:stCondLst>
                              <p:cond delay="0"/>
                            </p:stCondLst>
                            <p:childTnLst>
                              <p:par>
                                <p:cTn id="378" nodeType="clickEffect" fill="hold" presetClass="entr" presetID="9">
                                  <p:stCondLst>
                                    <p:cond delay="0"/>
                                  </p:stCondLst>
                                  <p:childTnLst>
                                    <p:set>
                                      <p:cBhvr>
                                        <p:cTn id="379" dur="1" fill="hold">
                                          <p:stCondLst>
                                            <p:cond delay="0"/>
                                          </p:stCondLst>
                                        </p:cTn>
                                        <p:tgtEl>
                                          <p:spTgt spid="847"/>
                                        </p:tgtEl>
                                        <p:attrNameLst>
                                          <p:attrName>style.visibility</p:attrName>
                                        </p:attrNameLst>
                                      </p:cBhvr>
                                      <p:to>
                                        <p:strVal val="visible"/>
                                      </p:to>
                                    </p:set>
                                    <p:animEffect filter="dissolve" transition="in">
                                      <p:cBhvr additive="repl">
                                        <p:cTn id="380" dur="500"/>
                                        <p:tgtEl>
                                          <p:spTgt spid="847"/>
                                        </p:tgtEl>
                                      </p:cBhvr>
                                    </p:animEffect>
                                  </p:childTnLst>
                                </p:cTn>
                              </p:par>
                            </p:childTnLst>
                          </p:cTn>
                        </p:par>
                      </p:childTnLst>
                    </p:cTn>
                  </p:par>
                  <p:par>
                    <p:cTn id="381" nodeType="clickEffect" fill="hold">
                      <p:stCondLst>
                        <p:cond delay="indefinite"/>
                      </p:stCondLst>
                      <p:childTnLst>
                        <p:par>
                          <p:cTn id="382" nodeType="withEffect" fill="hold">
                            <p:stCondLst>
                              <p:cond delay="0"/>
                            </p:stCondLst>
                            <p:childTnLst>
                              <p:par>
                                <p:cTn id="383" nodeType="clickEffect" fill="hold" presetClass="entr" presetID="9">
                                  <p:stCondLst>
                                    <p:cond delay="0"/>
                                  </p:stCondLst>
                                  <p:childTnLst>
                                    <p:set>
                                      <p:cBhvr>
                                        <p:cTn id="384" dur="1" fill="hold">
                                          <p:stCondLst>
                                            <p:cond delay="0"/>
                                          </p:stCondLst>
                                        </p:cTn>
                                        <p:tgtEl>
                                          <p:spTgt spid="848"/>
                                        </p:tgtEl>
                                        <p:attrNameLst>
                                          <p:attrName>style.visibility</p:attrName>
                                        </p:attrNameLst>
                                      </p:cBhvr>
                                      <p:to>
                                        <p:strVal val="visible"/>
                                      </p:to>
                                    </p:set>
                                    <p:animEffect filter="dissolve" transition="in">
                                      <p:cBhvr additive="repl">
                                        <p:cTn id="385" dur="500"/>
                                        <p:tgtEl>
                                          <p:spTgt spid="848"/>
                                        </p:tgtEl>
                                      </p:cBhvr>
                                    </p:animEffect>
                                  </p:childTnLst>
                                </p:cTn>
                              </p:par>
                            </p:childTnLst>
                          </p:cTn>
                        </p:par>
                      </p:childTnLst>
                    </p:cTn>
                  </p:par>
                  <p:par>
                    <p:cTn id="386" nodeType="clickEffect" fill="hold">
                      <p:stCondLst>
                        <p:cond delay="indefinite"/>
                      </p:stCondLst>
                      <p:childTnLst>
                        <p:par>
                          <p:cTn id="387" nodeType="withEffect" fill="hold">
                            <p:stCondLst>
                              <p:cond delay="0"/>
                            </p:stCondLst>
                            <p:childTnLst>
                              <p:par>
                                <p:cTn id="388" nodeType="clickEffect" fill="hold" presetClass="entr" presetID="9">
                                  <p:stCondLst>
                                    <p:cond delay="0"/>
                                  </p:stCondLst>
                                  <p:childTnLst>
                                    <p:set>
                                      <p:cBhvr>
                                        <p:cTn id="389" dur="1" fill="hold">
                                          <p:stCondLst>
                                            <p:cond delay="0"/>
                                          </p:stCondLst>
                                        </p:cTn>
                                        <p:tgtEl>
                                          <p:spTgt spid="849"/>
                                        </p:tgtEl>
                                        <p:attrNameLst>
                                          <p:attrName>style.visibility</p:attrName>
                                        </p:attrNameLst>
                                      </p:cBhvr>
                                      <p:to>
                                        <p:strVal val="visible"/>
                                      </p:to>
                                    </p:set>
                                    <p:animEffect filter="dissolve" transition="in">
                                      <p:cBhvr additive="repl">
                                        <p:cTn id="390" dur="500"/>
                                        <p:tgtEl>
                                          <p:spTgt spid="849"/>
                                        </p:tgtEl>
                                      </p:cBhvr>
                                    </p:animEffect>
                                  </p:childTnLst>
                                </p:cTn>
                              </p:par>
                            </p:childTnLst>
                          </p:cTn>
                        </p:par>
                      </p:childTnLst>
                    </p:cTn>
                  </p:par>
                  <p:par>
                    <p:cTn id="391" nodeType="clickEffect" fill="hold">
                      <p:stCondLst>
                        <p:cond delay="indefinite"/>
                      </p:stCondLst>
                      <p:childTnLst>
                        <p:par>
                          <p:cTn id="392" nodeType="withEffect" fill="hold">
                            <p:stCondLst>
                              <p:cond delay="0"/>
                            </p:stCondLst>
                            <p:childTnLst>
                              <p:par>
                                <p:cTn id="393" nodeType="clickEffect" fill="hold" presetClass="entr" presetID="9">
                                  <p:stCondLst>
                                    <p:cond delay="0"/>
                                  </p:stCondLst>
                                  <p:childTnLst>
                                    <p:set>
                                      <p:cBhvr>
                                        <p:cTn id="394" dur="1" fill="hold">
                                          <p:stCondLst>
                                            <p:cond delay="0"/>
                                          </p:stCondLst>
                                        </p:cTn>
                                        <p:tgtEl>
                                          <p:spTgt spid="850"/>
                                        </p:tgtEl>
                                        <p:attrNameLst>
                                          <p:attrName>style.visibility</p:attrName>
                                        </p:attrNameLst>
                                      </p:cBhvr>
                                      <p:to>
                                        <p:strVal val="visible"/>
                                      </p:to>
                                    </p:set>
                                    <p:animEffect filter="dissolve" transition="in">
                                      <p:cBhvr additive="repl">
                                        <p:cTn id="395" dur="500"/>
                                        <p:tgtEl>
                                          <p:spTgt spid="850"/>
                                        </p:tgtEl>
                                      </p:cBhvr>
                                    </p:animEffect>
                                  </p:childTnLst>
                                </p:cTn>
                              </p:par>
                            </p:childTnLst>
                          </p:cTn>
                        </p:par>
                      </p:childTnLst>
                    </p:cTn>
                  </p:par>
                  <p:par>
                    <p:cTn id="396" nodeType="clickEffect" fill="hold">
                      <p:stCondLst>
                        <p:cond delay="indefinite"/>
                      </p:stCondLst>
                      <p:childTnLst>
                        <p:par>
                          <p:cTn id="397" nodeType="withEffect" fill="hold">
                            <p:stCondLst>
                              <p:cond delay="0"/>
                            </p:stCondLst>
                            <p:childTnLst>
                              <p:par>
                                <p:cTn id="398" nodeType="clickEffect" fill="hold" presetClass="entr" presetID="9">
                                  <p:stCondLst>
                                    <p:cond delay="0"/>
                                  </p:stCondLst>
                                  <p:childTnLst>
                                    <p:set>
                                      <p:cBhvr>
                                        <p:cTn id="399" dur="1" fill="hold">
                                          <p:stCondLst>
                                            <p:cond delay="0"/>
                                          </p:stCondLst>
                                        </p:cTn>
                                        <p:tgtEl>
                                          <p:spTgt spid="851"/>
                                        </p:tgtEl>
                                        <p:attrNameLst>
                                          <p:attrName>style.visibility</p:attrName>
                                        </p:attrNameLst>
                                      </p:cBhvr>
                                      <p:to>
                                        <p:strVal val="visible"/>
                                      </p:to>
                                    </p:set>
                                    <p:animEffect filter="dissolve" transition="in">
                                      <p:cBhvr additive="repl">
                                        <p:cTn id="400" dur="500"/>
                                        <p:tgtEl>
                                          <p:spTgt spid="851"/>
                                        </p:tgtEl>
                                      </p:cBhvr>
                                    </p:animEffect>
                                  </p:childTnLst>
                                </p:cTn>
                              </p:par>
                            </p:childTnLst>
                          </p:cTn>
                        </p:par>
                      </p:childTnLst>
                    </p:cTn>
                  </p:par>
                  <p:par>
                    <p:cTn id="401" nodeType="clickEffect" fill="hold">
                      <p:stCondLst>
                        <p:cond delay="indefinite"/>
                      </p:stCondLst>
                      <p:childTnLst>
                        <p:par>
                          <p:cTn id="402" nodeType="withEffect" fill="hold">
                            <p:stCondLst>
                              <p:cond delay="0"/>
                            </p:stCondLst>
                            <p:childTnLst>
                              <p:par>
                                <p:cTn id="403" nodeType="clickEffect" fill="hold" presetClass="entr" presetID="9">
                                  <p:stCondLst>
                                    <p:cond delay="0"/>
                                  </p:stCondLst>
                                  <p:childTnLst>
                                    <p:set>
                                      <p:cBhvr>
                                        <p:cTn id="404" dur="1" fill="hold">
                                          <p:stCondLst>
                                            <p:cond delay="0"/>
                                          </p:stCondLst>
                                        </p:cTn>
                                        <p:tgtEl>
                                          <p:spTgt spid="852"/>
                                        </p:tgtEl>
                                        <p:attrNameLst>
                                          <p:attrName>style.visibility</p:attrName>
                                        </p:attrNameLst>
                                      </p:cBhvr>
                                      <p:to>
                                        <p:strVal val="visible"/>
                                      </p:to>
                                    </p:set>
                                    <p:animEffect filter="dissolve" transition="in">
                                      <p:cBhvr additive="repl">
                                        <p:cTn id="405" dur="500"/>
                                        <p:tgtEl>
                                          <p:spTgt spid="852"/>
                                        </p:tgtEl>
                                      </p:cBhvr>
                                    </p:animEffect>
                                  </p:childTnLst>
                                </p:cTn>
                              </p:par>
                            </p:childTnLst>
                          </p:cTn>
                        </p:par>
                      </p:childTnLst>
                    </p:cTn>
                  </p:par>
                  <p:par>
                    <p:cTn id="406" nodeType="clickEffect" fill="hold">
                      <p:stCondLst>
                        <p:cond delay="indefinite"/>
                      </p:stCondLst>
                      <p:childTnLst>
                        <p:par>
                          <p:cTn id="407" nodeType="withEffect" fill="hold">
                            <p:stCondLst>
                              <p:cond delay="0"/>
                            </p:stCondLst>
                            <p:childTnLst>
                              <p:par>
                                <p:cTn id="408" nodeType="clickEffect" fill="hold" presetClass="entr" presetID="9">
                                  <p:stCondLst>
                                    <p:cond delay="0"/>
                                  </p:stCondLst>
                                  <p:childTnLst>
                                    <p:set>
                                      <p:cBhvr>
                                        <p:cTn id="409" dur="1" fill="hold">
                                          <p:stCondLst>
                                            <p:cond delay="0"/>
                                          </p:stCondLst>
                                        </p:cTn>
                                        <p:tgtEl>
                                          <p:spTgt spid="853"/>
                                        </p:tgtEl>
                                        <p:attrNameLst>
                                          <p:attrName>style.visibility</p:attrName>
                                        </p:attrNameLst>
                                      </p:cBhvr>
                                      <p:to>
                                        <p:strVal val="visible"/>
                                      </p:to>
                                    </p:set>
                                    <p:animEffect filter="dissolve" transition="in">
                                      <p:cBhvr additive="repl">
                                        <p:cTn id="410" dur="500"/>
                                        <p:tgtEl>
                                          <p:spTgt spid="853"/>
                                        </p:tgtEl>
                                      </p:cBhvr>
                                    </p:animEffect>
                                  </p:childTnLst>
                                </p:cTn>
                              </p:par>
                            </p:childTnLst>
                          </p:cTn>
                        </p:par>
                      </p:childTnLst>
                    </p:cTn>
                  </p:par>
                  <p:par>
                    <p:cTn id="411" nodeType="clickEffect" fill="hold">
                      <p:stCondLst>
                        <p:cond delay="indefinite"/>
                      </p:stCondLst>
                      <p:childTnLst>
                        <p:par>
                          <p:cTn id="412" nodeType="withEffect" fill="hold">
                            <p:stCondLst>
                              <p:cond delay="0"/>
                            </p:stCondLst>
                            <p:childTnLst>
                              <p:par>
                                <p:cTn id="413" nodeType="clickEffect" fill="hold" presetClass="entr" presetID="9">
                                  <p:stCondLst>
                                    <p:cond delay="0"/>
                                  </p:stCondLst>
                                  <p:childTnLst>
                                    <p:set>
                                      <p:cBhvr>
                                        <p:cTn id="414" dur="1" fill="hold">
                                          <p:stCondLst>
                                            <p:cond delay="0"/>
                                          </p:stCondLst>
                                        </p:cTn>
                                        <p:tgtEl>
                                          <p:spTgt spid="854"/>
                                        </p:tgtEl>
                                        <p:attrNameLst>
                                          <p:attrName>style.visibility</p:attrName>
                                        </p:attrNameLst>
                                      </p:cBhvr>
                                      <p:to>
                                        <p:strVal val="visible"/>
                                      </p:to>
                                    </p:set>
                                    <p:animEffect filter="dissolve" transition="in">
                                      <p:cBhvr additive="repl">
                                        <p:cTn id="415" dur="500"/>
                                        <p:tgtEl>
                                          <p:spTgt spid="854"/>
                                        </p:tgtEl>
                                      </p:cBhvr>
                                    </p:animEffect>
                                  </p:childTnLst>
                                </p:cTn>
                              </p:par>
                            </p:childTnLst>
                          </p:cTn>
                        </p:par>
                      </p:childTnLst>
                    </p:cTn>
                  </p:par>
                  <p:par>
                    <p:cTn id="416" nodeType="clickEffect" fill="hold">
                      <p:stCondLst>
                        <p:cond delay="indefinite"/>
                      </p:stCondLst>
                      <p:childTnLst>
                        <p:par>
                          <p:cTn id="417" nodeType="withEffect" fill="hold">
                            <p:stCondLst>
                              <p:cond delay="0"/>
                            </p:stCondLst>
                            <p:childTnLst>
                              <p:par>
                                <p:cTn id="418" nodeType="clickEffect" fill="hold" presetClass="entr" presetID="9">
                                  <p:stCondLst>
                                    <p:cond delay="0"/>
                                  </p:stCondLst>
                                  <p:childTnLst>
                                    <p:set>
                                      <p:cBhvr>
                                        <p:cTn id="419" dur="1" fill="hold">
                                          <p:stCondLst>
                                            <p:cond delay="0"/>
                                          </p:stCondLst>
                                        </p:cTn>
                                        <p:tgtEl>
                                          <p:spTgt spid="855"/>
                                        </p:tgtEl>
                                        <p:attrNameLst>
                                          <p:attrName>style.visibility</p:attrName>
                                        </p:attrNameLst>
                                      </p:cBhvr>
                                      <p:to>
                                        <p:strVal val="visible"/>
                                      </p:to>
                                    </p:set>
                                    <p:animEffect filter="dissolve" transition="in">
                                      <p:cBhvr additive="repl">
                                        <p:cTn id="420" dur="500"/>
                                        <p:tgtEl>
                                          <p:spTgt spid="855"/>
                                        </p:tgtEl>
                                      </p:cBhvr>
                                    </p:animEffect>
                                  </p:childTnLst>
                                </p:cTn>
                              </p:par>
                            </p:childTnLst>
                          </p:cTn>
                        </p:par>
                      </p:childTnLst>
                    </p:cTn>
                  </p:par>
                  <p:par>
                    <p:cTn id="421" nodeType="clickEffect" fill="hold">
                      <p:stCondLst>
                        <p:cond delay="indefinite"/>
                      </p:stCondLst>
                      <p:childTnLst>
                        <p:par>
                          <p:cTn id="422" nodeType="withEffect" fill="hold">
                            <p:stCondLst>
                              <p:cond delay="0"/>
                            </p:stCondLst>
                            <p:childTnLst>
                              <p:par>
                                <p:cTn id="423" nodeType="clickEffect" fill="hold" presetClass="entr" presetID="9">
                                  <p:stCondLst>
                                    <p:cond delay="0"/>
                                  </p:stCondLst>
                                  <p:childTnLst>
                                    <p:set>
                                      <p:cBhvr>
                                        <p:cTn id="424" dur="1" fill="hold">
                                          <p:stCondLst>
                                            <p:cond delay="0"/>
                                          </p:stCondLst>
                                        </p:cTn>
                                        <p:tgtEl>
                                          <p:spTgt spid="856"/>
                                        </p:tgtEl>
                                        <p:attrNameLst>
                                          <p:attrName>style.visibility</p:attrName>
                                        </p:attrNameLst>
                                      </p:cBhvr>
                                      <p:to>
                                        <p:strVal val="visible"/>
                                      </p:to>
                                    </p:set>
                                    <p:animEffect filter="dissolve" transition="in">
                                      <p:cBhvr additive="repl">
                                        <p:cTn id="425" dur="500"/>
                                        <p:tgtEl>
                                          <p:spTgt spid="856"/>
                                        </p:tgtEl>
                                      </p:cBhvr>
                                    </p:animEffect>
                                  </p:childTnLst>
                                </p:cTn>
                              </p:par>
                            </p:childTnLst>
                          </p:cTn>
                        </p:par>
                      </p:childTnLst>
                    </p:cTn>
                  </p:par>
                  <p:par>
                    <p:cTn id="426" nodeType="clickEffect" fill="hold">
                      <p:stCondLst>
                        <p:cond delay="indefinite"/>
                      </p:stCondLst>
                      <p:childTnLst>
                        <p:par>
                          <p:cTn id="427" nodeType="withEffect" fill="hold">
                            <p:stCondLst>
                              <p:cond delay="0"/>
                            </p:stCondLst>
                            <p:childTnLst>
                              <p:par>
                                <p:cTn id="428" nodeType="clickEffect" fill="hold" presetClass="entr" presetID="9">
                                  <p:stCondLst>
                                    <p:cond delay="0"/>
                                  </p:stCondLst>
                                  <p:childTnLst>
                                    <p:set>
                                      <p:cBhvr>
                                        <p:cTn id="429" dur="1" fill="hold">
                                          <p:stCondLst>
                                            <p:cond delay="0"/>
                                          </p:stCondLst>
                                        </p:cTn>
                                        <p:tgtEl>
                                          <p:spTgt spid="857"/>
                                        </p:tgtEl>
                                        <p:attrNameLst>
                                          <p:attrName>style.visibility</p:attrName>
                                        </p:attrNameLst>
                                      </p:cBhvr>
                                      <p:to>
                                        <p:strVal val="visible"/>
                                      </p:to>
                                    </p:set>
                                    <p:animEffect filter="dissolve" transition="in">
                                      <p:cBhvr additive="repl">
                                        <p:cTn id="430" dur="500"/>
                                        <p:tgtEl>
                                          <p:spTgt spid="857"/>
                                        </p:tgtEl>
                                      </p:cBhvr>
                                    </p:animEffect>
                                  </p:childTnLst>
                                </p:cTn>
                              </p:par>
                            </p:childTnLst>
                          </p:cTn>
                        </p:par>
                      </p:childTnLst>
                    </p:cTn>
                  </p:par>
                  <p:par>
                    <p:cTn id="431" nodeType="clickEffect" fill="hold">
                      <p:stCondLst>
                        <p:cond delay="indefinite"/>
                      </p:stCondLst>
                      <p:childTnLst>
                        <p:par>
                          <p:cTn id="432" nodeType="withEffect" fill="hold">
                            <p:stCondLst>
                              <p:cond delay="0"/>
                            </p:stCondLst>
                            <p:childTnLst>
                              <p:par>
                                <p:cTn id="433" nodeType="clickEffect" fill="hold" presetClass="entr" presetID="9">
                                  <p:stCondLst>
                                    <p:cond delay="0"/>
                                  </p:stCondLst>
                                  <p:childTnLst>
                                    <p:set>
                                      <p:cBhvr>
                                        <p:cTn id="434" dur="1" fill="hold">
                                          <p:stCondLst>
                                            <p:cond delay="0"/>
                                          </p:stCondLst>
                                        </p:cTn>
                                        <p:tgtEl>
                                          <p:spTgt spid="858"/>
                                        </p:tgtEl>
                                        <p:attrNameLst>
                                          <p:attrName>style.visibility</p:attrName>
                                        </p:attrNameLst>
                                      </p:cBhvr>
                                      <p:to>
                                        <p:strVal val="visible"/>
                                      </p:to>
                                    </p:set>
                                    <p:animEffect filter="dissolve" transition="in">
                                      <p:cBhvr additive="repl">
                                        <p:cTn id="435" dur="500"/>
                                        <p:tgtEl>
                                          <p:spTgt spid="858"/>
                                        </p:tgtEl>
                                      </p:cBhvr>
                                    </p:animEffect>
                                  </p:childTnLst>
                                </p:cTn>
                              </p:par>
                            </p:childTnLst>
                          </p:cTn>
                        </p:par>
                      </p:childTnLst>
                    </p:cTn>
                  </p:par>
                  <p:par>
                    <p:cTn id="436" nodeType="clickEffect" fill="hold">
                      <p:stCondLst>
                        <p:cond delay="indefinite"/>
                      </p:stCondLst>
                      <p:childTnLst>
                        <p:par>
                          <p:cTn id="437" nodeType="withEffect" fill="hold">
                            <p:stCondLst>
                              <p:cond delay="0"/>
                            </p:stCondLst>
                            <p:childTnLst>
                              <p:par>
                                <p:cTn id="438" nodeType="clickEffect" fill="hold" presetClass="entr" presetID="9">
                                  <p:stCondLst>
                                    <p:cond delay="0"/>
                                  </p:stCondLst>
                                  <p:childTnLst>
                                    <p:set>
                                      <p:cBhvr>
                                        <p:cTn id="439" dur="1" fill="hold">
                                          <p:stCondLst>
                                            <p:cond delay="0"/>
                                          </p:stCondLst>
                                        </p:cTn>
                                        <p:tgtEl>
                                          <p:spTgt spid="859"/>
                                        </p:tgtEl>
                                        <p:attrNameLst>
                                          <p:attrName>style.visibility</p:attrName>
                                        </p:attrNameLst>
                                      </p:cBhvr>
                                      <p:to>
                                        <p:strVal val="visible"/>
                                      </p:to>
                                    </p:set>
                                    <p:animEffect filter="dissolve" transition="in">
                                      <p:cBhvr additive="repl">
                                        <p:cTn id="440" dur="500"/>
                                        <p:tgtEl>
                                          <p:spTgt spid="859"/>
                                        </p:tgtEl>
                                      </p:cBhvr>
                                    </p:animEffect>
                                  </p:childTnLst>
                                </p:cTn>
                              </p:par>
                            </p:childTnLst>
                          </p:cTn>
                        </p:par>
                      </p:childTnLst>
                    </p:cTn>
                  </p:par>
                  <p:par>
                    <p:cTn id="441" nodeType="clickEffect" fill="hold">
                      <p:stCondLst>
                        <p:cond delay="indefinite"/>
                      </p:stCondLst>
                      <p:childTnLst>
                        <p:par>
                          <p:cTn id="442" nodeType="withEffect" fill="hold">
                            <p:stCondLst>
                              <p:cond delay="0"/>
                            </p:stCondLst>
                            <p:childTnLst>
                              <p:par>
                                <p:cTn id="443" nodeType="clickEffect" fill="hold" presetClass="entr" presetID="9">
                                  <p:stCondLst>
                                    <p:cond delay="0"/>
                                  </p:stCondLst>
                                  <p:childTnLst>
                                    <p:set>
                                      <p:cBhvr>
                                        <p:cTn id="444" dur="1" fill="hold">
                                          <p:stCondLst>
                                            <p:cond delay="0"/>
                                          </p:stCondLst>
                                        </p:cTn>
                                        <p:tgtEl>
                                          <p:spTgt spid="860"/>
                                        </p:tgtEl>
                                        <p:attrNameLst>
                                          <p:attrName>style.visibility</p:attrName>
                                        </p:attrNameLst>
                                      </p:cBhvr>
                                      <p:to>
                                        <p:strVal val="visible"/>
                                      </p:to>
                                    </p:set>
                                    <p:animEffect filter="dissolve" transition="in">
                                      <p:cBhvr additive="repl">
                                        <p:cTn id="445" dur="500"/>
                                        <p:tgtEl>
                                          <p:spTgt spid="860"/>
                                        </p:tgtEl>
                                      </p:cBhvr>
                                    </p:animEffect>
                                  </p:childTnLst>
                                </p:cTn>
                              </p:par>
                            </p:childTnLst>
                          </p:cTn>
                        </p:par>
                      </p:childTnLst>
                    </p:cTn>
                  </p:par>
                  <p:par>
                    <p:cTn id="446" nodeType="clickEffect" fill="hold">
                      <p:stCondLst>
                        <p:cond delay="indefinite"/>
                      </p:stCondLst>
                      <p:childTnLst>
                        <p:par>
                          <p:cTn id="447" nodeType="withEffect" fill="hold">
                            <p:stCondLst>
                              <p:cond delay="0"/>
                            </p:stCondLst>
                            <p:childTnLst>
                              <p:par>
                                <p:cTn id="448" nodeType="clickEffect" fill="hold" presetClass="entr" presetID="9">
                                  <p:stCondLst>
                                    <p:cond delay="0"/>
                                  </p:stCondLst>
                                  <p:childTnLst>
                                    <p:set>
                                      <p:cBhvr>
                                        <p:cTn id="449" dur="1" fill="hold">
                                          <p:stCondLst>
                                            <p:cond delay="0"/>
                                          </p:stCondLst>
                                        </p:cTn>
                                        <p:tgtEl>
                                          <p:spTgt spid="861"/>
                                        </p:tgtEl>
                                        <p:attrNameLst>
                                          <p:attrName>style.visibility</p:attrName>
                                        </p:attrNameLst>
                                      </p:cBhvr>
                                      <p:to>
                                        <p:strVal val="visible"/>
                                      </p:to>
                                    </p:set>
                                    <p:animEffect filter="dissolve" transition="in">
                                      <p:cBhvr additive="repl">
                                        <p:cTn id="450" dur="500"/>
                                        <p:tgtEl>
                                          <p:spTgt spid="861"/>
                                        </p:tgtEl>
                                      </p:cBhvr>
                                    </p:animEffect>
                                  </p:childTnLst>
                                </p:cTn>
                              </p:par>
                            </p:childTnLst>
                          </p:cTn>
                        </p:par>
                      </p:childTnLst>
                    </p:cTn>
                  </p:par>
                  <p:par>
                    <p:cTn id="451" nodeType="clickEffect" fill="hold">
                      <p:stCondLst>
                        <p:cond delay="indefinite"/>
                      </p:stCondLst>
                      <p:childTnLst>
                        <p:par>
                          <p:cTn id="452" nodeType="withEffect" fill="hold">
                            <p:stCondLst>
                              <p:cond delay="0"/>
                            </p:stCondLst>
                            <p:childTnLst>
                              <p:par>
                                <p:cTn id="453" nodeType="clickEffect" fill="hold" presetClass="entr" presetID="9">
                                  <p:stCondLst>
                                    <p:cond delay="0"/>
                                  </p:stCondLst>
                                  <p:childTnLst>
                                    <p:set>
                                      <p:cBhvr>
                                        <p:cTn id="454" dur="1" fill="hold">
                                          <p:stCondLst>
                                            <p:cond delay="0"/>
                                          </p:stCondLst>
                                        </p:cTn>
                                        <p:tgtEl>
                                          <p:spTgt spid="862"/>
                                        </p:tgtEl>
                                        <p:attrNameLst>
                                          <p:attrName>style.visibility</p:attrName>
                                        </p:attrNameLst>
                                      </p:cBhvr>
                                      <p:to>
                                        <p:strVal val="visible"/>
                                      </p:to>
                                    </p:set>
                                    <p:animEffect filter="dissolve" transition="in">
                                      <p:cBhvr additive="repl">
                                        <p:cTn id="455" dur="500"/>
                                        <p:tgtEl>
                                          <p:spTgt spid="862"/>
                                        </p:tgtEl>
                                      </p:cBhvr>
                                    </p:animEffect>
                                  </p:childTnLst>
                                </p:cTn>
                              </p:par>
                            </p:childTnLst>
                          </p:cTn>
                        </p:par>
                      </p:childTnLst>
                    </p:cTn>
                  </p:par>
                  <p:par>
                    <p:cTn id="456" nodeType="clickEffect" fill="hold">
                      <p:stCondLst>
                        <p:cond delay="indefinite"/>
                      </p:stCondLst>
                      <p:childTnLst>
                        <p:par>
                          <p:cTn id="457" nodeType="withEffect" fill="hold">
                            <p:stCondLst>
                              <p:cond delay="0"/>
                            </p:stCondLst>
                            <p:childTnLst>
                              <p:par>
                                <p:cTn id="458" nodeType="clickEffect" fill="hold" presetClass="entr" presetID="9">
                                  <p:stCondLst>
                                    <p:cond delay="0"/>
                                  </p:stCondLst>
                                  <p:childTnLst>
                                    <p:set>
                                      <p:cBhvr>
                                        <p:cTn id="459" dur="1" fill="hold">
                                          <p:stCondLst>
                                            <p:cond delay="0"/>
                                          </p:stCondLst>
                                        </p:cTn>
                                        <p:tgtEl>
                                          <p:spTgt spid="864"/>
                                        </p:tgtEl>
                                        <p:attrNameLst>
                                          <p:attrName>style.visibility</p:attrName>
                                        </p:attrNameLst>
                                      </p:cBhvr>
                                      <p:to>
                                        <p:strVal val="visible"/>
                                      </p:to>
                                    </p:set>
                                    <p:animEffect filter="dissolve" transition="in">
                                      <p:cBhvr additive="repl">
                                        <p:cTn id="460" dur="500"/>
                                        <p:tgtEl>
                                          <p:spTgt spid="864"/>
                                        </p:tgtEl>
                                      </p:cBhvr>
                                    </p:animEffect>
                                    <p:set>
                                      <p:cBhvr>
                                        <p:cTn id="461" dur="1" fill="hold"/>
                                        <p:tgtEl>
                                          <p:spTgt spid="864"/>
                                        </p:tgtEl>
                                        <p:attrNameLst>
                                          <p:attrName>style.visibility</p:attrName>
                                        </p:attrNameLst>
                                      </p:cBhvr>
                                      <p:to>
                                        <p:strVal val="hidden"/>
                                      </p:to>
                                    </p:set>
                                  </p:childTnLst>
                                </p:cTn>
                              </p:par>
                            </p:childTnLst>
                          </p:cTn>
                        </p:par>
                      </p:childTnLst>
                    </p:cTn>
                  </p:par>
                  <p:par>
                    <p:cTn id="462" nodeType="clickEffect" fill="hold">
                      <p:stCondLst>
                        <p:cond delay="indefinite"/>
                      </p:stCondLst>
                      <p:childTnLst>
                        <p:par>
                          <p:cTn id="463" nodeType="withEffect" fill="hold">
                            <p:stCondLst>
                              <p:cond delay="0"/>
                            </p:stCondLst>
                            <p:childTnLst>
                              <p:par>
                                <p:cTn id="464" nodeType="clickEffect" fill="hold" presetClass="entr" presetID="23" presetSubtype="16">
                                  <p:stCondLst>
                                    <p:cond delay="0"/>
                                  </p:stCondLst>
                                  <p:childTnLst>
                                    <p:set>
                                      <p:cBhvr>
                                        <p:cTn id="465" dur="1" fill="hold">
                                          <p:stCondLst>
                                            <p:cond delay="0"/>
                                          </p:stCondLst>
                                        </p:cTn>
                                        <p:tgtEl>
                                          <p:spTgt spid="863"/>
                                        </p:tgtEl>
                                        <p:attrNameLst>
                                          <p:attrName>style.visibility</p:attrName>
                                        </p:attrNameLst>
                                      </p:cBhvr>
                                      <p:to>
                                        <p:strVal val="visible"/>
                                      </p:to>
                                    </p:set>
                                    <p:anim calcmode="lin" valueType="num">
                                      <p:cBhvr additive="repl">
                                        <p:cTn id="466" dur="500" fill="hold"/>
                                        <p:tgtEl>
                                          <p:spTgt spid="863"/>
                                        </p:tgtEl>
                                        <p:attrNameLst>
                                          <p:attrName>ppt_w</p:attrName>
                                        </p:attrNameLst>
                                      </p:cBhvr>
                                      <p:tavLst>
                                        <p:tav tm="0">
                                          <p:val>
                                            <p:fltVal val="0"/>
                                          </p:val>
                                        </p:tav>
                                        <p:tav tm="100000">
                                          <p:val>
                                            <p:strVal val="#ppt_w"/>
                                          </p:val>
                                        </p:tav>
                                      </p:tavLst>
                                    </p:anim>
                                    <p:anim calcmode="lin" valueType="num">
                                      <p:cBhvr additive="repl">
                                        <p:cTn id="467" dur="500" fill="hold"/>
                                        <p:tgtEl>
                                          <p:spTgt spid="863"/>
                                        </p:tgtEl>
                                        <p:attrNameLst>
                                          <p:attrName>ppt_h</p:attrName>
                                        </p:attrNameLst>
                                      </p:cBhvr>
                                      <p:tavLst>
                                        <p:tav tm="0">
                                          <p:val>
                                            <p:fltVal val="0"/>
                                          </p:val>
                                        </p:tav>
                                        <p:tav tm="100000">
                                          <p:val>
                                            <p:strVal val="#ppt_h"/>
                                          </p:val>
                                        </p:tav>
                                      </p:tavLst>
                                    </p:anim>
                                  </p:childTnLst>
                                </p:cTn>
                              </p:par>
                            </p:childTnLst>
                          </p:cTn>
                        </p:par>
                      </p:childTnLst>
                    </p:cTn>
                  </p:par>
                  <p:par>
                    <p:cTn id="468" nodeType="clickEffect" fill="hold">
                      <p:stCondLst>
                        <p:cond delay="indefinite"/>
                      </p:stCondLst>
                      <p:childTnLst>
                        <p:par>
                          <p:cTn id="469" nodeType="withEffect" fill="hold">
                            <p:stCondLst>
                              <p:cond delay="0"/>
                            </p:stCondLst>
                            <p:childTnLst>
                              <p:par>
                                <p:cTn id="470" nodeType="clickEffect" fill="hold" presetClass="entr" presetID="9">
                                  <p:stCondLst>
                                    <p:cond delay="0"/>
                                  </p:stCondLst>
                                  <p:childTnLst>
                                    <p:set>
                                      <p:cBhvr>
                                        <p:cTn id="471" dur="1" fill="hold">
                                          <p:stCondLst>
                                            <p:cond delay="0"/>
                                          </p:stCondLst>
                                        </p:cTn>
                                        <p:tgtEl>
                                          <p:spTgt spid="841"/>
                                        </p:tgtEl>
                                        <p:attrNameLst>
                                          <p:attrName>style.visibility</p:attrName>
                                        </p:attrNameLst>
                                      </p:cBhvr>
                                      <p:to>
                                        <p:strVal val="visible"/>
                                      </p:to>
                                    </p:set>
                                    <p:animEffect filter="dissolve" transition="in">
                                      <p:cBhvr additive="repl">
                                        <p:cTn id="472" dur="500"/>
                                        <p:tgtEl>
                                          <p:spTgt spid="8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AutoShape 21"/>
          <p:cNvSpPr/>
          <p:nvPr/>
        </p:nvSpPr>
        <p:spPr>
          <a:xfrm>
            <a:off x="1828800" y="674640"/>
            <a:ext cx="1199880" cy="839520"/>
          </a:xfrm>
          <a:prstGeom prst="irregularSeal2">
            <a:avLst/>
          </a:prstGeom>
          <a:solidFill>
            <a:srgbClr val="cc0099"/>
          </a:solidFill>
          <a:ln w="0">
            <a:noFill/>
          </a:ln>
        </p:spPr>
        <p:style>
          <a:lnRef idx="0"/>
          <a:fillRef idx="0"/>
          <a:effectRef idx="0"/>
          <a:fontRef idx="minor"/>
        </p:style>
        <p:txBody>
          <a:bodyPr wrap="none" lIns="90000" rIns="90000" tIns="45000" bIns="45000" anchor="ctr">
            <a:noAutofit/>
          </a:bodyPr>
          <a:p>
            <a:pPr algn="ctr">
              <a:lnSpc>
                <a:spcPct val="100000"/>
              </a:lnSpc>
            </a:pPr>
            <a:r>
              <a:rPr b="1" lang="tr-TR" sz="1800" spc="-1" strike="noStrike">
                <a:solidFill>
                  <a:srgbClr val="ffffff"/>
                </a:solidFill>
                <a:latin typeface="Arial"/>
              </a:rPr>
              <a:t>NOT</a:t>
            </a:r>
            <a:endParaRPr b="0" lang="tr-TR" sz="1800" spc="-1" strike="noStrike">
              <a:latin typeface="Arial"/>
            </a:endParaRPr>
          </a:p>
        </p:txBody>
      </p:sp>
      <p:sp>
        <p:nvSpPr>
          <p:cNvPr id="866" name="Text Box 22"/>
          <p:cNvSpPr/>
          <p:nvPr/>
        </p:nvSpPr>
        <p:spPr>
          <a:xfrm>
            <a:off x="1812960" y="1557360"/>
            <a:ext cx="8386560" cy="456120"/>
          </a:xfrm>
          <a:prstGeom prst="rect">
            <a:avLst/>
          </a:prstGeom>
          <a:solidFill>
            <a:srgbClr val="cc0099"/>
          </a:solid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ffffff"/>
                </a:solidFill>
                <a:latin typeface="Arial"/>
              </a:rPr>
              <a:t>Bir önermenin olumsuzunun olumsuzu kendisidir. ( p</a:t>
            </a:r>
            <a:r>
              <a:rPr b="0" lang="en-US" sz="2400" spc="-1" strike="noStrike">
                <a:solidFill>
                  <a:srgbClr val="ffffff"/>
                </a:solidFill>
                <a:latin typeface="Arial"/>
              </a:rPr>
              <a:t>'</a:t>
            </a:r>
            <a:r>
              <a:rPr b="0" lang="tr-TR" sz="2400" spc="-1" strike="noStrike">
                <a:solidFill>
                  <a:srgbClr val="ffffff"/>
                </a:solidFill>
                <a:latin typeface="Arial"/>
              </a:rPr>
              <a:t> )</a:t>
            </a:r>
            <a:r>
              <a:rPr b="0" lang="en-US" sz="2400" spc="-1" strike="noStrike">
                <a:solidFill>
                  <a:srgbClr val="ffffff"/>
                </a:solidFill>
                <a:latin typeface="Arial"/>
              </a:rPr>
              <a:t>'</a:t>
            </a:r>
            <a:r>
              <a:rPr b="0" lang="tr-TR" sz="2400" spc="-1" strike="noStrike">
                <a:solidFill>
                  <a:srgbClr val="ffffff"/>
                </a:solidFill>
                <a:latin typeface="Arial"/>
              </a:rPr>
              <a:t> </a:t>
            </a:r>
            <a:r>
              <a:rPr b="0" lang="tr-TR" sz="2400" spc="-1" strike="noStrike">
                <a:solidFill>
                  <a:srgbClr val="ffffff"/>
                </a:solidFill>
                <a:latin typeface="Symbol"/>
              </a:rPr>
              <a:t></a:t>
            </a:r>
            <a:r>
              <a:rPr b="0" lang="tr-TR" sz="2400" spc="-1" strike="noStrike">
                <a:solidFill>
                  <a:srgbClr val="ffffff"/>
                </a:solidFill>
                <a:latin typeface="Arial"/>
              </a:rPr>
              <a:t> p</a:t>
            </a:r>
            <a:endParaRPr b="0" lang="tr-TR" sz="2400" spc="-1" strike="noStrike">
              <a:latin typeface="Arial"/>
            </a:endParaRPr>
          </a:p>
        </p:txBody>
      </p:sp>
      <p:graphicFrame>
        <p:nvGraphicFramePr>
          <p:cNvPr id="867" name="Group 41"/>
          <p:cNvGraphicFramePr/>
          <p:nvPr/>
        </p:nvGraphicFramePr>
        <p:xfrm>
          <a:off x="1919160" y="4437000"/>
          <a:ext cx="3024000" cy="1439640"/>
        </p:xfrm>
        <a:graphic>
          <a:graphicData uri="http://schemas.openxmlformats.org/drawingml/2006/table">
            <a:tbl>
              <a:tblPr/>
              <a:tblGrid>
                <a:gridCol w="1041120"/>
                <a:gridCol w="973080"/>
                <a:gridCol w="1009800"/>
              </a:tblGrid>
              <a:tr h="457560">
                <a:tc>
                  <a:txBody>
                    <a:bodyPr anchor="t">
                      <a:noAutofit/>
                    </a:bodyPr>
                    <a:p>
                      <a:pPr algn="ctr">
                        <a:lnSpc>
                          <a:spcPct val="100000"/>
                        </a:lnSpc>
                        <a:spcBef>
                          <a:spcPts val="479"/>
                        </a:spcBef>
                        <a:tabLst>
                          <a:tab algn="l" pos="0"/>
                        </a:tabLst>
                      </a:pPr>
                      <a:r>
                        <a:rPr b="0" lang="tr-TR" sz="2400" spc="-1" strike="noStrike">
                          <a:solidFill>
                            <a:srgbClr val="000000"/>
                          </a:solidFill>
                          <a:latin typeface="Arial"/>
                        </a:rPr>
                        <a:t>p</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9900">
                        <a:alpha val="50000"/>
                      </a:srgbClr>
                    </a:solidFill>
                  </a:tcPr>
                </a:tc>
                <a:tc>
                  <a:txBody>
                    <a:bodyPr anchor="t">
                      <a:noAutofit/>
                    </a:bodyPr>
                    <a:p>
                      <a:pPr algn="ctr">
                        <a:lnSpc>
                          <a:spcPct val="100000"/>
                        </a:lnSpc>
                        <a:spcBef>
                          <a:spcPts val="479"/>
                        </a:spcBef>
                        <a:tabLst>
                          <a:tab algn="l" pos="0"/>
                        </a:tabLst>
                      </a:pPr>
                      <a:r>
                        <a:rPr b="0" lang="tr-TR" sz="2400" spc="-1" strike="noStrike">
                          <a:solidFill>
                            <a:srgbClr val="000000"/>
                          </a:solidFill>
                          <a:latin typeface="Arial"/>
                        </a:rPr>
                        <a:t>p</a:t>
                      </a:r>
                      <a:r>
                        <a:rPr b="0" lang="en-US" sz="2400" spc="-1" strike="noStrike">
                          <a:solidFill>
                            <a:srgbClr val="000000"/>
                          </a:solidFill>
                          <a:latin typeface="Arial"/>
                        </a:rPr>
                        <a:t>'</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9900">
                        <a:alpha val="50000"/>
                      </a:srgbClr>
                    </a:solidFill>
                  </a:tcPr>
                </a:tc>
                <a:tc>
                  <a:txBody>
                    <a:bodyPr anchor="t">
                      <a:noAutofit/>
                    </a:bodyPr>
                    <a:p>
                      <a:pPr algn="ctr">
                        <a:lnSpc>
                          <a:spcPct val="100000"/>
                        </a:lnSpc>
                        <a:spcBef>
                          <a:spcPts val="479"/>
                        </a:spcBef>
                        <a:tabLst>
                          <a:tab algn="l" pos="0"/>
                        </a:tabLst>
                      </a:pP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a:t>
                      </a:r>
                      <a:r>
                        <a:rPr b="0" lang="en-US" sz="2400" spc="-1" strike="noStrike">
                          <a:solidFill>
                            <a:srgbClr val="000000"/>
                          </a:solidFill>
                          <a:latin typeface="Arial"/>
                        </a:rPr>
                        <a:t>'</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9900">
                        <a:alpha val="50000"/>
                      </a:srgbClr>
                    </a:solidFill>
                  </a:tcPr>
                </a:tc>
              </a:tr>
              <a:tr h="492120">
                <a:tc>
                  <a:txBody>
                    <a:bodyPr anchor="t">
                      <a:noAutofit/>
                    </a:bodyPr>
                    <a:p>
                      <a:pPr algn="ctr">
                        <a:lnSpc>
                          <a:spcPct val="100000"/>
                        </a:lnSpc>
                        <a:spcBef>
                          <a:spcPts val="479"/>
                        </a:spcBef>
                        <a:tabLst>
                          <a:tab algn="l" pos="0"/>
                        </a:tabLst>
                      </a:pPr>
                      <a:r>
                        <a:rPr b="0" lang="tr-TR" sz="2400" spc="-1" strike="noStrike">
                          <a:solidFill>
                            <a:srgbClr val="000000"/>
                          </a:solidFill>
                          <a:latin typeface="Arial"/>
                        </a:rPr>
                        <a:t>1</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99ff">
                        <a:alpha val="50000"/>
                      </a:srgbClr>
                    </a:solidFill>
                  </a:tcPr>
                </a:tc>
                <a:tc>
                  <a:txBody>
                    <a:bodyPr anchor="t">
                      <a:noAutofit/>
                    </a:bodyPr>
                    <a:p>
                      <a:pPr algn="ctr">
                        <a:lnSpc>
                          <a:spcPct val="100000"/>
                        </a:lnSpc>
                        <a:spcBef>
                          <a:spcPts val="479"/>
                        </a:spcBef>
                        <a:tabLst>
                          <a:tab algn="l" pos="0"/>
                        </a:tabLst>
                      </a:pPr>
                      <a:r>
                        <a:rPr b="0" lang="tr-TR" sz="2400" spc="-1" strike="noStrike">
                          <a:solidFill>
                            <a:srgbClr val="000000"/>
                          </a:solidFill>
                          <a:latin typeface="Arial"/>
                        </a:rPr>
                        <a:t>0</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9900">
                        <a:alpha val="50000"/>
                      </a:srgbClr>
                    </a:solidFill>
                  </a:tcPr>
                </a:tc>
                <a:tc>
                  <a:txBody>
                    <a:bodyPr anchor="t">
                      <a:noAutofit/>
                    </a:bodyPr>
                    <a:p>
                      <a:pPr algn="ctr">
                        <a:lnSpc>
                          <a:spcPct val="100000"/>
                        </a:lnSpc>
                        <a:spcBef>
                          <a:spcPts val="479"/>
                        </a:spcBef>
                        <a:tabLst>
                          <a:tab algn="l" pos="0"/>
                        </a:tabLst>
                      </a:pPr>
                      <a:r>
                        <a:rPr b="0" lang="tr-TR" sz="2400" spc="-1" strike="noStrike">
                          <a:solidFill>
                            <a:srgbClr val="000000"/>
                          </a:solidFill>
                          <a:latin typeface="Arial"/>
                        </a:rPr>
                        <a:t>1</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99ff">
                        <a:alpha val="50000"/>
                      </a:srgbClr>
                    </a:solidFill>
                  </a:tcPr>
                </a:tc>
              </a:tr>
              <a:tr h="490320">
                <a:tc>
                  <a:txBody>
                    <a:bodyPr anchor="t">
                      <a:noAutofit/>
                    </a:bodyPr>
                    <a:p>
                      <a:pPr algn="ctr">
                        <a:lnSpc>
                          <a:spcPct val="100000"/>
                        </a:lnSpc>
                        <a:spcBef>
                          <a:spcPts val="479"/>
                        </a:spcBef>
                        <a:tabLst>
                          <a:tab algn="l" pos="0"/>
                        </a:tabLst>
                      </a:pPr>
                      <a:r>
                        <a:rPr b="0" lang="tr-TR" sz="2400" spc="-1" strike="noStrike">
                          <a:solidFill>
                            <a:srgbClr val="000000"/>
                          </a:solidFill>
                          <a:latin typeface="Arial"/>
                        </a:rPr>
                        <a:t>0</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99ff">
                        <a:alpha val="50000"/>
                      </a:srgbClr>
                    </a:solidFill>
                  </a:tcPr>
                </a:tc>
                <a:tc>
                  <a:txBody>
                    <a:bodyPr anchor="t">
                      <a:noAutofit/>
                    </a:bodyPr>
                    <a:p>
                      <a:pPr algn="ctr">
                        <a:lnSpc>
                          <a:spcPct val="100000"/>
                        </a:lnSpc>
                        <a:spcBef>
                          <a:spcPts val="479"/>
                        </a:spcBef>
                        <a:tabLst>
                          <a:tab algn="l" pos="0"/>
                        </a:tabLst>
                      </a:pPr>
                      <a:r>
                        <a:rPr b="0" lang="tr-TR" sz="2400" spc="-1" strike="noStrike">
                          <a:solidFill>
                            <a:srgbClr val="000000"/>
                          </a:solidFill>
                          <a:latin typeface="Arial"/>
                        </a:rPr>
                        <a:t>1</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9900">
                        <a:alpha val="50000"/>
                      </a:srgbClr>
                    </a:solidFill>
                  </a:tcPr>
                </a:tc>
                <a:tc>
                  <a:txBody>
                    <a:bodyPr anchor="t">
                      <a:noAutofit/>
                    </a:bodyPr>
                    <a:p>
                      <a:pPr algn="ctr">
                        <a:lnSpc>
                          <a:spcPct val="100000"/>
                        </a:lnSpc>
                        <a:spcBef>
                          <a:spcPts val="479"/>
                        </a:spcBef>
                        <a:tabLst>
                          <a:tab algn="l" pos="0"/>
                        </a:tabLst>
                      </a:pPr>
                      <a:r>
                        <a:rPr b="0" lang="tr-TR" sz="2400" spc="-1" strike="noStrike">
                          <a:solidFill>
                            <a:srgbClr val="000000"/>
                          </a:solidFill>
                          <a:latin typeface="Arial"/>
                        </a:rPr>
                        <a:t>0</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99ff">
                        <a:alpha val="50000"/>
                      </a:srgbClr>
                    </a:solidFill>
                  </a:tcPr>
                </a:tc>
              </a:tr>
            </a:tbl>
          </a:graphicData>
        </a:graphic>
      </p:graphicFrame>
      <p:sp>
        <p:nvSpPr>
          <p:cNvPr id="868" name="Text Box 51"/>
          <p:cNvSpPr/>
          <p:nvPr/>
        </p:nvSpPr>
        <p:spPr>
          <a:xfrm>
            <a:off x="1824480" y="221940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869" name="Text Box 52"/>
          <p:cNvSpPr/>
          <p:nvPr/>
        </p:nvSpPr>
        <p:spPr>
          <a:xfrm>
            <a:off x="1855080" y="2706840"/>
            <a:ext cx="3147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 </a:t>
            </a:r>
            <a:r>
              <a:rPr b="0" lang="en-US" sz="2400" spc="-1" strike="noStrike">
                <a:solidFill>
                  <a:srgbClr val="000000"/>
                </a:solidFill>
                <a:latin typeface="Arial"/>
              </a:rPr>
              <a:t>"</a:t>
            </a:r>
            <a:r>
              <a:rPr b="0" lang="tr-TR" sz="2400" spc="-1" strike="noStrike">
                <a:solidFill>
                  <a:srgbClr val="000000"/>
                </a:solidFill>
                <a:latin typeface="Arial"/>
              </a:rPr>
              <a:t> 6 doğal sayıdır. </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870" name="Text Box 53"/>
          <p:cNvSpPr/>
          <p:nvPr/>
        </p:nvSpPr>
        <p:spPr>
          <a:xfrm>
            <a:off x="5045400" y="2706840"/>
            <a:ext cx="8578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a:t>
            </a:r>
            <a:r>
              <a:rPr b="0" lang="tr-TR" sz="2400" spc="-1" strike="noStrike">
                <a:solidFill>
                  <a:srgbClr val="000000"/>
                </a:solidFill>
                <a:latin typeface="Symbol"/>
              </a:rPr>
              <a:t></a:t>
            </a:r>
            <a:r>
              <a:rPr b="0" lang="tr-TR" sz="2400" spc="-1" strike="noStrike">
                <a:solidFill>
                  <a:srgbClr val="000000"/>
                </a:solidFill>
                <a:latin typeface="Arial"/>
              </a:rPr>
              <a:t> 1</a:t>
            </a:r>
            <a:endParaRPr b="0" lang="tr-TR" sz="2400" spc="-1" strike="noStrike">
              <a:latin typeface="Arial"/>
            </a:endParaRPr>
          </a:p>
        </p:txBody>
      </p:sp>
      <p:sp>
        <p:nvSpPr>
          <p:cNvPr id="871" name="Text Box 54"/>
          <p:cNvSpPr/>
          <p:nvPr/>
        </p:nvSpPr>
        <p:spPr>
          <a:xfrm>
            <a:off x="1845720" y="3206880"/>
            <a:ext cx="39135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ff"/>
                </a:solidFill>
                <a:latin typeface="Arial"/>
              </a:rPr>
              <a:t>p</a:t>
            </a:r>
            <a:r>
              <a:rPr b="0" lang="en-US" sz="2400" spc="-1" strike="noStrike">
                <a:solidFill>
                  <a:srgbClr val="0000ff"/>
                </a:solidFill>
                <a:latin typeface="Arial"/>
              </a:rPr>
              <a:t>'</a:t>
            </a:r>
            <a:r>
              <a:rPr b="0" lang="tr-TR" sz="2400" spc="-1" strike="noStrike">
                <a:solidFill>
                  <a:srgbClr val="0000ff"/>
                </a:solidFill>
                <a:latin typeface="Arial"/>
              </a:rPr>
              <a:t> : </a:t>
            </a:r>
            <a:r>
              <a:rPr b="0" lang="en-US" sz="2400" spc="-1" strike="noStrike">
                <a:solidFill>
                  <a:srgbClr val="0000ff"/>
                </a:solidFill>
                <a:latin typeface="Arial"/>
              </a:rPr>
              <a:t>"</a:t>
            </a:r>
            <a:r>
              <a:rPr b="0" lang="tr-TR" sz="2400" spc="-1" strike="noStrike">
                <a:solidFill>
                  <a:srgbClr val="0000ff"/>
                </a:solidFill>
                <a:latin typeface="Arial"/>
              </a:rPr>
              <a:t> 6 doğal sayı değildir. </a:t>
            </a:r>
            <a:r>
              <a:rPr b="0" lang="en-US" sz="2400" spc="-1" strike="noStrike">
                <a:solidFill>
                  <a:srgbClr val="0000ff"/>
                </a:solidFill>
                <a:latin typeface="Arial"/>
              </a:rPr>
              <a:t>"</a:t>
            </a:r>
            <a:r>
              <a:rPr b="0" lang="tr-TR" sz="2400" spc="-1" strike="noStrike">
                <a:solidFill>
                  <a:srgbClr val="0000ff"/>
                </a:solidFill>
                <a:latin typeface="Arial"/>
              </a:rPr>
              <a:t> </a:t>
            </a:r>
            <a:endParaRPr b="0" lang="tr-TR" sz="2400" spc="-1" strike="noStrike">
              <a:latin typeface="Arial"/>
            </a:endParaRPr>
          </a:p>
        </p:txBody>
      </p:sp>
      <p:sp>
        <p:nvSpPr>
          <p:cNvPr id="872" name="Text Box 55"/>
          <p:cNvSpPr/>
          <p:nvPr/>
        </p:nvSpPr>
        <p:spPr>
          <a:xfrm>
            <a:off x="5799960" y="3206880"/>
            <a:ext cx="91584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ff"/>
                </a:solidFill>
                <a:latin typeface="Arial"/>
              </a:rPr>
              <a:t>p</a:t>
            </a:r>
            <a:r>
              <a:rPr b="0" lang="en-US" sz="2400" spc="-1" strike="noStrike">
                <a:solidFill>
                  <a:srgbClr val="0000ff"/>
                </a:solidFill>
                <a:latin typeface="Arial"/>
              </a:rPr>
              <a:t>'</a:t>
            </a:r>
            <a:r>
              <a:rPr b="0" lang="tr-TR" sz="2400" spc="-1" strike="noStrike">
                <a:solidFill>
                  <a:srgbClr val="0000ff"/>
                </a:solidFill>
                <a:latin typeface="Arial"/>
              </a:rPr>
              <a:t> </a:t>
            </a:r>
            <a:r>
              <a:rPr b="0" lang="tr-TR" sz="2400" spc="-1" strike="noStrike">
                <a:solidFill>
                  <a:srgbClr val="0000ff"/>
                </a:solidFill>
                <a:latin typeface="Symbol"/>
              </a:rPr>
              <a:t></a:t>
            </a:r>
            <a:r>
              <a:rPr b="0" lang="tr-TR" sz="2400" spc="-1" strike="noStrike">
                <a:solidFill>
                  <a:srgbClr val="0000ff"/>
                </a:solidFill>
                <a:latin typeface="Arial"/>
              </a:rPr>
              <a:t> 0</a:t>
            </a:r>
            <a:endParaRPr b="0" lang="tr-TR" sz="2400" spc="-1" strike="noStrike">
              <a:latin typeface="Arial"/>
            </a:endParaRPr>
          </a:p>
        </p:txBody>
      </p:sp>
      <p:sp>
        <p:nvSpPr>
          <p:cNvPr id="873" name="Text Box 56"/>
          <p:cNvSpPr/>
          <p:nvPr/>
        </p:nvSpPr>
        <p:spPr>
          <a:xfrm>
            <a:off x="1844640" y="3718080"/>
            <a:ext cx="363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a:t>
            </a:r>
            <a:r>
              <a:rPr b="0" lang="en-US" sz="2400" spc="-1" strike="noStrike">
                <a:solidFill>
                  <a:srgbClr val="000000"/>
                </a:solidFill>
                <a:latin typeface="Arial"/>
              </a:rPr>
              <a:t>'</a:t>
            </a:r>
            <a:r>
              <a:rPr b="0" lang="tr-TR" sz="2400" spc="-1" strike="noStrike">
                <a:solidFill>
                  <a:srgbClr val="000000"/>
                </a:solidFill>
                <a:latin typeface="Arial"/>
              </a:rPr>
              <a:t> : </a:t>
            </a:r>
            <a:r>
              <a:rPr b="0" lang="en-US" sz="2400" spc="-1" strike="noStrike">
                <a:solidFill>
                  <a:srgbClr val="000000"/>
                </a:solidFill>
                <a:latin typeface="Arial"/>
              </a:rPr>
              <a:t>"</a:t>
            </a:r>
            <a:r>
              <a:rPr b="0" lang="tr-TR" sz="2400" spc="-1" strike="noStrike">
                <a:solidFill>
                  <a:srgbClr val="000000"/>
                </a:solidFill>
                <a:latin typeface="Arial"/>
              </a:rPr>
              <a:t> 6 doğal sayıdır. </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874" name="Text Box 57"/>
          <p:cNvSpPr/>
          <p:nvPr/>
        </p:nvSpPr>
        <p:spPr>
          <a:xfrm>
            <a:off x="5802480" y="3730680"/>
            <a:ext cx="13474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a:t>
            </a: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1</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473" dur="indefinite" restart="never" nodeType="tmRoot">
          <p:childTnLst>
            <p:seq>
              <p:cTn id="474" dur="indefinite" nodeType="mainSeq">
                <p:childTnLst>
                  <p:par>
                    <p:cTn id="475" nodeType="clickEffect" fill="hold">
                      <p:stCondLst>
                        <p:cond delay="indefinite"/>
                      </p:stCondLst>
                      <p:childTnLst>
                        <p:par>
                          <p:cTn id="476" nodeType="withEffect" fill="hold">
                            <p:stCondLst>
                              <p:cond delay="0"/>
                            </p:stCondLst>
                            <p:childTnLst>
                              <p:par>
                                <p:cTn id="477" nodeType="clickEffect" fill="hold" presetClass="entr" presetID="23" presetSubtype="16" repeatCount="3000">
                                  <p:stCondLst>
                                    <p:cond delay="0"/>
                                  </p:stCondLst>
                                  <p:childTnLst>
                                    <p:set>
                                      <p:cBhvr>
                                        <p:cTn id="478" dur="1" fill="hold">
                                          <p:stCondLst>
                                            <p:cond delay="0"/>
                                          </p:stCondLst>
                                        </p:cTn>
                                        <p:tgtEl>
                                          <p:spTgt spid="865"/>
                                        </p:tgtEl>
                                        <p:attrNameLst>
                                          <p:attrName>style.visibility</p:attrName>
                                        </p:attrNameLst>
                                      </p:cBhvr>
                                      <p:to>
                                        <p:strVal val="visible"/>
                                      </p:to>
                                    </p:set>
                                    <p:anim calcmode="lin" valueType="num">
                                      <p:cBhvr additive="repl">
                                        <p:cTn id="479" dur="500" fill="hold"/>
                                        <p:tgtEl>
                                          <p:spTgt spid="865"/>
                                        </p:tgtEl>
                                        <p:attrNameLst>
                                          <p:attrName>ppt_w</p:attrName>
                                        </p:attrNameLst>
                                      </p:cBhvr>
                                      <p:tavLst>
                                        <p:tav tm="0">
                                          <p:val>
                                            <p:fltVal val="0"/>
                                          </p:val>
                                        </p:tav>
                                        <p:tav tm="100000">
                                          <p:val>
                                            <p:strVal val="#ppt_w"/>
                                          </p:val>
                                        </p:tav>
                                      </p:tavLst>
                                    </p:anim>
                                    <p:anim calcmode="lin" valueType="num">
                                      <p:cBhvr additive="repl">
                                        <p:cTn id="480" dur="500" fill="hold"/>
                                        <p:tgtEl>
                                          <p:spTgt spid="865"/>
                                        </p:tgtEl>
                                        <p:attrNameLst>
                                          <p:attrName>ppt_h</p:attrName>
                                        </p:attrNameLst>
                                      </p:cBhvr>
                                      <p:tavLst>
                                        <p:tav tm="0">
                                          <p:val>
                                            <p:fltVal val="0"/>
                                          </p:val>
                                        </p:tav>
                                        <p:tav tm="100000">
                                          <p:val>
                                            <p:strVal val="#ppt_h"/>
                                          </p:val>
                                        </p:tav>
                                      </p:tavLst>
                                    </p:anim>
                                  </p:childTnLst>
                                </p:cTn>
                              </p:par>
                            </p:childTnLst>
                          </p:cTn>
                        </p:par>
                      </p:childTnLst>
                    </p:cTn>
                  </p:par>
                  <p:par>
                    <p:cTn id="481" nodeType="clickEffect" fill="hold">
                      <p:stCondLst>
                        <p:cond delay="indefinite"/>
                      </p:stCondLst>
                      <p:childTnLst>
                        <p:par>
                          <p:cTn id="482" nodeType="withEffect" fill="hold">
                            <p:stCondLst>
                              <p:cond delay="0"/>
                            </p:stCondLst>
                            <p:childTnLst>
                              <p:par>
                                <p:cTn id="483" nodeType="clickEffect" fill="hold" presetClass="entr" presetID="9">
                                  <p:stCondLst>
                                    <p:cond delay="0"/>
                                  </p:stCondLst>
                                  <p:childTnLst>
                                    <p:set>
                                      <p:cBhvr>
                                        <p:cTn id="484" dur="1" fill="hold">
                                          <p:stCondLst>
                                            <p:cond delay="0"/>
                                          </p:stCondLst>
                                        </p:cTn>
                                        <p:tgtEl>
                                          <p:spTgt spid="866"/>
                                        </p:tgtEl>
                                        <p:attrNameLst>
                                          <p:attrName>style.visibility</p:attrName>
                                        </p:attrNameLst>
                                      </p:cBhvr>
                                      <p:to>
                                        <p:strVal val="visible"/>
                                      </p:to>
                                    </p:set>
                                    <p:animEffect filter="dissolve" transition="in">
                                      <p:cBhvr additive="repl">
                                        <p:cTn id="485" dur="500"/>
                                        <p:tgtEl>
                                          <p:spTgt spid="866"/>
                                        </p:tgtEl>
                                      </p:cBhvr>
                                    </p:animEffect>
                                  </p:childTnLst>
                                </p:cTn>
                              </p:par>
                            </p:childTnLst>
                          </p:cTn>
                        </p:par>
                      </p:childTnLst>
                    </p:cTn>
                  </p:par>
                  <p:par>
                    <p:cTn id="486" nodeType="clickEffect" fill="hold">
                      <p:stCondLst>
                        <p:cond delay="indefinite"/>
                      </p:stCondLst>
                      <p:childTnLst>
                        <p:par>
                          <p:cTn id="487" nodeType="withEffect" fill="hold">
                            <p:stCondLst>
                              <p:cond delay="0"/>
                            </p:stCondLst>
                            <p:childTnLst>
                              <p:par>
                                <p:cTn id="488" nodeType="clickEffect" fill="hold" presetClass="entr" presetID="23" presetSubtype="16">
                                  <p:stCondLst>
                                    <p:cond delay="0"/>
                                  </p:stCondLst>
                                  <p:childTnLst>
                                    <p:set>
                                      <p:cBhvr>
                                        <p:cTn id="489" dur="1" fill="hold">
                                          <p:stCondLst>
                                            <p:cond delay="0"/>
                                          </p:stCondLst>
                                        </p:cTn>
                                        <p:tgtEl>
                                          <p:spTgt spid="868"/>
                                        </p:tgtEl>
                                        <p:attrNameLst>
                                          <p:attrName>style.visibility</p:attrName>
                                        </p:attrNameLst>
                                      </p:cBhvr>
                                      <p:to>
                                        <p:strVal val="visible"/>
                                      </p:to>
                                    </p:set>
                                    <p:anim calcmode="lin" valueType="num">
                                      <p:cBhvr additive="repl">
                                        <p:cTn id="490" dur="500" fill="hold"/>
                                        <p:tgtEl>
                                          <p:spTgt spid="868"/>
                                        </p:tgtEl>
                                        <p:attrNameLst>
                                          <p:attrName>ppt_w</p:attrName>
                                        </p:attrNameLst>
                                      </p:cBhvr>
                                      <p:tavLst>
                                        <p:tav tm="0">
                                          <p:val>
                                            <p:fltVal val="0"/>
                                          </p:val>
                                        </p:tav>
                                        <p:tav tm="100000">
                                          <p:val>
                                            <p:strVal val="#ppt_w"/>
                                          </p:val>
                                        </p:tav>
                                      </p:tavLst>
                                    </p:anim>
                                    <p:anim calcmode="lin" valueType="num">
                                      <p:cBhvr additive="repl">
                                        <p:cTn id="491" dur="500" fill="hold"/>
                                        <p:tgtEl>
                                          <p:spTgt spid="868"/>
                                        </p:tgtEl>
                                        <p:attrNameLst>
                                          <p:attrName>ppt_h</p:attrName>
                                        </p:attrNameLst>
                                      </p:cBhvr>
                                      <p:tavLst>
                                        <p:tav tm="0">
                                          <p:val>
                                            <p:fltVal val="0"/>
                                          </p:val>
                                        </p:tav>
                                        <p:tav tm="100000">
                                          <p:val>
                                            <p:strVal val="#ppt_h"/>
                                          </p:val>
                                        </p:tav>
                                      </p:tavLst>
                                    </p:anim>
                                  </p:childTnLst>
                                </p:cTn>
                              </p:par>
                            </p:childTnLst>
                          </p:cTn>
                        </p:par>
                      </p:childTnLst>
                    </p:cTn>
                  </p:par>
                  <p:par>
                    <p:cTn id="492" nodeType="clickEffect" fill="hold">
                      <p:stCondLst>
                        <p:cond delay="indefinite"/>
                      </p:stCondLst>
                      <p:childTnLst>
                        <p:par>
                          <p:cTn id="493" nodeType="withEffect" fill="hold">
                            <p:stCondLst>
                              <p:cond delay="0"/>
                            </p:stCondLst>
                            <p:childTnLst>
                              <p:par>
                                <p:cTn id="494" nodeType="clickEffect" fill="hold" presetClass="entr" presetID="9">
                                  <p:stCondLst>
                                    <p:cond delay="0"/>
                                  </p:stCondLst>
                                  <p:childTnLst>
                                    <p:set>
                                      <p:cBhvr>
                                        <p:cTn id="495" dur="1" fill="hold">
                                          <p:stCondLst>
                                            <p:cond delay="0"/>
                                          </p:stCondLst>
                                        </p:cTn>
                                        <p:tgtEl>
                                          <p:spTgt spid="869"/>
                                        </p:tgtEl>
                                        <p:attrNameLst>
                                          <p:attrName>style.visibility</p:attrName>
                                        </p:attrNameLst>
                                      </p:cBhvr>
                                      <p:to>
                                        <p:strVal val="visible"/>
                                      </p:to>
                                    </p:set>
                                    <p:animEffect filter="dissolve" transition="in">
                                      <p:cBhvr additive="repl">
                                        <p:cTn id="496" dur="500"/>
                                        <p:tgtEl>
                                          <p:spTgt spid="869"/>
                                        </p:tgtEl>
                                      </p:cBhvr>
                                    </p:animEffect>
                                  </p:childTnLst>
                                </p:cTn>
                              </p:par>
                            </p:childTnLst>
                          </p:cTn>
                        </p:par>
                      </p:childTnLst>
                    </p:cTn>
                  </p:par>
                  <p:par>
                    <p:cTn id="497" nodeType="clickEffect" fill="hold">
                      <p:stCondLst>
                        <p:cond delay="indefinite"/>
                      </p:stCondLst>
                      <p:childTnLst>
                        <p:par>
                          <p:cTn id="498" nodeType="withEffect" fill="hold">
                            <p:stCondLst>
                              <p:cond delay="0"/>
                            </p:stCondLst>
                            <p:childTnLst>
                              <p:par>
                                <p:cTn id="499" nodeType="clickEffect" fill="hold" presetClass="entr" presetID="9">
                                  <p:stCondLst>
                                    <p:cond delay="0"/>
                                  </p:stCondLst>
                                  <p:childTnLst>
                                    <p:set>
                                      <p:cBhvr>
                                        <p:cTn id="500" dur="1" fill="hold">
                                          <p:stCondLst>
                                            <p:cond delay="0"/>
                                          </p:stCondLst>
                                        </p:cTn>
                                        <p:tgtEl>
                                          <p:spTgt spid="870"/>
                                        </p:tgtEl>
                                        <p:attrNameLst>
                                          <p:attrName>style.visibility</p:attrName>
                                        </p:attrNameLst>
                                      </p:cBhvr>
                                      <p:to>
                                        <p:strVal val="visible"/>
                                      </p:to>
                                    </p:set>
                                    <p:animEffect filter="dissolve" transition="in">
                                      <p:cBhvr additive="repl">
                                        <p:cTn id="501" dur="500"/>
                                        <p:tgtEl>
                                          <p:spTgt spid="870"/>
                                        </p:tgtEl>
                                      </p:cBhvr>
                                    </p:animEffect>
                                  </p:childTnLst>
                                </p:cTn>
                              </p:par>
                            </p:childTnLst>
                          </p:cTn>
                        </p:par>
                      </p:childTnLst>
                    </p:cTn>
                  </p:par>
                  <p:par>
                    <p:cTn id="502" nodeType="clickEffect" fill="hold">
                      <p:stCondLst>
                        <p:cond delay="indefinite"/>
                      </p:stCondLst>
                      <p:childTnLst>
                        <p:par>
                          <p:cTn id="503" nodeType="withEffect" fill="hold">
                            <p:stCondLst>
                              <p:cond delay="0"/>
                            </p:stCondLst>
                            <p:childTnLst>
                              <p:par>
                                <p:cTn id="504" nodeType="clickEffect" fill="hold" presetClass="entr" presetID="9">
                                  <p:stCondLst>
                                    <p:cond delay="0"/>
                                  </p:stCondLst>
                                  <p:childTnLst>
                                    <p:set>
                                      <p:cBhvr>
                                        <p:cTn id="505" dur="1" fill="hold">
                                          <p:stCondLst>
                                            <p:cond delay="0"/>
                                          </p:stCondLst>
                                        </p:cTn>
                                        <p:tgtEl>
                                          <p:spTgt spid="871"/>
                                        </p:tgtEl>
                                        <p:attrNameLst>
                                          <p:attrName>style.visibility</p:attrName>
                                        </p:attrNameLst>
                                      </p:cBhvr>
                                      <p:to>
                                        <p:strVal val="visible"/>
                                      </p:to>
                                    </p:set>
                                    <p:animEffect filter="dissolve" transition="in">
                                      <p:cBhvr additive="repl">
                                        <p:cTn id="506" dur="500"/>
                                        <p:tgtEl>
                                          <p:spTgt spid="871"/>
                                        </p:tgtEl>
                                      </p:cBhvr>
                                    </p:animEffect>
                                  </p:childTnLst>
                                </p:cTn>
                              </p:par>
                            </p:childTnLst>
                          </p:cTn>
                        </p:par>
                      </p:childTnLst>
                    </p:cTn>
                  </p:par>
                  <p:par>
                    <p:cTn id="507" nodeType="clickEffect" fill="hold">
                      <p:stCondLst>
                        <p:cond delay="indefinite"/>
                      </p:stCondLst>
                      <p:childTnLst>
                        <p:par>
                          <p:cTn id="508" nodeType="withEffect" fill="hold">
                            <p:stCondLst>
                              <p:cond delay="0"/>
                            </p:stCondLst>
                            <p:childTnLst>
                              <p:par>
                                <p:cTn id="509" nodeType="clickEffect" fill="hold" presetClass="entr" presetID="9">
                                  <p:stCondLst>
                                    <p:cond delay="0"/>
                                  </p:stCondLst>
                                  <p:childTnLst>
                                    <p:set>
                                      <p:cBhvr>
                                        <p:cTn id="510" dur="1" fill="hold">
                                          <p:stCondLst>
                                            <p:cond delay="0"/>
                                          </p:stCondLst>
                                        </p:cTn>
                                        <p:tgtEl>
                                          <p:spTgt spid="872"/>
                                        </p:tgtEl>
                                        <p:attrNameLst>
                                          <p:attrName>style.visibility</p:attrName>
                                        </p:attrNameLst>
                                      </p:cBhvr>
                                      <p:to>
                                        <p:strVal val="visible"/>
                                      </p:to>
                                    </p:set>
                                    <p:animEffect filter="dissolve" transition="in">
                                      <p:cBhvr additive="repl">
                                        <p:cTn id="511" dur="500"/>
                                        <p:tgtEl>
                                          <p:spTgt spid="872"/>
                                        </p:tgtEl>
                                      </p:cBhvr>
                                    </p:animEffect>
                                  </p:childTnLst>
                                </p:cTn>
                              </p:par>
                            </p:childTnLst>
                          </p:cTn>
                        </p:par>
                      </p:childTnLst>
                    </p:cTn>
                  </p:par>
                  <p:par>
                    <p:cTn id="512" nodeType="clickEffect" fill="hold">
                      <p:stCondLst>
                        <p:cond delay="indefinite"/>
                      </p:stCondLst>
                      <p:childTnLst>
                        <p:par>
                          <p:cTn id="513" nodeType="withEffect" fill="hold">
                            <p:stCondLst>
                              <p:cond delay="0"/>
                            </p:stCondLst>
                            <p:childTnLst>
                              <p:par>
                                <p:cTn id="514" nodeType="clickEffect" fill="hold" presetClass="entr" presetID="9">
                                  <p:stCondLst>
                                    <p:cond delay="0"/>
                                  </p:stCondLst>
                                  <p:childTnLst>
                                    <p:set>
                                      <p:cBhvr>
                                        <p:cTn id="515" dur="1" fill="hold">
                                          <p:stCondLst>
                                            <p:cond delay="0"/>
                                          </p:stCondLst>
                                        </p:cTn>
                                        <p:tgtEl>
                                          <p:spTgt spid="873"/>
                                        </p:tgtEl>
                                        <p:attrNameLst>
                                          <p:attrName>style.visibility</p:attrName>
                                        </p:attrNameLst>
                                      </p:cBhvr>
                                      <p:to>
                                        <p:strVal val="visible"/>
                                      </p:to>
                                    </p:set>
                                    <p:animEffect filter="dissolve" transition="in">
                                      <p:cBhvr additive="repl">
                                        <p:cTn id="516" dur="500"/>
                                        <p:tgtEl>
                                          <p:spTgt spid="873"/>
                                        </p:tgtEl>
                                      </p:cBhvr>
                                    </p:animEffect>
                                  </p:childTnLst>
                                </p:cTn>
                              </p:par>
                            </p:childTnLst>
                          </p:cTn>
                        </p:par>
                      </p:childTnLst>
                    </p:cTn>
                  </p:par>
                  <p:par>
                    <p:cTn id="517" nodeType="clickEffect" fill="hold">
                      <p:stCondLst>
                        <p:cond delay="indefinite"/>
                      </p:stCondLst>
                      <p:childTnLst>
                        <p:par>
                          <p:cTn id="518" nodeType="withEffect" fill="hold">
                            <p:stCondLst>
                              <p:cond delay="0"/>
                            </p:stCondLst>
                            <p:childTnLst>
                              <p:par>
                                <p:cTn id="519" nodeType="clickEffect" fill="hold" presetClass="entr" presetID="9">
                                  <p:stCondLst>
                                    <p:cond delay="0"/>
                                  </p:stCondLst>
                                  <p:childTnLst>
                                    <p:set>
                                      <p:cBhvr>
                                        <p:cTn id="520" dur="1" fill="hold">
                                          <p:stCondLst>
                                            <p:cond delay="0"/>
                                          </p:stCondLst>
                                        </p:cTn>
                                        <p:tgtEl>
                                          <p:spTgt spid="874"/>
                                        </p:tgtEl>
                                        <p:attrNameLst>
                                          <p:attrName>style.visibility</p:attrName>
                                        </p:attrNameLst>
                                      </p:cBhvr>
                                      <p:to>
                                        <p:strVal val="visible"/>
                                      </p:to>
                                    </p:set>
                                    <p:animEffect filter="dissolve" transition="in">
                                      <p:cBhvr additive="repl">
                                        <p:cTn id="521" dur="500"/>
                                        <p:tgtEl>
                                          <p:spTgt spid="874"/>
                                        </p:tgtEl>
                                      </p:cBhvr>
                                    </p:animEffect>
                                  </p:childTnLst>
                                </p:cTn>
                              </p:par>
                            </p:childTnLst>
                          </p:cTn>
                        </p:par>
                      </p:childTnLst>
                    </p:cTn>
                  </p:par>
                  <p:par>
                    <p:cTn id="522" nodeType="clickEffect" fill="hold">
                      <p:stCondLst>
                        <p:cond delay="indefinite"/>
                      </p:stCondLst>
                      <p:childTnLst>
                        <p:par>
                          <p:cTn id="523" nodeType="withEffect" fill="hold">
                            <p:stCondLst>
                              <p:cond delay="0"/>
                            </p:stCondLst>
                            <p:childTnLst>
                              <p:par>
                                <p:cTn id="524" nodeType="clickEffect" fill="hold" presetClass="entr" presetID="9">
                                  <p:stCondLst>
                                    <p:cond delay="0"/>
                                  </p:stCondLst>
                                  <p:childTnLst>
                                    <p:set>
                                      <p:cBhvr>
                                        <p:cTn id="525" dur="1" fill="hold">
                                          <p:stCondLst>
                                            <p:cond delay="0"/>
                                          </p:stCondLst>
                                        </p:cTn>
                                        <p:tgtEl>
                                          <p:spTgt spid="867"/>
                                        </p:tgtEl>
                                        <p:attrNameLst>
                                          <p:attrName>style.visibility</p:attrName>
                                        </p:attrNameLst>
                                      </p:cBhvr>
                                      <p:to>
                                        <p:strVal val="visible"/>
                                      </p:to>
                                    </p:set>
                                    <p:animEffect filter="dissolve" transition="in">
                                      <p:cBhvr additive="repl">
                                        <p:cTn id="526" dur="500"/>
                                        <p:tgtEl>
                                          <p:spTgt spid="8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Text Box 2"/>
          <p:cNvSpPr/>
          <p:nvPr/>
        </p:nvSpPr>
        <p:spPr>
          <a:xfrm>
            <a:off x="1827360" y="662040"/>
            <a:ext cx="280404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BİLEŞİK ÖNERME</a:t>
            </a:r>
            <a:endParaRPr b="0" lang="tr-TR" sz="2400" spc="-1" strike="noStrike">
              <a:latin typeface="Arial"/>
            </a:endParaRPr>
          </a:p>
        </p:txBody>
      </p:sp>
      <p:sp>
        <p:nvSpPr>
          <p:cNvPr id="876" name="Text Box 3"/>
          <p:cNvSpPr/>
          <p:nvPr/>
        </p:nvSpPr>
        <p:spPr>
          <a:xfrm>
            <a:off x="1825560" y="1098720"/>
            <a:ext cx="8373600" cy="1187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İki ya da daha çok önermenin  </a:t>
            </a:r>
            <a:r>
              <a:rPr b="0" lang="en-US" sz="2400" spc="-1" strike="noStrike">
                <a:solidFill>
                  <a:srgbClr val="0000ff"/>
                </a:solidFill>
                <a:latin typeface="Arial"/>
              </a:rPr>
              <a:t>"</a:t>
            </a:r>
            <a:r>
              <a:rPr b="0" lang="tr-TR" sz="2400" spc="-1" strike="noStrike">
                <a:solidFill>
                  <a:srgbClr val="0000ff"/>
                </a:solidFill>
                <a:latin typeface="Arial"/>
              </a:rPr>
              <a:t> ve </a:t>
            </a:r>
            <a:r>
              <a:rPr b="0" lang="en-US" sz="2400" spc="-1" strike="noStrike">
                <a:solidFill>
                  <a:srgbClr val="0000ff"/>
                </a:solidFill>
                <a:latin typeface="Arial"/>
              </a:rPr>
              <a:t>"</a:t>
            </a:r>
            <a:r>
              <a:rPr b="0" lang="tr-TR" sz="2400" spc="-1" strike="noStrike">
                <a:solidFill>
                  <a:srgbClr val="0000ff"/>
                </a:solidFill>
                <a:latin typeface="Arial"/>
              </a:rPr>
              <a:t>, </a:t>
            </a:r>
            <a:r>
              <a:rPr b="0" lang="en-US" sz="2400" spc="-1" strike="noStrike">
                <a:solidFill>
                  <a:srgbClr val="0000ff"/>
                </a:solidFill>
                <a:latin typeface="Arial"/>
              </a:rPr>
              <a:t>"</a:t>
            </a:r>
            <a:r>
              <a:rPr b="0" lang="tr-TR" sz="2400" spc="-1" strike="noStrike">
                <a:solidFill>
                  <a:srgbClr val="0000ff"/>
                </a:solidFill>
                <a:latin typeface="Arial"/>
              </a:rPr>
              <a:t> veya </a:t>
            </a:r>
            <a:r>
              <a:rPr b="0" lang="en-US" sz="2400" spc="-1" strike="noStrike">
                <a:solidFill>
                  <a:srgbClr val="0000ff"/>
                </a:solidFill>
                <a:latin typeface="Arial"/>
              </a:rPr>
              <a:t>"</a:t>
            </a:r>
            <a:r>
              <a:rPr b="0" lang="tr-TR" sz="2400" spc="-1" strike="noStrike">
                <a:solidFill>
                  <a:srgbClr val="0000ff"/>
                </a:solidFill>
                <a:latin typeface="Arial"/>
              </a:rPr>
              <a:t>, </a:t>
            </a:r>
            <a:r>
              <a:rPr b="0" lang="en-US" sz="2400" spc="-1" strike="noStrike">
                <a:solidFill>
                  <a:srgbClr val="0000ff"/>
                </a:solidFill>
                <a:latin typeface="Arial"/>
              </a:rPr>
              <a:t>"</a:t>
            </a:r>
            <a:r>
              <a:rPr b="0" lang="tr-TR" sz="2400" spc="-1" strike="noStrike">
                <a:solidFill>
                  <a:srgbClr val="0000ff"/>
                </a:solidFill>
                <a:latin typeface="Arial"/>
              </a:rPr>
              <a:t> ise </a:t>
            </a:r>
            <a:r>
              <a:rPr b="0" lang="en-US" sz="2400" spc="-1" strike="noStrike">
                <a:solidFill>
                  <a:srgbClr val="0000ff"/>
                </a:solidFill>
                <a:latin typeface="Arial"/>
              </a:rPr>
              <a:t>"</a:t>
            </a:r>
            <a:r>
              <a:rPr b="0" lang="tr-TR" sz="2400" spc="-1" strike="noStrike">
                <a:solidFill>
                  <a:srgbClr val="000000"/>
                </a:solidFill>
                <a:latin typeface="Arial"/>
              </a:rPr>
              <a:t>,            </a:t>
            </a:r>
            <a:r>
              <a:rPr b="1" lang="en-US" sz="2400" spc="-1" strike="noStrike">
                <a:solidFill>
                  <a:srgbClr val="0000ff"/>
                </a:solidFill>
                <a:latin typeface="Arial"/>
              </a:rPr>
              <a:t>"</a:t>
            </a:r>
            <a:r>
              <a:rPr b="1" lang="tr-TR" sz="2400" spc="-1" strike="noStrike">
                <a:solidFill>
                  <a:srgbClr val="0000ff"/>
                </a:solidFill>
                <a:latin typeface="Arial"/>
              </a:rPr>
              <a:t> </a:t>
            </a:r>
            <a:r>
              <a:rPr b="0" lang="tr-TR" sz="2400" spc="-1" strike="noStrike">
                <a:solidFill>
                  <a:srgbClr val="0000ff"/>
                </a:solidFill>
                <a:latin typeface="Arial"/>
              </a:rPr>
              <a:t>ancak ve ancak </a:t>
            </a:r>
            <a:r>
              <a:rPr b="0" lang="en-US" sz="2400" spc="-1" strike="noStrike">
                <a:solidFill>
                  <a:srgbClr val="0000ff"/>
                </a:solidFill>
                <a:latin typeface="Arial"/>
              </a:rPr>
              <a:t>"</a:t>
            </a:r>
            <a:r>
              <a:rPr b="0" lang="tr-TR" sz="2400" spc="-1" strike="noStrike">
                <a:solidFill>
                  <a:srgbClr val="000000"/>
                </a:solidFill>
                <a:latin typeface="Arial"/>
              </a:rPr>
              <a:t> bağlaçlarından bir ya da daha fazlasıyla oluşturulan yeni önermeye </a:t>
            </a:r>
            <a:r>
              <a:rPr b="0" lang="tr-TR" sz="2400" spc="-1" strike="noStrike">
                <a:solidFill>
                  <a:srgbClr val="ff0000"/>
                </a:solidFill>
                <a:latin typeface="Arial"/>
              </a:rPr>
              <a:t>bileşik önerme</a:t>
            </a:r>
            <a:r>
              <a:rPr b="0" lang="tr-TR" sz="2400" spc="-1" strike="noStrike">
                <a:solidFill>
                  <a:srgbClr val="000000"/>
                </a:solidFill>
                <a:latin typeface="Arial"/>
              </a:rPr>
              <a:t> denir.</a:t>
            </a:r>
            <a:endParaRPr b="0" lang="tr-TR" sz="2400" spc="-1" strike="noStrike">
              <a:latin typeface="Arial"/>
            </a:endParaRPr>
          </a:p>
        </p:txBody>
      </p:sp>
      <p:sp>
        <p:nvSpPr>
          <p:cNvPr id="877" name="Text Box 5"/>
          <p:cNvSpPr/>
          <p:nvPr/>
        </p:nvSpPr>
        <p:spPr>
          <a:xfrm>
            <a:off x="2266560" y="2579760"/>
            <a:ext cx="135144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ve  q </a:t>
            </a:r>
            <a:endParaRPr b="0" lang="tr-TR" sz="2400" spc="-1" strike="noStrike">
              <a:latin typeface="Arial"/>
            </a:endParaRPr>
          </a:p>
        </p:txBody>
      </p:sp>
      <p:sp>
        <p:nvSpPr>
          <p:cNvPr id="878" name="Text Box 6"/>
          <p:cNvSpPr/>
          <p:nvPr/>
        </p:nvSpPr>
        <p:spPr>
          <a:xfrm>
            <a:off x="2268000" y="3070080"/>
            <a:ext cx="141840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veya q </a:t>
            </a:r>
            <a:endParaRPr b="0" lang="tr-TR" sz="2400" spc="-1" strike="noStrike">
              <a:latin typeface="Arial"/>
            </a:endParaRPr>
          </a:p>
        </p:txBody>
      </p:sp>
      <p:sp>
        <p:nvSpPr>
          <p:cNvPr id="879" name="Text Box 7"/>
          <p:cNvSpPr/>
          <p:nvPr/>
        </p:nvSpPr>
        <p:spPr>
          <a:xfrm>
            <a:off x="1814040" y="2565360"/>
            <a:ext cx="472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8000"/>
                </a:solidFill>
                <a:latin typeface="Wingdings 2"/>
              </a:rPr>
              <a:t></a:t>
            </a:r>
            <a:endParaRPr b="0" lang="tr-TR" sz="2400" spc="-1" strike="noStrike">
              <a:latin typeface="Arial"/>
            </a:endParaRPr>
          </a:p>
        </p:txBody>
      </p:sp>
      <p:sp>
        <p:nvSpPr>
          <p:cNvPr id="880" name="Text Box 8"/>
          <p:cNvSpPr/>
          <p:nvPr/>
        </p:nvSpPr>
        <p:spPr>
          <a:xfrm>
            <a:off x="1814040" y="3083040"/>
            <a:ext cx="472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8000"/>
                </a:solidFill>
                <a:latin typeface="Wingdings 2"/>
              </a:rPr>
              <a:t></a:t>
            </a:r>
            <a:endParaRPr b="0" lang="tr-TR" sz="2400" spc="-1" strike="noStrike">
              <a:latin typeface="Arial"/>
            </a:endParaRPr>
          </a:p>
        </p:txBody>
      </p:sp>
      <p:sp>
        <p:nvSpPr>
          <p:cNvPr id="881" name="Text Box 9"/>
          <p:cNvSpPr/>
          <p:nvPr/>
        </p:nvSpPr>
        <p:spPr>
          <a:xfrm>
            <a:off x="2270160" y="3575160"/>
            <a:ext cx="14187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ise  q </a:t>
            </a:r>
            <a:endParaRPr b="0" lang="tr-TR" sz="2400" spc="-1" strike="noStrike">
              <a:latin typeface="Arial"/>
            </a:endParaRPr>
          </a:p>
        </p:txBody>
      </p:sp>
      <p:sp>
        <p:nvSpPr>
          <p:cNvPr id="882" name="Text Box 10"/>
          <p:cNvSpPr/>
          <p:nvPr/>
        </p:nvSpPr>
        <p:spPr>
          <a:xfrm>
            <a:off x="2270520" y="4065480"/>
            <a:ext cx="30628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ancak ve ancak  q </a:t>
            </a:r>
            <a:endParaRPr b="0" lang="tr-TR" sz="2400" spc="-1" strike="noStrike">
              <a:latin typeface="Arial"/>
            </a:endParaRPr>
          </a:p>
        </p:txBody>
      </p:sp>
      <p:sp>
        <p:nvSpPr>
          <p:cNvPr id="883" name="Text Box 11"/>
          <p:cNvSpPr/>
          <p:nvPr/>
        </p:nvSpPr>
        <p:spPr>
          <a:xfrm>
            <a:off x="1817280" y="3560760"/>
            <a:ext cx="472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8000"/>
                </a:solidFill>
                <a:latin typeface="Wingdings 2"/>
              </a:rPr>
              <a:t></a:t>
            </a:r>
            <a:endParaRPr b="0" lang="tr-TR" sz="2400" spc="-1" strike="noStrike">
              <a:latin typeface="Arial"/>
            </a:endParaRPr>
          </a:p>
        </p:txBody>
      </p:sp>
      <p:sp>
        <p:nvSpPr>
          <p:cNvPr id="884" name="Text Box 12"/>
          <p:cNvSpPr/>
          <p:nvPr/>
        </p:nvSpPr>
        <p:spPr>
          <a:xfrm>
            <a:off x="1817280" y="4078440"/>
            <a:ext cx="472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8000"/>
                </a:solidFill>
                <a:latin typeface="Wingdings 2"/>
              </a:rPr>
              <a:t></a:t>
            </a:r>
            <a:endParaRPr b="0" lang="tr-TR" sz="2400" spc="-1" strike="noStrike">
              <a:latin typeface="Arial"/>
            </a:endParaRPr>
          </a:p>
        </p:txBody>
      </p:sp>
      <p:sp>
        <p:nvSpPr>
          <p:cNvPr id="885" name="Line 13"/>
          <p:cNvSpPr/>
          <p:nvPr/>
        </p:nvSpPr>
        <p:spPr>
          <a:xfrm>
            <a:off x="3647880" y="2852640"/>
            <a:ext cx="3024360" cy="360"/>
          </a:xfrm>
          <a:prstGeom prst="line">
            <a:avLst/>
          </a:prstGeom>
          <a:ln w="9525">
            <a:solidFill>
              <a:srgbClr val="000000"/>
            </a:solidFill>
            <a:round/>
            <a:tailEnd len="med" type="triangle" w="med"/>
          </a:ln>
        </p:spPr>
        <p:style>
          <a:lnRef idx="0"/>
          <a:fillRef idx="0"/>
          <a:effectRef idx="0"/>
          <a:fontRef idx="minor"/>
        </p:style>
      </p:sp>
      <p:sp>
        <p:nvSpPr>
          <p:cNvPr id="886" name="Text Box 14"/>
          <p:cNvSpPr/>
          <p:nvPr/>
        </p:nvSpPr>
        <p:spPr>
          <a:xfrm>
            <a:off x="6878520" y="2585880"/>
            <a:ext cx="9597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a:t>
            </a:r>
            <a:r>
              <a:rPr b="1" lang="tr-TR" sz="2400" spc="-1" strike="noStrike">
                <a:solidFill>
                  <a:srgbClr val="000000"/>
                </a:solidFill>
                <a:latin typeface="Symbol"/>
              </a:rPr>
              <a:t></a:t>
            </a:r>
            <a:r>
              <a:rPr b="0" lang="tr-TR" sz="2400" spc="-1" strike="noStrike">
                <a:solidFill>
                  <a:srgbClr val="000000"/>
                </a:solidFill>
                <a:latin typeface="Arial"/>
              </a:rPr>
              <a:t> q </a:t>
            </a:r>
            <a:endParaRPr b="0" lang="tr-TR" sz="2400" spc="-1" strike="noStrike">
              <a:latin typeface="Arial"/>
            </a:endParaRPr>
          </a:p>
        </p:txBody>
      </p:sp>
      <p:sp>
        <p:nvSpPr>
          <p:cNvPr id="887" name="Line 15"/>
          <p:cNvSpPr/>
          <p:nvPr/>
        </p:nvSpPr>
        <p:spPr>
          <a:xfrm>
            <a:off x="3647880" y="3357360"/>
            <a:ext cx="3024360" cy="360"/>
          </a:xfrm>
          <a:prstGeom prst="line">
            <a:avLst/>
          </a:prstGeom>
          <a:ln w="9525">
            <a:solidFill>
              <a:srgbClr val="000000"/>
            </a:solidFill>
            <a:round/>
            <a:tailEnd len="med" type="triangle" w="med"/>
          </a:ln>
        </p:spPr>
        <p:style>
          <a:lnRef idx="0"/>
          <a:fillRef idx="0"/>
          <a:effectRef idx="0"/>
          <a:fontRef idx="minor"/>
        </p:style>
      </p:sp>
      <p:sp>
        <p:nvSpPr>
          <p:cNvPr id="888" name="Text Box 16"/>
          <p:cNvSpPr/>
          <p:nvPr/>
        </p:nvSpPr>
        <p:spPr>
          <a:xfrm>
            <a:off x="6874200" y="3065400"/>
            <a:ext cx="9277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v q </a:t>
            </a:r>
            <a:endParaRPr b="0" lang="tr-TR" sz="2400" spc="-1" strike="noStrike">
              <a:latin typeface="Arial"/>
            </a:endParaRPr>
          </a:p>
        </p:txBody>
      </p:sp>
      <p:sp>
        <p:nvSpPr>
          <p:cNvPr id="889" name="Text Box 18"/>
          <p:cNvSpPr/>
          <p:nvPr/>
        </p:nvSpPr>
        <p:spPr>
          <a:xfrm>
            <a:off x="6874200" y="3513240"/>
            <a:ext cx="1126080" cy="516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a:t>
            </a:r>
            <a:r>
              <a:rPr b="0" lang="tr-TR" sz="2800" spc="-1" strike="noStrike">
                <a:solidFill>
                  <a:srgbClr val="000000"/>
                </a:solidFill>
                <a:latin typeface="Symbol"/>
              </a:rPr>
              <a:t></a:t>
            </a:r>
            <a:r>
              <a:rPr b="0" lang="tr-TR" sz="2400" spc="-1" strike="noStrike">
                <a:solidFill>
                  <a:srgbClr val="000000"/>
                </a:solidFill>
                <a:latin typeface="Arial"/>
              </a:rPr>
              <a:t> q </a:t>
            </a:r>
            <a:endParaRPr b="0" lang="tr-TR" sz="2400" spc="-1" strike="noStrike">
              <a:latin typeface="Arial"/>
            </a:endParaRPr>
          </a:p>
        </p:txBody>
      </p:sp>
      <p:sp>
        <p:nvSpPr>
          <p:cNvPr id="890" name="Line 19"/>
          <p:cNvSpPr/>
          <p:nvPr/>
        </p:nvSpPr>
        <p:spPr>
          <a:xfrm>
            <a:off x="5303520" y="4317840"/>
            <a:ext cx="1368720" cy="360"/>
          </a:xfrm>
          <a:prstGeom prst="line">
            <a:avLst/>
          </a:prstGeom>
          <a:ln w="9525">
            <a:solidFill>
              <a:srgbClr val="000000"/>
            </a:solidFill>
            <a:round/>
            <a:tailEnd len="med" type="triangle" w="med"/>
          </a:ln>
        </p:spPr>
        <p:style>
          <a:lnRef idx="0"/>
          <a:fillRef idx="0"/>
          <a:effectRef idx="0"/>
          <a:fontRef idx="minor"/>
        </p:style>
      </p:sp>
      <p:sp>
        <p:nvSpPr>
          <p:cNvPr id="891" name="Text Box 20"/>
          <p:cNvSpPr/>
          <p:nvPr/>
        </p:nvSpPr>
        <p:spPr>
          <a:xfrm>
            <a:off x="6873840" y="3954600"/>
            <a:ext cx="1145880" cy="516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a:t>
            </a:r>
            <a:r>
              <a:rPr b="0" lang="tr-TR" sz="2800" spc="-1" strike="noStrike">
                <a:solidFill>
                  <a:srgbClr val="000000"/>
                </a:solidFill>
                <a:latin typeface="Symbol"/>
              </a:rPr>
              <a:t></a:t>
            </a:r>
            <a:r>
              <a:rPr b="0" lang="tr-TR" sz="2400" spc="-1" strike="noStrike">
                <a:solidFill>
                  <a:srgbClr val="000000"/>
                </a:solidFill>
                <a:latin typeface="Arial"/>
              </a:rPr>
              <a:t> q </a:t>
            </a:r>
            <a:endParaRPr b="0" lang="tr-TR" sz="2400" spc="-1" strike="noStrike">
              <a:latin typeface="Arial"/>
            </a:endParaRPr>
          </a:p>
        </p:txBody>
      </p:sp>
      <p:sp>
        <p:nvSpPr>
          <p:cNvPr id="892" name="Line 21"/>
          <p:cNvSpPr/>
          <p:nvPr/>
        </p:nvSpPr>
        <p:spPr>
          <a:xfrm>
            <a:off x="3646440" y="3886200"/>
            <a:ext cx="3025800" cy="360"/>
          </a:xfrm>
          <a:prstGeom prst="line">
            <a:avLst/>
          </a:prstGeom>
          <a:ln w="9525">
            <a:solidFill>
              <a:srgbClr val="000000"/>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timing>
    <p:tnLst>
      <p:par>
        <p:cTn id="527" dur="indefinite" restart="never" nodeType="tmRoot">
          <p:childTnLst>
            <p:seq>
              <p:cTn id="528" dur="indefinite" nodeType="mainSeq">
                <p:childTnLst>
                  <p:par>
                    <p:cTn id="529" nodeType="clickEffect" fill="hold">
                      <p:stCondLst>
                        <p:cond delay="indefinite"/>
                      </p:stCondLst>
                      <p:childTnLst>
                        <p:par>
                          <p:cTn id="530" nodeType="withEffect" fill="hold">
                            <p:stCondLst>
                              <p:cond delay="0"/>
                            </p:stCondLst>
                            <p:childTnLst>
                              <p:par>
                                <p:cTn id="531" nodeType="clickEffect" fill="hold" presetClass="entr" presetID="23" presetSubtype="16">
                                  <p:stCondLst>
                                    <p:cond delay="0"/>
                                  </p:stCondLst>
                                  <p:childTnLst>
                                    <p:set>
                                      <p:cBhvr>
                                        <p:cTn id="532" dur="1" fill="hold">
                                          <p:stCondLst>
                                            <p:cond delay="0"/>
                                          </p:stCondLst>
                                        </p:cTn>
                                        <p:tgtEl>
                                          <p:spTgt spid="875"/>
                                        </p:tgtEl>
                                        <p:attrNameLst>
                                          <p:attrName>style.visibility</p:attrName>
                                        </p:attrNameLst>
                                      </p:cBhvr>
                                      <p:to>
                                        <p:strVal val="visible"/>
                                      </p:to>
                                    </p:set>
                                    <p:anim calcmode="lin" valueType="num">
                                      <p:cBhvr additive="repl">
                                        <p:cTn id="533" dur="500" fill="hold"/>
                                        <p:tgtEl>
                                          <p:spTgt spid="875"/>
                                        </p:tgtEl>
                                        <p:attrNameLst>
                                          <p:attrName>ppt_w</p:attrName>
                                        </p:attrNameLst>
                                      </p:cBhvr>
                                      <p:tavLst>
                                        <p:tav tm="0">
                                          <p:val>
                                            <p:fltVal val="0"/>
                                          </p:val>
                                        </p:tav>
                                        <p:tav tm="100000">
                                          <p:val>
                                            <p:strVal val="#ppt_w"/>
                                          </p:val>
                                        </p:tav>
                                      </p:tavLst>
                                    </p:anim>
                                    <p:anim calcmode="lin" valueType="num">
                                      <p:cBhvr additive="repl">
                                        <p:cTn id="534" dur="500" fill="hold"/>
                                        <p:tgtEl>
                                          <p:spTgt spid="875"/>
                                        </p:tgtEl>
                                        <p:attrNameLst>
                                          <p:attrName>ppt_h</p:attrName>
                                        </p:attrNameLst>
                                      </p:cBhvr>
                                      <p:tavLst>
                                        <p:tav tm="0">
                                          <p:val>
                                            <p:fltVal val="0"/>
                                          </p:val>
                                        </p:tav>
                                        <p:tav tm="100000">
                                          <p:val>
                                            <p:strVal val="#ppt_h"/>
                                          </p:val>
                                        </p:tav>
                                      </p:tavLst>
                                    </p:anim>
                                  </p:childTnLst>
                                </p:cTn>
                              </p:par>
                            </p:childTnLst>
                          </p:cTn>
                        </p:par>
                      </p:childTnLst>
                    </p:cTn>
                  </p:par>
                  <p:par>
                    <p:cTn id="535" nodeType="clickEffect" fill="hold">
                      <p:stCondLst>
                        <p:cond delay="indefinite"/>
                      </p:stCondLst>
                      <p:childTnLst>
                        <p:par>
                          <p:cTn id="536" nodeType="withEffect" fill="hold">
                            <p:stCondLst>
                              <p:cond delay="0"/>
                            </p:stCondLst>
                            <p:childTnLst>
                              <p:par>
                                <p:cTn id="537" nodeType="clickEffect" fill="hold" presetClass="entr" presetID="9">
                                  <p:stCondLst>
                                    <p:cond delay="0"/>
                                  </p:stCondLst>
                                  <p:childTnLst>
                                    <p:set>
                                      <p:cBhvr>
                                        <p:cTn id="538" dur="1" fill="hold">
                                          <p:stCondLst>
                                            <p:cond delay="0"/>
                                          </p:stCondLst>
                                        </p:cTn>
                                        <p:tgtEl>
                                          <p:spTgt spid="876"/>
                                        </p:tgtEl>
                                        <p:attrNameLst>
                                          <p:attrName>style.visibility</p:attrName>
                                        </p:attrNameLst>
                                      </p:cBhvr>
                                      <p:to>
                                        <p:strVal val="visible"/>
                                      </p:to>
                                    </p:set>
                                    <p:animEffect filter="dissolve" transition="in">
                                      <p:cBhvr additive="repl">
                                        <p:cTn id="539" dur="500"/>
                                        <p:tgtEl>
                                          <p:spTgt spid="876"/>
                                        </p:tgtEl>
                                      </p:cBhvr>
                                    </p:animEffect>
                                  </p:childTnLst>
                                </p:cTn>
                              </p:par>
                            </p:childTnLst>
                          </p:cTn>
                        </p:par>
                      </p:childTnLst>
                    </p:cTn>
                  </p:par>
                  <p:par>
                    <p:cTn id="540" nodeType="clickEffect" fill="hold">
                      <p:stCondLst>
                        <p:cond delay="indefinite"/>
                      </p:stCondLst>
                      <p:childTnLst>
                        <p:par>
                          <p:cTn id="541" nodeType="withEffect" fill="hold">
                            <p:stCondLst>
                              <p:cond delay="0"/>
                            </p:stCondLst>
                            <p:childTnLst>
                              <p:par>
                                <p:cTn id="542" nodeType="clickEffect" fill="hold" presetClass="entr" presetID="23" presetSubtype="32">
                                  <p:stCondLst>
                                    <p:cond delay="0"/>
                                  </p:stCondLst>
                                  <p:childTnLst>
                                    <p:set>
                                      <p:cBhvr>
                                        <p:cTn id="543" dur="1" fill="hold">
                                          <p:stCondLst>
                                            <p:cond delay="0"/>
                                          </p:stCondLst>
                                        </p:cTn>
                                        <p:tgtEl>
                                          <p:spTgt spid="879"/>
                                        </p:tgtEl>
                                        <p:attrNameLst>
                                          <p:attrName>style.visibility</p:attrName>
                                        </p:attrNameLst>
                                      </p:cBhvr>
                                      <p:to>
                                        <p:strVal val="visible"/>
                                      </p:to>
                                    </p:set>
                                    <p:anim calcmode="lin" valueType="num">
                                      <p:cBhvr additive="repl">
                                        <p:cTn id="544" dur="500" fill="hold"/>
                                        <p:tgtEl>
                                          <p:spTgt spid="879"/>
                                        </p:tgtEl>
                                        <p:attrNameLst>
                                          <p:attrName>ppt_w</p:attrName>
                                        </p:attrNameLst>
                                      </p:cBhvr>
                                      <p:tavLst>
                                        <p:tav tm="0">
                                          <p:val>
                                            <p:strVal val="4*#ppt_w"/>
                                          </p:val>
                                        </p:tav>
                                        <p:tav tm="100000">
                                          <p:val>
                                            <p:strVal val="#ppt_w"/>
                                          </p:val>
                                        </p:tav>
                                      </p:tavLst>
                                    </p:anim>
                                    <p:anim calcmode="lin" valueType="num">
                                      <p:cBhvr additive="repl">
                                        <p:cTn id="545" dur="500" fill="hold"/>
                                        <p:tgtEl>
                                          <p:spTgt spid="879"/>
                                        </p:tgtEl>
                                        <p:attrNameLst>
                                          <p:attrName>ppt_h</p:attrName>
                                        </p:attrNameLst>
                                      </p:cBhvr>
                                      <p:tavLst>
                                        <p:tav tm="0">
                                          <p:val>
                                            <p:strVal val="4*#ppt_h"/>
                                          </p:val>
                                        </p:tav>
                                        <p:tav tm="100000">
                                          <p:val>
                                            <p:strVal val="#ppt_h"/>
                                          </p:val>
                                        </p:tav>
                                      </p:tavLst>
                                    </p:anim>
                                  </p:childTnLst>
                                </p:cTn>
                              </p:par>
                            </p:childTnLst>
                          </p:cTn>
                        </p:par>
                      </p:childTnLst>
                    </p:cTn>
                  </p:par>
                  <p:par>
                    <p:cTn id="546" nodeType="clickEffect" fill="hold">
                      <p:stCondLst>
                        <p:cond delay="indefinite"/>
                      </p:stCondLst>
                      <p:childTnLst>
                        <p:par>
                          <p:cTn id="547" nodeType="withEffect" fill="hold">
                            <p:stCondLst>
                              <p:cond delay="0"/>
                            </p:stCondLst>
                            <p:childTnLst>
                              <p:par>
                                <p:cTn id="548" nodeType="clickEffect" fill="hold" presetClass="entr" presetID="9">
                                  <p:stCondLst>
                                    <p:cond delay="0"/>
                                  </p:stCondLst>
                                  <p:childTnLst>
                                    <p:set>
                                      <p:cBhvr>
                                        <p:cTn id="549" dur="1" fill="hold">
                                          <p:stCondLst>
                                            <p:cond delay="0"/>
                                          </p:stCondLst>
                                        </p:cTn>
                                        <p:tgtEl>
                                          <p:spTgt spid="877"/>
                                        </p:tgtEl>
                                        <p:attrNameLst>
                                          <p:attrName>style.visibility</p:attrName>
                                        </p:attrNameLst>
                                      </p:cBhvr>
                                      <p:to>
                                        <p:strVal val="visible"/>
                                      </p:to>
                                    </p:set>
                                    <p:animEffect filter="dissolve" transition="in">
                                      <p:cBhvr additive="repl">
                                        <p:cTn id="550" dur="500"/>
                                        <p:tgtEl>
                                          <p:spTgt spid="877"/>
                                        </p:tgtEl>
                                      </p:cBhvr>
                                    </p:animEffect>
                                  </p:childTnLst>
                                </p:cTn>
                              </p:par>
                            </p:childTnLst>
                          </p:cTn>
                        </p:par>
                      </p:childTnLst>
                    </p:cTn>
                  </p:par>
                  <p:par>
                    <p:cTn id="551" nodeType="clickEffect" fill="hold">
                      <p:stCondLst>
                        <p:cond delay="indefinite"/>
                      </p:stCondLst>
                      <p:childTnLst>
                        <p:par>
                          <p:cTn id="552" nodeType="withEffect" fill="hold">
                            <p:stCondLst>
                              <p:cond delay="0"/>
                            </p:stCondLst>
                            <p:childTnLst>
                              <p:par>
                                <p:cTn id="553" nodeType="clickEffect" fill="hold" presetClass="entr" presetID="18" presetSubtype="3">
                                  <p:stCondLst>
                                    <p:cond delay="0"/>
                                  </p:stCondLst>
                                  <p:childTnLst>
                                    <p:set>
                                      <p:cBhvr>
                                        <p:cTn id="554" dur="1" fill="hold">
                                          <p:stCondLst>
                                            <p:cond delay="0"/>
                                          </p:stCondLst>
                                        </p:cTn>
                                        <p:tgtEl>
                                          <p:spTgt spid="885"/>
                                        </p:tgtEl>
                                        <p:attrNameLst>
                                          <p:attrName>style.visibility</p:attrName>
                                        </p:attrNameLst>
                                      </p:cBhvr>
                                      <p:to>
                                        <p:strVal val="visible"/>
                                      </p:to>
                                    </p:set>
                                    <p:animEffect filter="strips(upRight)" transition="in">
                                      <p:cBhvr additive="repl">
                                        <p:cTn id="555" dur="500"/>
                                        <p:tgtEl>
                                          <p:spTgt spid="885"/>
                                        </p:tgtEl>
                                      </p:cBhvr>
                                    </p:animEffect>
                                  </p:childTnLst>
                                </p:cTn>
                              </p:par>
                            </p:childTnLst>
                          </p:cTn>
                        </p:par>
                        <p:par>
                          <p:cTn id="556" nodeType="afterEffect" fill="hold">
                            <p:stCondLst>
                              <p:cond delay="500"/>
                            </p:stCondLst>
                            <p:childTnLst>
                              <p:par>
                                <p:cTn id="557" nodeType="afterEffect" fill="hold" presetClass="entr" presetID="9">
                                  <p:stCondLst>
                                    <p:cond delay="0"/>
                                  </p:stCondLst>
                                  <p:childTnLst>
                                    <p:set>
                                      <p:cBhvr>
                                        <p:cTn id="558" dur="1" fill="hold">
                                          <p:stCondLst>
                                            <p:cond delay="0"/>
                                          </p:stCondLst>
                                        </p:cTn>
                                        <p:tgtEl>
                                          <p:spTgt spid="886"/>
                                        </p:tgtEl>
                                        <p:attrNameLst>
                                          <p:attrName>style.visibility</p:attrName>
                                        </p:attrNameLst>
                                      </p:cBhvr>
                                      <p:to>
                                        <p:strVal val="visible"/>
                                      </p:to>
                                    </p:set>
                                    <p:animEffect filter="dissolve" transition="in">
                                      <p:cBhvr additive="repl">
                                        <p:cTn id="559" dur="500"/>
                                        <p:tgtEl>
                                          <p:spTgt spid="886"/>
                                        </p:tgtEl>
                                      </p:cBhvr>
                                    </p:animEffect>
                                  </p:childTnLst>
                                </p:cTn>
                              </p:par>
                            </p:childTnLst>
                          </p:cTn>
                        </p:par>
                      </p:childTnLst>
                    </p:cTn>
                  </p:par>
                  <p:par>
                    <p:cTn id="560" nodeType="clickEffect" fill="hold">
                      <p:stCondLst>
                        <p:cond delay="indefinite"/>
                      </p:stCondLst>
                      <p:childTnLst>
                        <p:par>
                          <p:cTn id="561" nodeType="withEffect" fill="hold">
                            <p:stCondLst>
                              <p:cond delay="0"/>
                            </p:stCondLst>
                            <p:childTnLst>
                              <p:par>
                                <p:cTn id="562" nodeType="clickEffect" fill="hold" presetClass="entr" presetID="23" presetSubtype="32">
                                  <p:stCondLst>
                                    <p:cond delay="0"/>
                                  </p:stCondLst>
                                  <p:childTnLst>
                                    <p:set>
                                      <p:cBhvr>
                                        <p:cTn id="563" dur="1" fill="hold">
                                          <p:stCondLst>
                                            <p:cond delay="0"/>
                                          </p:stCondLst>
                                        </p:cTn>
                                        <p:tgtEl>
                                          <p:spTgt spid="880"/>
                                        </p:tgtEl>
                                        <p:attrNameLst>
                                          <p:attrName>style.visibility</p:attrName>
                                        </p:attrNameLst>
                                      </p:cBhvr>
                                      <p:to>
                                        <p:strVal val="visible"/>
                                      </p:to>
                                    </p:set>
                                    <p:anim calcmode="lin" valueType="num">
                                      <p:cBhvr additive="repl">
                                        <p:cTn id="564" dur="500" fill="hold"/>
                                        <p:tgtEl>
                                          <p:spTgt spid="880"/>
                                        </p:tgtEl>
                                        <p:attrNameLst>
                                          <p:attrName>ppt_w</p:attrName>
                                        </p:attrNameLst>
                                      </p:cBhvr>
                                      <p:tavLst>
                                        <p:tav tm="0">
                                          <p:val>
                                            <p:strVal val="4*#ppt_w"/>
                                          </p:val>
                                        </p:tav>
                                        <p:tav tm="100000">
                                          <p:val>
                                            <p:strVal val="#ppt_w"/>
                                          </p:val>
                                        </p:tav>
                                      </p:tavLst>
                                    </p:anim>
                                    <p:anim calcmode="lin" valueType="num">
                                      <p:cBhvr additive="repl">
                                        <p:cTn id="565" dur="500" fill="hold"/>
                                        <p:tgtEl>
                                          <p:spTgt spid="880"/>
                                        </p:tgtEl>
                                        <p:attrNameLst>
                                          <p:attrName>ppt_h</p:attrName>
                                        </p:attrNameLst>
                                      </p:cBhvr>
                                      <p:tavLst>
                                        <p:tav tm="0">
                                          <p:val>
                                            <p:strVal val="4*#ppt_h"/>
                                          </p:val>
                                        </p:tav>
                                        <p:tav tm="100000">
                                          <p:val>
                                            <p:strVal val="#ppt_h"/>
                                          </p:val>
                                        </p:tav>
                                      </p:tavLst>
                                    </p:anim>
                                  </p:childTnLst>
                                </p:cTn>
                              </p:par>
                            </p:childTnLst>
                          </p:cTn>
                        </p:par>
                      </p:childTnLst>
                    </p:cTn>
                  </p:par>
                  <p:par>
                    <p:cTn id="566" nodeType="clickEffect" fill="hold">
                      <p:stCondLst>
                        <p:cond delay="indefinite"/>
                      </p:stCondLst>
                      <p:childTnLst>
                        <p:par>
                          <p:cTn id="567" nodeType="withEffect" fill="hold">
                            <p:stCondLst>
                              <p:cond delay="0"/>
                            </p:stCondLst>
                            <p:childTnLst>
                              <p:par>
                                <p:cTn id="568" nodeType="clickEffect" fill="hold" presetClass="entr" presetID="9">
                                  <p:stCondLst>
                                    <p:cond delay="0"/>
                                  </p:stCondLst>
                                  <p:childTnLst>
                                    <p:set>
                                      <p:cBhvr>
                                        <p:cTn id="569" dur="1" fill="hold">
                                          <p:stCondLst>
                                            <p:cond delay="0"/>
                                          </p:stCondLst>
                                        </p:cTn>
                                        <p:tgtEl>
                                          <p:spTgt spid="878"/>
                                        </p:tgtEl>
                                        <p:attrNameLst>
                                          <p:attrName>style.visibility</p:attrName>
                                        </p:attrNameLst>
                                      </p:cBhvr>
                                      <p:to>
                                        <p:strVal val="visible"/>
                                      </p:to>
                                    </p:set>
                                    <p:animEffect filter="dissolve" transition="in">
                                      <p:cBhvr additive="repl">
                                        <p:cTn id="570" dur="500"/>
                                        <p:tgtEl>
                                          <p:spTgt spid="878"/>
                                        </p:tgtEl>
                                      </p:cBhvr>
                                    </p:animEffect>
                                  </p:childTnLst>
                                </p:cTn>
                              </p:par>
                            </p:childTnLst>
                          </p:cTn>
                        </p:par>
                      </p:childTnLst>
                    </p:cTn>
                  </p:par>
                  <p:par>
                    <p:cTn id="571" nodeType="clickEffect" fill="hold">
                      <p:stCondLst>
                        <p:cond delay="indefinite"/>
                      </p:stCondLst>
                      <p:childTnLst>
                        <p:par>
                          <p:cTn id="572" nodeType="withEffect" fill="hold">
                            <p:stCondLst>
                              <p:cond delay="0"/>
                            </p:stCondLst>
                            <p:childTnLst>
                              <p:par>
                                <p:cTn id="573" nodeType="clickEffect" fill="hold" presetClass="entr" presetID="18" presetSubtype="3">
                                  <p:stCondLst>
                                    <p:cond delay="0"/>
                                  </p:stCondLst>
                                  <p:childTnLst>
                                    <p:set>
                                      <p:cBhvr>
                                        <p:cTn id="574" dur="1" fill="hold">
                                          <p:stCondLst>
                                            <p:cond delay="0"/>
                                          </p:stCondLst>
                                        </p:cTn>
                                        <p:tgtEl>
                                          <p:spTgt spid="887"/>
                                        </p:tgtEl>
                                        <p:attrNameLst>
                                          <p:attrName>style.visibility</p:attrName>
                                        </p:attrNameLst>
                                      </p:cBhvr>
                                      <p:to>
                                        <p:strVal val="visible"/>
                                      </p:to>
                                    </p:set>
                                    <p:animEffect filter="strips(upRight)" transition="in">
                                      <p:cBhvr additive="repl">
                                        <p:cTn id="575" dur="500"/>
                                        <p:tgtEl>
                                          <p:spTgt spid="887"/>
                                        </p:tgtEl>
                                      </p:cBhvr>
                                    </p:animEffect>
                                  </p:childTnLst>
                                </p:cTn>
                              </p:par>
                            </p:childTnLst>
                          </p:cTn>
                        </p:par>
                        <p:par>
                          <p:cTn id="576" nodeType="afterEffect" fill="hold">
                            <p:stCondLst>
                              <p:cond delay="500"/>
                            </p:stCondLst>
                            <p:childTnLst>
                              <p:par>
                                <p:cTn id="577" nodeType="afterEffect" fill="hold" presetClass="entr" presetID="9">
                                  <p:stCondLst>
                                    <p:cond delay="0"/>
                                  </p:stCondLst>
                                  <p:childTnLst>
                                    <p:set>
                                      <p:cBhvr>
                                        <p:cTn id="578" dur="1" fill="hold">
                                          <p:stCondLst>
                                            <p:cond delay="0"/>
                                          </p:stCondLst>
                                        </p:cTn>
                                        <p:tgtEl>
                                          <p:spTgt spid="888"/>
                                        </p:tgtEl>
                                        <p:attrNameLst>
                                          <p:attrName>style.visibility</p:attrName>
                                        </p:attrNameLst>
                                      </p:cBhvr>
                                      <p:to>
                                        <p:strVal val="visible"/>
                                      </p:to>
                                    </p:set>
                                    <p:animEffect filter="dissolve" transition="in">
                                      <p:cBhvr additive="repl">
                                        <p:cTn id="579" dur="500"/>
                                        <p:tgtEl>
                                          <p:spTgt spid="888"/>
                                        </p:tgtEl>
                                      </p:cBhvr>
                                    </p:animEffect>
                                  </p:childTnLst>
                                </p:cTn>
                              </p:par>
                            </p:childTnLst>
                          </p:cTn>
                        </p:par>
                      </p:childTnLst>
                    </p:cTn>
                  </p:par>
                  <p:par>
                    <p:cTn id="580" nodeType="clickEffect" fill="hold">
                      <p:stCondLst>
                        <p:cond delay="indefinite"/>
                      </p:stCondLst>
                      <p:childTnLst>
                        <p:par>
                          <p:cTn id="581" nodeType="withEffect" fill="hold">
                            <p:stCondLst>
                              <p:cond delay="0"/>
                            </p:stCondLst>
                            <p:childTnLst>
                              <p:par>
                                <p:cTn id="582" nodeType="clickEffect" fill="hold" presetClass="entr" presetID="23" presetSubtype="32">
                                  <p:stCondLst>
                                    <p:cond delay="0"/>
                                  </p:stCondLst>
                                  <p:childTnLst>
                                    <p:set>
                                      <p:cBhvr>
                                        <p:cTn id="583" dur="1" fill="hold">
                                          <p:stCondLst>
                                            <p:cond delay="0"/>
                                          </p:stCondLst>
                                        </p:cTn>
                                        <p:tgtEl>
                                          <p:spTgt spid="883"/>
                                        </p:tgtEl>
                                        <p:attrNameLst>
                                          <p:attrName>style.visibility</p:attrName>
                                        </p:attrNameLst>
                                      </p:cBhvr>
                                      <p:to>
                                        <p:strVal val="visible"/>
                                      </p:to>
                                    </p:set>
                                    <p:anim calcmode="lin" valueType="num">
                                      <p:cBhvr additive="repl">
                                        <p:cTn id="584" dur="500" fill="hold"/>
                                        <p:tgtEl>
                                          <p:spTgt spid="883"/>
                                        </p:tgtEl>
                                        <p:attrNameLst>
                                          <p:attrName>ppt_w</p:attrName>
                                        </p:attrNameLst>
                                      </p:cBhvr>
                                      <p:tavLst>
                                        <p:tav tm="0">
                                          <p:val>
                                            <p:strVal val="4*#ppt_w"/>
                                          </p:val>
                                        </p:tav>
                                        <p:tav tm="100000">
                                          <p:val>
                                            <p:strVal val="#ppt_w"/>
                                          </p:val>
                                        </p:tav>
                                      </p:tavLst>
                                    </p:anim>
                                    <p:anim calcmode="lin" valueType="num">
                                      <p:cBhvr additive="repl">
                                        <p:cTn id="585" dur="500" fill="hold"/>
                                        <p:tgtEl>
                                          <p:spTgt spid="883"/>
                                        </p:tgtEl>
                                        <p:attrNameLst>
                                          <p:attrName>ppt_h</p:attrName>
                                        </p:attrNameLst>
                                      </p:cBhvr>
                                      <p:tavLst>
                                        <p:tav tm="0">
                                          <p:val>
                                            <p:strVal val="4*#ppt_h"/>
                                          </p:val>
                                        </p:tav>
                                        <p:tav tm="100000">
                                          <p:val>
                                            <p:strVal val="#ppt_h"/>
                                          </p:val>
                                        </p:tav>
                                      </p:tavLst>
                                    </p:anim>
                                  </p:childTnLst>
                                </p:cTn>
                              </p:par>
                            </p:childTnLst>
                          </p:cTn>
                        </p:par>
                      </p:childTnLst>
                    </p:cTn>
                  </p:par>
                  <p:par>
                    <p:cTn id="586" nodeType="clickEffect" fill="hold">
                      <p:stCondLst>
                        <p:cond delay="indefinite"/>
                      </p:stCondLst>
                      <p:childTnLst>
                        <p:par>
                          <p:cTn id="587" nodeType="withEffect" fill="hold">
                            <p:stCondLst>
                              <p:cond delay="0"/>
                            </p:stCondLst>
                            <p:childTnLst>
                              <p:par>
                                <p:cTn id="588" nodeType="clickEffect" fill="hold" presetClass="entr" presetID="9">
                                  <p:stCondLst>
                                    <p:cond delay="0"/>
                                  </p:stCondLst>
                                  <p:childTnLst>
                                    <p:set>
                                      <p:cBhvr>
                                        <p:cTn id="589" dur="1" fill="hold">
                                          <p:stCondLst>
                                            <p:cond delay="0"/>
                                          </p:stCondLst>
                                        </p:cTn>
                                        <p:tgtEl>
                                          <p:spTgt spid="881"/>
                                        </p:tgtEl>
                                        <p:attrNameLst>
                                          <p:attrName>style.visibility</p:attrName>
                                        </p:attrNameLst>
                                      </p:cBhvr>
                                      <p:to>
                                        <p:strVal val="visible"/>
                                      </p:to>
                                    </p:set>
                                    <p:animEffect filter="dissolve" transition="in">
                                      <p:cBhvr additive="repl">
                                        <p:cTn id="590" dur="500"/>
                                        <p:tgtEl>
                                          <p:spTgt spid="881"/>
                                        </p:tgtEl>
                                      </p:cBhvr>
                                    </p:animEffect>
                                  </p:childTnLst>
                                </p:cTn>
                              </p:par>
                            </p:childTnLst>
                          </p:cTn>
                        </p:par>
                      </p:childTnLst>
                    </p:cTn>
                  </p:par>
                  <p:par>
                    <p:cTn id="591" nodeType="clickEffect" fill="hold">
                      <p:stCondLst>
                        <p:cond delay="indefinite"/>
                      </p:stCondLst>
                      <p:childTnLst>
                        <p:par>
                          <p:cTn id="592" nodeType="withEffect" fill="hold">
                            <p:stCondLst>
                              <p:cond delay="0"/>
                            </p:stCondLst>
                            <p:childTnLst>
                              <p:par>
                                <p:cTn id="593" nodeType="clickEffect" fill="hold" presetClass="entr" presetID="18" presetSubtype="3">
                                  <p:stCondLst>
                                    <p:cond delay="0"/>
                                  </p:stCondLst>
                                  <p:childTnLst>
                                    <p:set>
                                      <p:cBhvr>
                                        <p:cTn id="594" dur="1" fill="hold">
                                          <p:stCondLst>
                                            <p:cond delay="0"/>
                                          </p:stCondLst>
                                        </p:cTn>
                                        <p:tgtEl>
                                          <p:spTgt spid="892"/>
                                        </p:tgtEl>
                                        <p:attrNameLst>
                                          <p:attrName>style.visibility</p:attrName>
                                        </p:attrNameLst>
                                      </p:cBhvr>
                                      <p:to>
                                        <p:strVal val="visible"/>
                                      </p:to>
                                    </p:set>
                                    <p:animEffect filter="strips(upRight)" transition="in">
                                      <p:cBhvr additive="repl">
                                        <p:cTn id="595" dur="500"/>
                                        <p:tgtEl>
                                          <p:spTgt spid="892"/>
                                        </p:tgtEl>
                                      </p:cBhvr>
                                    </p:animEffect>
                                  </p:childTnLst>
                                </p:cTn>
                              </p:par>
                            </p:childTnLst>
                          </p:cTn>
                        </p:par>
                        <p:par>
                          <p:cTn id="596" nodeType="afterEffect" fill="hold">
                            <p:stCondLst>
                              <p:cond delay="500"/>
                            </p:stCondLst>
                            <p:childTnLst>
                              <p:par>
                                <p:cTn id="597" nodeType="afterEffect" fill="hold" presetClass="entr" presetID="9">
                                  <p:stCondLst>
                                    <p:cond delay="0"/>
                                  </p:stCondLst>
                                  <p:childTnLst>
                                    <p:set>
                                      <p:cBhvr>
                                        <p:cTn id="598" dur="1" fill="hold">
                                          <p:stCondLst>
                                            <p:cond delay="0"/>
                                          </p:stCondLst>
                                        </p:cTn>
                                        <p:tgtEl>
                                          <p:spTgt spid="889"/>
                                        </p:tgtEl>
                                        <p:attrNameLst>
                                          <p:attrName>style.visibility</p:attrName>
                                        </p:attrNameLst>
                                      </p:cBhvr>
                                      <p:to>
                                        <p:strVal val="visible"/>
                                      </p:to>
                                    </p:set>
                                    <p:animEffect filter="dissolve" transition="in">
                                      <p:cBhvr additive="repl">
                                        <p:cTn id="599" dur="500"/>
                                        <p:tgtEl>
                                          <p:spTgt spid="889"/>
                                        </p:tgtEl>
                                      </p:cBhvr>
                                    </p:animEffect>
                                  </p:childTnLst>
                                </p:cTn>
                              </p:par>
                            </p:childTnLst>
                          </p:cTn>
                        </p:par>
                      </p:childTnLst>
                    </p:cTn>
                  </p:par>
                  <p:par>
                    <p:cTn id="600" nodeType="clickEffect" fill="hold">
                      <p:stCondLst>
                        <p:cond delay="indefinite"/>
                      </p:stCondLst>
                      <p:childTnLst>
                        <p:par>
                          <p:cTn id="601" nodeType="withEffect" fill="hold">
                            <p:stCondLst>
                              <p:cond delay="0"/>
                            </p:stCondLst>
                            <p:childTnLst>
                              <p:par>
                                <p:cTn id="602" nodeType="clickEffect" fill="hold" presetClass="entr" presetID="23" presetSubtype="32">
                                  <p:stCondLst>
                                    <p:cond delay="0"/>
                                  </p:stCondLst>
                                  <p:childTnLst>
                                    <p:set>
                                      <p:cBhvr>
                                        <p:cTn id="603" dur="1" fill="hold">
                                          <p:stCondLst>
                                            <p:cond delay="0"/>
                                          </p:stCondLst>
                                        </p:cTn>
                                        <p:tgtEl>
                                          <p:spTgt spid="884"/>
                                        </p:tgtEl>
                                        <p:attrNameLst>
                                          <p:attrName>style.visibility</p:attrName>
                                        </p:attrNameLst>
                                      </p:cBhvr>
                                      <p:to>
                                        <p:strVal val="visible"/>
                                      </p:to>
                                    </p:set>
                                    <p:anim calcmode="lin" valueType="num">
                                      <p:cBhvr additive="repl">
                                        <p:cTn id="604" dur="500" fill="hold"/>
                                        <p:tgtEl>
                                          <p:spTgt spid="884"/>
                                        </p:tgtEl>
                                        <p:attrNameLst>
                                          <p:attrName>ppt_w</p:attrName>
                                        </p:attrNameLst>
                                      </p:cBhvr>
                                      <p:tavLst>
                                        <p:tav tm="0">
                                          <p:val>
                                            <p:strVal val="4*#ppt_w"/>
                                          </p:val>
                                        </p:tav>
                                        <p:tav tm="100000">
                                          <p:val>
                                            <p:strVal val="#ppt_w"/>
                                          </p:val>
                                        </p:tav>
                                      </p:tavLst>
                                    </p:anim>
                                    <p:anim calcmode="lin" valueType="num">
                                      <p:cBhvr additive="repl">
                                        <p:cTn id="605" dur="500" fill="hold"/>
                                        <p:tgtEl>
                                          <p:spTgt spid="884"/>
                                        </p:tgtEl>
                                        <p:attrNameLst>
                                          <p:attrName>ppt_h</p:attrName>
                                        </p:attrNameLst>
                                      </p:cBhvr>
                                      <p:tavLst>
                                        <p:tav tm="0">
                                          <p:val>
                                            <p:strVal val="4*#ppt_h"/>
                                          </p:val>
                                        </p:tav>
                                        <p:tav tm="100000">
                                          <p:val>
                                            <p:strVal val="#ppt_h"/>
                                          </p:val>
                                        </p:tav>
                                      </p:tavLst>
                                    </p:anim>
                                  </p:childTnLst>
                                </p:cTn>
                              </p:par>
                            </p:childTnLst>
                          </p:cTn>
                        </p:par>
                      </p:childTnLst>
                    </p:cTn>
                  </p:par>
                  <p:par>
                    <p:cTn id="606" nodeType="clickEffect" fill="hold">
                      <p:stCondLst>
                        <p:cond delay="indefinite"/>
                      </p:stCondLst>
                      <p:childTnLst>
                        <p:par>
                          <p:cTn id="607" nodeType="withEffect" fill="hold">
                            <p:stCondLst>
                              <p:cond delay="0"/>
                            </p:stCondLst>
                            <p:childTnLst>
                              <p:par>
                                <p:cTn id="608" nodeType="clickEffect" fill="hold" presetClass="entr" presetID="9">
                                  <p:stCondLst>
                                    <p:cond delay="0"/>
                                  </p:stCondLst>
                                  <p:childTnLst>
                                    <p:set>
                                      <p:cBhvr>
                                        <p:cTn id="609" dur="1" fill="hold">
                                          <p:stCondLst>
                                            <p:cond delay="0"/>
                                          </p:stCondLst>
                                        </p:cTn>
                                        <p:tgtEl>
                                          <p:spTgt spid="882"/>
                                        </p:tgtEl>
                                        <p:attrNameLst>
                                          <p:attrName>style.visibility</p:attrName>
                                        </p:attrNameLst>
                                      </p:cBhvr>
                                      <p:to>
                                        <p:strVal val="visible"/>
                                      </p:to>
                                    </p:set>
                                    <p:animEffect filter="dissolve" transition="in">
                                      <p:cBhvr additive="repl">
                                        <p:cTn id="610" dur="500"/>
                                        <p:tgtEl>
                                          <p:spTgt spid="882"/>
                                        </p:tgtEl>
                                      </p:cBhvr>
                                    </p:animEffect>
                                  </p:childTnLst>
                                </p:cTn>
                              </p:par>
                            </p:childTnLst>
                          </p:cTn>
                        </p:par>
                      </p:childTnLst>
                    </p:cTn>
                  </p:par>
                  <p:par>
                    <p:cTn id="611" nodeType="clickEffect" fill="hold">
                      <p:stCondLst>
                        <p:cond delay="indefinite"/>
                      </p:stCondLst>
                      <p:childTnLst>
                        <p:par>
                          <p:cTn id="612" nodeType="withEffect" fill="hold">
                            <p:stCondLst>
                              <p:cond delay="0"/>
                            </p:stCondLst>
                            <p:childTnLst>
                              <p:par>
                                <p:cTn id="613" nodeType="clickEffect" fill="hold" presetClass="entr" presetID="18" presetSubtype="3">
                                  <p:stCondLst>
                                    <p:cond delay="0"/>
                                  </p:stCondLst>
                                  <p:childTnLst>
                                    <p:set>
                                      <p:cBhvr>
                                        <p:cTn id="614" dur="1" fill="hold">
                                          <p:stCondLst>
                                            <p:cond delay="0"/>
                                          </p:stCondLst>
                                        </p:cTn>
                                        <p:tgtEl>
                                          <p:spTgt spid="890"/>
                                        </p:tgtEl>
                                        <p:attrNameLst>
                                          <p:attrName>style.visibility</p:attrName>
                                        </p:attrNameLst>
                                      </p:cBhvr>
                                      <p:to>
                                        <p:strVal val="visible"/>
                                      </p:to>
                                    </p:set>
                                    <p:animEffect filter="strips(upRight)" transition="in">
                                      <p:cBhvr additive="repl">
                                        <p:cTn id="615" dur="500"/>
                                        <p:tgtEl>
                                          <p:spTgt spid="890"/>
                                        </p:tgtEl>
                                      </p:cBhvr>
                                    </p:animEffect>
                                  </p:childTnLst>
                                </p:cTn>
                              </p:par>
                            </p:childTnLst>
                          </p:cTn>
                        </p:par>
                        <p:par>
                          <p:cTn id="616" nodeType="afterEffect" fill="hold">
                            <p:stCondLst>
                              <p:cond delay="500"/>
                            </p:stCondLst>
                            <p:childTnLst>
                              <p:par>
                                <p:cTn id="617" nodeType="afterEffect" fill="hold" presetClass="entr" presetID="9">
                                  <p:stCondLst>
                                    <p:cond delay="0"/>
                                  </p:stCondLst>
                                  <p:childTnLst>
                                    <p:set>
                                      <p:cBhvr>
                                        <p:cTn id="618" dur="1" fill="hold">
                                          <p:stCondLst>
                                            <p:cond delay="0"/>
                                          </p:stCondLst>
                                        </p:cTn>
                                        <p:tgtEl>
                                          <p:spTgt spid="891"/>
                                        </p:tgtEl>
                                        <p:attrNameLst>
                                          <p:attrName>style.visibility</p:attrName>
                                        </p:attrNameLst>
                                      </p:cBhvr>
                                      <p:to>
                                        <p:strVal val="visible"/>
                                      </p:to>
                                    </p:set>
                                    <p:animEffect filter="dissolve" transition="in">
                                      <p:cBhvr additive="repl">
                                        <p:cTn id="619" dur="500"/>
                                        <p:tgtEl>
                                          <p:spTgt spid="8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3" name="Text Box 2"/>
          <p:cNvSpPr/>
          <p:nvPr/>
        </p:nvSpPr>
        <p:spPr>
          <a:xfrm>
            <a:off x="1812960" y="669960"/>
            <a:ext cx="8446680" cy="943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f0000"/>
                </a:solidFill>
                <a:latin typeface="Arial"/>
              </a:rPr>
              <a:t>"</a:t>
            </a:r>
            <a:r>
              <a:rPr b="1" lang="tr-TR" sz="2400" spc="-1" strike="noStrike">
                <a:solidFill>
                  <a:srgbClr val="ff0000"/>
                </a:solidFill>
                <a:latin typeface="Arial"/>
              </a:rPr>
              <a:t> </a:t>
            </a:r>
            <a:r>
              <a:rPr b="1" lang="tr-TR" sz="3200" spc="-1" strike="noStrike">
                <a:solidFill>
                  <a:srgbClr val="ff0000"/>
                </a:solidFill>
                <a:latin typeface="Symbol"/>
              </a:rPr>
              <a:t></a:t>
            </a:r>
            <a:r>
              <a:rPr b="1" lang="tr-TR" sz="2400" spc="-1" strike="noStrike">
                <a:solidFill>
                  <a:srgbClr val="ff0000"/>
                </a:solidFill>
                <a:latin typeface="Arial"/>
              </a:rPr>
              <a:t> </a:t>
            </a:r>
            <a:r>
              <a:rPr b="1" lang="en-US" sz="2400" spc="-1" strike="noStrike">
                <a:solidFill>
                  <a:srgbClr val="ff0000"/>
                </a:solidFill>
                <a:latin typeface="Arial"/>
              </a:rPr>
              <a:t>"</a:t>
            </a:r>
            <a:r>
              <a:rPr b="1" lang="tr-TR" sz="2400" spc="-1" strike="noStrike">
                <a:solidFill>
                  <a:srgbClr val="ff0000"/>
                </a:solidFill>
                <a:latin typeface="Arial"/>
              </a:rPr>
              <a:t>, </a:t>
            </a:r>
            <a:r>
              <a:rPr b="1" lang="en-US" sz="2400" spc="-1" strike="noStrike">
                <a:solidFill>
                  <a:srgbClr val="ff0000"/>
                </a:solidFill>
                <a:latin typeface="Arial"/>
              </a:rPr>
              <a:t>"</a:t>
            </a:r>
            <a:r>
              <a:rPr b="1" lang="tr-TR" sz="2400" spc="-1" strike="noStrike">
                <a:solidFill>
                  <a:srgbClr val="ff0000"/>
                </a:solidFill>
                <a:latin typeface="Arial"/>
              </a:rPr>
              <a:t> V </a:t>
            </a:r>
            <a:r>
              <a:rPr b="1" lang="en-US" sz="2400" spc="-1" strike="noStrike">
                <a:solidFill>
                  <a:srgbClr val="ff0000"/>
                </a:solidFill>
                <a:latin typeface="Arial"/>
              </a:rPr>
              <a:t>"</a:t>
            </a:r>
            <a:r>
              <a:rPr b="1" lang="tr-TR" sz="2400" spc="-1" strike="noStrike">
                <a:solidFill>
                  <a:srgbClr val="ff0000"/>
                </a:solidFill>
                <a:latin typeface="Arial"/>
              </a:rPr>
              <a:t>  BAĞLAÇLARI KULLANILARAK YAPILAN BİLEŞİK ÖNERME</a:t>
            </a:r>
            <a:endParaRPr b="0" lang="tr-TR" sz="2400" spc="-1" strike="noStrike">
              <a:latin typeface="Arial"/>
            </a:endParaRPr>
          </a:p>
        </p:txBody>
      </p:sp>
      <p:sp>
        <p:nvSpPr>
          <p:cNvPr id="894" name="Text Box 4"/>
          <p:cNvSpPr/>
          <p:nvPr/>
        </p:nvSpPr>
        <p:spPr>
          <a:xfrm>
            <a:off x="1810440" y="170028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895" name="Text Box 6"/>
          <p:cNvSpPr/>
          <p:nvPr/>
        </p:nvSpPr>
        <p:spPr>
          <a:xfrm>
            <a:off x="1812960" y="2146320"/>
            <a:ext cx="844668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Arial"/>
              </a:rPr>
              <a:t>"</a:t>
            </a:r>
            <a:r>
              <a:rPr b="0" lang="tr-TR" sz="2400" spc="-1" strike="noStrike">
                <a:solidFill>
                  <a:srgbClr val="000000"/>
                </a:solidFill>
                <a:latin typeface="Arial"/>
              </a:rPr>
              <a:t> Ali ve Ayşe tahtaya kalktı.</a:t>
            </a:r>
            <a:r>
              <a:rPr b="0" lang="en-US" sz="2400" spc="-1" strike="noStrike">
                <a:solidFill>
                  <a:srgbClr val="000000"/>
                </a:solidFill>
                <a:latin typeface="Arial"/>
              </a:rPr>
              <a:t>"</a:t>
            </a:r>
            <a:r>
              <a:rPr b="0" lang="tr-TR" sz="2400" spc="-1" strike="noStrike">
                <a:solidFill>
                  <a:srgbClr val="000000"/>
                </a:solidFill>
                <a:latin typeface="Arial"/>
              </a:rPr>
              <a:t> bileşik önermesini inceleyelim.</a:t>
            </a:r>
            <a:endParaRPr b="0" lang="tr-TR" sz="2400" spc="-1" strike="noStrike">
              <a:latin typeface="Arial"/>
            </a:endParaRPr>
          </a:p>
        </p:txBody>
      </p:sp>
      <p:sp>
        <p:nvSpPr>
          <p:cNvPr id="896" name="Text Box 7"/>
          <p:cNvSpPr/>
          <p:nvPr/>
        </p:nvSpPr>
        <p:spPr>
          <a:xfrm>
            <a:off x="1831320" y="2629080"/>
            <a:ext cx="33663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 </a:t>
            </a:r>
            <a:r>
              <a:rPr b="0" lang="en-US" sz="2400" spc="-1" strike="noStrike">
                <a:solidFill>
                  <a:srgbClr val="000000"/>
                </a:solidFill>
                <a:latin typeface="Arial"/>
              </a:rPr>
              <a:t>"</a:t>
            </a:r>
            <a:r>
              <a:rPr b="0" lang="tr-TR" sz="2400" spc="-1" strike="noStrike">
                <a:solidFill>
                  <a:srgbClr val="000000"/>
                </a:solidFill>
                <a:latin typeface="Arial"/>
              </a:rPr>
              <a:t> Ali tahtaya kalktı. </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897" name="Text Box 8"/>
          <p:cNvSpPr/>
          <p:nvPr/>
        </p:nvSpPr>
        <p:spPr>
          <a:xfrm>
            <a:off x="1833120" y="3060720"/>
            <a:ext cx="36165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q : </a:t>
            </a:r>
            <a:r>
              <a:rPr b="0" lang="en-US" sz="2400" spc="-1" strike="noStrike">
                <a:solidFill>
                  <a:srgbClr val="000000"/>
                </a:solidFill>
                <a:latin typeface="Arial"/>
              </a:rPr>
              <a:t>"</a:t>
            </a:r>
            <a:r>
              <a:rPr b="0" lang="tr-TR" sz="2400" spc="-1" strike="noStrike">
                <a:solidFill>
                  <a:srgbClr val="000000"/>
                </a:solidFill>
                <a:latin typeface="Arial"/>
              </a:rPr>
              <a:t> Ayşe tahtaya kalktı </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898" name="Text Box 9"/>
          <p:cNvSpPr/>
          <p:nvPr/>
        </p:nvSpPr>
        <p:spPr>
          <a:xfrm>
            <a:off x="2266920" y="3571920"/>
            <a:ext cx="7932240" cy="440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300" spc="-1" strike="noStrike">
                <a:solidFill>
                  <a:srgbClr val="000000"/>
                </a:solidFill>
                <a:latin typeface="Arial"/>
              </a:rPr>
              <a:t>Ali ve Ayşe tahtaya kalkmışsa bileşik önerme doğrudur.</a:t>
            </a:r>
            <a:endParaRPr b="0" lang="tr-TR" sz="2300" spc="-1" strike="noStrike">
              <a:latin typeface="Arial"/>
            </a:endParaRPr>
          </a:p>
        </p:txBody>
      </p:sp>
      <p:sp>
        <p:nvSpPr>
          <p:cNvPr id="899" name="Text Box 10"/>
          <p:cNvSpPr/>
          <p:nvPr/>
        </p:nvSpPr>
        <p:spPr>
          <a:xfrm>
            <a:off x="2266920" y="4102200"/>
            <a:ext cx="800532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Ali tahtaya kalkmış, Ayşe tahtaya kalkmamış ise bileşik önerme yanlıştır.</a:t>
            </a:r>
            <a:endParaRPr b="0" lang="tr-TR" sz="2400" spc="-1" strike="noStrike">
              <a:latin typeface="Arial"/>
            </a:endParaRPr>
          </a:p>
        </p:txBody>
      </p:sp>
      <p:sp>
        <p:nvSpPr>
          <p:cNvPr id="900" name="Text Box 11"/>
          <p:cNvSpPr/>
          <p:nvPr/>
        </p:nvSpPr>
        <p:spPr>
          <a:xfrm>
            <a:off x="1814040" y="3573360"/>
            <a:ext cx="472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8000"/>
                </a:solidFill>
                <a:latin typeface="Wingdings 2"/>
              </a:rPr>
              <a:t></a:t>
            </a:r>
            <a:endParaRPr b="0" lang="tr-TR" sz="2400" spc="-1" strike="noStrike">
              <a:latin typeface="Arial"/>
            </a:endParaRPr>
          </a:p>
        </p:txBody>
      </p:sp>
      <p:sp>
        <p:nvSpPr>
          <p:cNvPr id="901" name="Text Box 12"/>
          <p:cNvSpPr/>
          <p:nvPr/>
        </p:nvSpPr>
        <p:spPr>
          <a:xfrm>
            <a:off x="1814040" y="4079880"/>
            <a:ext cx="472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8000"/>
                </a:solidFill>
                <a:latin typeface="Wingdings 2"/>
              </a:rPr>
              <a:t></a:t>
            </a:r>
            <a:endParaRPr b="0" lang="tr-TR" sz="2400" spc="-1" strike="noStrike">
              <a:latin typeface="Arial"/>
            </a:endParaRPr>
          </a:p>
        </p:txBody>
      </p:sp>
      <p:sp>
        <p:nvSpPr>
          <p:cNvPr id="902" name="Text Box 13"/>
          <p:cNvSpPr/>
          <p:nvPr/>
        </p:nvSpPr>
        <p:spPr>
          <a:xfrm>
            <a:off x="2270160" y="4930920"/>
            <a:ext cx="800208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Ali tahtaya kalkmamış, Ayşe tahtaya kalkmış ise bileşik önerme yanlıştır.</a:t>
            </a:r>
            <a:endParaRPr b="0" lang="tr-TR" sz="2400" spc="-1" strike="noStrike">
              <a:latin typeface="Arial"/>
            </a:endParaRPr>
          </a:p>
        </p:txBody>
      </p:sp>
      <p:sp>
        <p:nvSpPr>
          <p:cNvPr id="903" name="Text Box 14"/>
          <p:cNvSpPr/>
          <p:nvPr/>
        </p:nvSpPr>
        <p:spPr>
          <a:xfrm>
            <a:off x="2280960" y="5805360"/>
            <a:ext cx="81439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Her ikisi de tahtaya kalkmamış ise bileşik önerme yanlıştır. </a:t>
            </a:r>
            <a:endParaRPr b="0" lang="tr-TR" sz="2400" spc="-1" strike="noStrike">
              <a:latin typeface="Arial"/>
            </a:endParaRPr>
          </a:p>
        </p:txBody>
      </p:sp>
      <p:sp>
        <p:nvSpPr>
          <p:cNvPr id="904" name="Text Box 15"/>
          <p:cNvSpPr/>
          <p:nvPr/>
        </p:nvSpPr>
        <p:spPr>
          <a:xfrm>
            <a:off x="1817280" y="4929120"/>
            <a:ext cx="472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8000"/>
                </a:solidFill>
                <a:latin typeface="Wingdings 2"/>
              </a:rPr>
              <a:t></a:t>
            </a:r>
            <a:endParaRPr b="0" lang="tr-TR" sz="2400" spc="-1" strike="noStrike">
              <a:latin typeface="Arial"/>
            </a:endParaRPr>
          </a:p>
        </p:txBody>
      </p:sp>
      <p:sp>
        <p:nvSpPr>
          <p:cNvPr id="905" name="Text Box 16"/>
          <p:cNvSpPr/>
          <p:nvPr/>
        </p:nvSpPr>
        <p:spPr>
          <a:xfrm>
            <a:off x="1817280" y="5818320"/>
            <a:ext cx="472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8000"/>
                </a:solidFill>
                <a:latin typeface="Wingdings 2"/>
              </a:rPr>
              <a:t></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620" dur="indefinite" restart="never" nodeType="tmRoot">
          <p:childTnLst>
            <p:seq>
              <p:cTn id="621" dur="indefinite" nodeType="mainSeq">
                <p:childTnLst>
                  <p:par>
                    <p:cTn id="622" nodeType="clickEffect" fill="hold">
                      <p:stCondLst>
                        <p:cond delay="indefinite"/>
                      </p:stCondLst>
                      <p:childTnLst>
                        <p:par>
                          <p:cTn id="623" nodeType="withEffect" fill="hold">
                            <p:stCondLst>
                              <p:cond delay="0"/>
                            </p:stCondLst>
                            <p:childTnLst>
                              <p:par>
                                <p:cTn id="624" nodeType="clickEffect" fill="hold" presetClass="entr" presetID="23" presetSubtype="16">
                                  <p:stCondLst>
                                    <p:cond delay="0"/>
                                  </p:stCondLst>
                                  <p:childTnLst>
                                    <p:set>
                                      <p:cBhvr>
                                        <p:cTn id="625" dur="1" fill="hold">
                                          <p:stCondLst>
                                            <p:cond delay="0"/>
                                          </p:stCondLst>
                                        </p:cTn>
                                        <p:tgtEl>
                                          <p:spTgt spid="893"/>
                                        </p:tgtEl>
                                        <p:attrNameLst>
                                          <p:attrName>style.visibility</p:attrName>
                                        </p:attrNameLst>
                                      </p:cBhvr>
                                      <p:to>
                                        <p:strVal val="visible"/>
                                      </p:to>
                                    </p:set>
                                    <p:anim calcmode="lin" valueType="num">
                                      <p:cBhvr additive="repl">
                                        <p:cTn id="626" dur="500" fill="hold"/>
                                        <p:tgtEl>
                                          <p:spTgt spid="893"/>
                                        </p:tgtEl>
                                        <p:attrNameLst>
                                          <p:attrName>ppt_w</p:attrName>
                                        </p:attrNameLst>
                                      </p:cBhvr>
                                      <p:tavLst>
                                        <p:tav tm="0">
                                          <p:val>
                                            <p:fltVal val="0"/>
                                          </p:val>
                                        </p:tav>
                                        <p:tav tm="100000">
                                          <p:val>
                                            <p:strVal val="#ppt_w"/>
                                          </p:val>
                                        </p:tav>
                                      </p:tavLst>
                                    </p:anim>
                                    <p:anim calcmode="lin" valueType="num">
                                      <p:cBhvr additive="repl">
                                        <p:cTn id="627" dur="500" fill="hold"/>
                                        <p:tgtEl>
                                          <p:spTgt spid="893"/>
                                        </p:tgtEl>
                                        <p:attrNameLst>
                                          <p:attrName>ppt_h</p:attrName>
                                        </p:attrNameLst>
                                      </p:cBhvr>
                                      <p:tavLst>
                                        <p:tav tm="0">
                                          <p:val>
                                            <p:fltVal val="0"/>
                                          </p:val>
                                        </p:tav>
                                        <p:tav tm="100000">
                                          <p:val>
                                            <p:strVal val="#ppt_h"/>
                                          </p:val>
                                        </p:tav>
                                      </p:tavLst>
                                    </p:anim>
                                  </p:childTnLst>
                                </p:cTn>
                              </p:par>
                            </p:childTnLst>
                          </p:cTn>
                        </p:par>
                      </p:childTnLst>
                    </p:cTn>
                  </p:par>
                  <p:par>
                    <p:cTn id="628" nodeType="clickEffect" fill="hold">
                      <p:stCondLst>
                        <p:cond delay="indefinite"/>
                      </p:stCondLst>
                      <p:childTnLst>
                        <p:par>
                          <p:cTn id="629" nodeType="withEffect" fill="hold">
                            <p:stCondLst>
                              <p:cond delay="0"/>
                            </p:stCondLst>
                            <p:childTnLst>
                              <p:par>
                                <p:cTn id="630" nodeType="clickEffect" fill="hold" presetClass="entr" presetID="23" presetSubtype="16">
                                  <p:stCondLst>
                                    <p:cond delay="0"/>
                                  </p:stCondLst>
                                  <p:childTnLst>
                                    <p:set>
                                      <p:cBhvr>
                                        <p:cTn id="631" dur="1" fill="hold">
                                          <p:stCondLst>
                                            <p:cond delay="0"/>
                                          </p:stCondLst>
                                        </p:cTn>
                                        <p:tgtEl>
                                          <p:spTgt spid="894"/>
                                        </p:tgtEl>
                                        <p:attrNameLst>
                                          <p:attrName>style.visibility</p:attrName>
                                        </p:attrNameLst>
                                      </p:cBhvr>
                                      <p:to>
                                        <p:strVal val="visible"/>
                                      </p:to>
                                    </p:set>
                                    <p:anim calcmode="lin" valueType="num">
                                      <p:cBhvr additive="repl">
                                        <p:cTn id="632" dur="500" fill="hold"/>
                                        <p:tgtEl>
                                          <p:spTgt spid="894"/>
                                        </p:tgtEl>
                                        <p:attrNameLst>
                                          <p:attrName>ppt_w</p:attrName>
                                        </p:attrNameLst>
                                      </p:cBhvr>
                                      <p:tavLst>
                                        <p:tav tm="0">
                                          <p:val>
                                            <p:fltVal val="0"/>
                                          </p:val>
                                        </p:tav>
                                        <p:tav tm="100000">
                                          <p:val>
                                            <p:strVal val="#ppt_w"/>
                                          </p:val>
                                        </p:tav>
                                      </p:tavLst>
                                    </p:anim>
                                    <p:anim calcmode="lin" valueType="num">
                                      <p:cBhvr additive="repl">
                                        <p:cTn id="633" dur="500" fill="hold"/>
                                        <p:tgtEl>
                                          <p:spTgt spid="894"/>
                                        </p:tgtEl>
                                        <p:attrNameLst>
                                          <p:attrName>ppt_h</p:attrName>
                                        </p:attrNameLst>
                                      </p:cBhvr>
                                      <p:tavLst>
                                        <p:tav tm="0">
                                          <p:val>
                                            <p:fltVal val="0"/>
                                          </p:val>
                                        </p:tav>
                                        <p:tav tm="100000">
                                          <p:val>
                                            <p:strVal val="#ppt_h"/>
                                          </p:val>
                                        </p:tav>
                                      </p:tavLst>
                                    </p:anim>
                                  </p:childTnLst>
                                </p:cTn>
                              </p:par>
                            </p:childTnLst>
                          </p:cTn>
                        </p:par>
                      </p:childTnLst>
                    </p:cTn>
                  </p:par>
                  <p:par>
                    <p:cTn id="634" nodeType="clickEffect" fill="hold">
                      <p:stCondLst>
                        <p:cond delay="indefinite"/>
                      </p:stCondLst>
                      <p:childTnLst>
                        <p:par>
                          <p:cTn id="635" nodeType="withEffect" fill="hold">
                            <p:stCondLst>
                              <p:cond delay="0"/>
                            </p:stCondLst>
                            <p:childTnLst>
                              <p:par>
                                <p:cTn id="636" nodeType="clickEffect" fill="hold" presetClass="entr" presetID="9">
                                  <p:stCondLst>
                                    <p:cond delay="0"/>
                                  </p:stCondLst>
                                  <p:childTnLst>
                                    <p:set>
                                      <p:cBhvr>
                                        <p:cTn id="637" dur="1" fill="hold">
                                          <p:stCondLst>
                                            <p:cond delay="0"/>
                                          </p:stCondLst>
                                        </p:cTn>
                                        <p:tgtEl>
                                          <p:spTgt spid="895"/>
                                        </p:tgtEl>
                                        <p:attrNameLst>
                                          <p:attrName>style.visibility</p:attrName>
                                        </p:attrNameLst>
                                      </p:cBhvr>
                                      <p:to>
                                        <p:strVal val="visible"/>
                                      </p:to>
                                    </p:set>
                                    <p:animEffect filter="dissolve" transition="in">
                                      <p:cBhvr additive="repl">
                                        <p:cTn id="638" dur="500"/>
                                        <p:tgtEl>
                                          <p:spTgt spid="895"/>
                                        </p:tgtEl>
                                      </p:cBhvr>
                                    </p:animEffect>
                                  </p:childTnLst>
                                </p:cTn>
                              </p:par>
                            </p:childTnLst>
                          </p:cTn>
                        </p:par>
                      </p:childTnLst>
                    </p:cTn>
                  </p:par>
                  <p:par>
                    <p:cTn id="639" nodeType="clickEffect" fill="hold">
                      <p:stCondLst>
                        <p:cond delay="indefinite"/>
                      </p:stCondLst>
                      <p:childTnLst>
                        <p:par>
                          <p:cTn id="640" nodeType="withEffect" fill="hold">
                            <p:stCondLst>
                              <p:cond delay="0"/>
                            </p:stCondLst>
                            <p:childTnLst>
                              <p:par>
                                <p:cTn id="641" nodeType="clickEffect" fill="hold" presetClass="entr" presetID="9">
                                  <p:stCondLst>
                                    <p:cond delay="0"/>
                                  </p:stCondLst>
                                  <p:childTnLst>
                                    <p:set>
                                      <p:cBhvr>
                                        <p:cTn id="642" dur="1" fill="hold">
                                          <p:stCondLst>
                                            <p:cond delay="0"/>
                                          </p:stCondLst>
                                        </p:cTn>
                                        <p:tgtEl>
                                          <p:spTgt spid="896"/>
                                        </p:tgtEl>
                                        <p:attrNameLst>
                                          <p:attrName>style.visibility</p:attrName>
                                        </p:attrNameLst>
                                      </p:cBhvr>
                                      <p:to>
                                        <p:strVal val="visible"/>
                                      </p:to>
                                    </p:set>
                                    <p:animEffect filter="dissolve" transition="in">
                                      <p:cBhvr additive="repl">
                                        <p:cTn id="643" dur="500"/>
                                        <p:tgtEl>
                                          <p:spTgt spid="896"/>
                                        </p:tgtEl>
                                      </p:cBhvr>
                                    </p:animEffect>
                                  </p:childTnLst>
                                </p:cTn>
                              </p:par>
                            </p:childTnLst>
                          </p:cTn>
                        </p:par>
                      </p:childTnLst>
                    </p:cTn>
                  </p:par>
                  <p:par>
                    <p:cTn id="644" nodeType="clickEffect" fill="hold">
                      <p:stCondLst>
                        <p:cond delay="indefinite"/>
                      </p:stCondLst>
                      <p:childTnLst>
                        <p:par>
                          <p:cTn id="645" nodeType="withEffect" fill="hold">
                            <p:stCondLst>
                              <p:cond delay="0"/>
                            </p:stCondLst>
                            <p:childTnLst>
                              <p:par>
                                <p:cTn id="646" nodeType="clickEffect" fill="hold" presetClass="entr" presetID="9">
                                  <p:stCondLst>
                                    <p:cond delay="0"/>
                                  </p:stCondLst>
                                  <p:childTnLst>
                                    <p:set>
                                      <p:cBhvr>
                                        <p:cTn id="647" dur="1" fill="hold">
                                          <p:stCondLst>
                                            <p:cond delay="0"/>
                                          </p:stCondLst>
                                        </p:cTn>
                                        <p:tgtEl>
                                          <p:spTgt spid="897"/>
                                        </p:tgtEl>
                                        <p:attrNameLst>
                                          <p:attrName>style.visibility</p:attrName>
                                        </p:attrNameLst>
                                      </p:cBhvr>
                                      <p:to>
                                        <p:strVal val="visible"/>
                                      </p:to>
                                    </p:set>
                                    <p:animEffect filter="dissolve" transition="in">
                                      <p:cBhvr additive="repl">
                                        <p:cTn id="648" dur="500"/>
                                        <p:tgtEl>
                                          <p:spTgt spid="897"/>
                                        </p:tgtEl>
                                      </p:cBhvr>
                                    </p:animEffect>
                                  </p:childTnLst>
                                </p:cTn>
                              </p:par>
                            </p:childTnLst>
                          </p:cTn>
                        </p:par>
                      </p:childTnLst>
                    </p:cTn>
                  </p:par>
                  <p:par>
                    <p:cTn id="649" nodeType="clickEffect" fill="hold">
                      <p:stCondLst>
                        <p:cond delay="indefinite"/>
                      </p:stCondLst>
                      <p:childTnLst>
                        <p:par>
                          <p:cTn id="650" nodeType="withEffect" fill="hold">
                            <p:stCondLst>
                              <p:cond delay="0"/>
                            </p:stCondLst>
                            <p:childTnLst>
                              <p:par>
                                <p:cTn id="651" nodeType="clickEffect" fill="hold" presetClass="entr" presetID="23" presetSubtype="32">
                                  <p:stCondLst>
                                    <p:cond delay="0"/>
                                  </p:stCondLst>
                                  <p:childTnLst>
                                    <p:set>
                                      <p:cBhvr>
                                        <p:cTn id="652" dur="1" fill="hold">
                                          <p:stCondLst>
                                            <p:cond delay="0"/>
                                          </p:stCondLst>
                                        </p:cTn>
                                        <p:tgtEl>
                                          <p:spTgt spid="900"/>
                                        </p:tgtEl>
                                        <p:attrNameLst>
                                          <p:attrName>style.visibility</p:attrName>
                                        </p:attrNameLst>
                                      </p:cBhvr>
                                      <p:to>
                                        <p:strVal val="visible"/>
                                      </p:to>
                                    </p:set>
                                    <p:anim calcmode="lin" valueType="num">
                                      <p:cBhvr additive="repl">
                                        <p:cTn id="653" dur="500" fill="hold"/>
                                        <p:tgtEl>
                                          <p:spTgt spid="900"/>
                                        </p:tgtEl>
                                        <p:attrNameLst>
                                          <p:attrName>ppt_w</p:attrName>
                                        </p:attrNameLst>
                                      </p:cBhvr>
                                      <p:tavLst>
                                        <p:tav tm="0">
                                          <p:val>
                                            <p:strVal val="4*#ppt_w"/>
                                          </p:val>
                                        </p:tav>
                                        <p:tav tm="100000">
                                          <p:val>
                                            <p:strVal val="#ppt_w"/>
                                          </p:val>
                                        </p:tav>
                                      </p:tavLst>
                                    </p:anim>
                                    <p:anim calcmode="lin" valueType="num">
                                      <p:cBhvr additive="repl">
                                        <p:cTn id="654" dur="500" fill="hold"/>
                                        <p:tgtEl>
                                          <p:spTgt spid="900"/>
                                        </p:tgtEl>
                                        <p:attrNameLst>
                                          <p:attrName>ppt_h</p:attrName>
                                        </p:attrNameLst>
                                      </p:cBhvr>
                                      <p:tavLst>
                                        <p:tav tm="0">
                                          <p:val>
                                            <p:strVal val="4*#ppt_h"/>
                                          </p:val>
                                        </p:tav>
                                        <p:tav tm="100000">
                                          <p:val>
                                            <p:strVal val="#ppt_h"/>
                                          </p:val>
                                        </p:tav>
                                      </p:tavLst>
                                    </p:anim>
                                  </p:childTnLst>
                                </p:cTn>
                              </p:par>
                            </p:childTnLst>
                          </p:cTn>
                        </p:par>
                      </p:childTnLst>
                    </p:cTn>
                  </p:par>
                  <p:par>
                    <p:cTn id="655" nodeType="clickEffect" fill="hold">
                      <p:stCondLst>
                        <p:cond delay="indefinite"/>
                      </p:stCondLst>
                      <p:childTnLst>
                        <p:par>
                          <p:cTn id="656" nodeType="withEffect" fill="hold">
                            <p:stCondLst>
                              <p:cond delay="0"/>
                            </p:stCondLst>
                            <p:childTnLst>
                              <p:par>
                                <p:cTn id="657" nodeType="clickEffect" fill="hold" presetClass="entr" presetID="9">
                                  <p:stCondLst>
                                    <p:cond delay="0"/>
                                  </p:stCondLst>
                                  <p:childTnLst>
                                    <p:set>
                                      <p:cBhvr>
                                        <p:cTn id="658" dur="1" fill="hold">
                                          <p:stCondLst>
                                            <p:cond delay="0"/>
                                          </p:stCondLst>
                                        </p:cTn>
                                        <p:tgtEl>
                                          <p:spTgt spid="898"/>
                                        </p:tgtEl>
                                        <p:attrNameLst>
                                          <p:attrName>style.visibility</p:attrName>
                                        </p:attrNameLst>
                                      </p:cBhvr>
                                      <p:to>
                                        <p:strVal val="visible"/>
                                      </p:to>
                                    </p:set>
                                    <p:animEffect filter="dissolve" transition="in">
                                      <p:cBhvr additive="repl">
                                        <p:cTn id="659" dur="500"/>
                                        <p:tgtEl>
                                          <p:spTgt spid="898"/>
                                        </p:tgtEl>
                                      </p:cBhvr>
                                    </p:animEffect>
                                  </p:childTnLst>
                                </p:cTn>
                              </p:par>
                            </p:childTnLst>
                          </p:cTn>
                        </p:par>
                      </p:childTnLst>
                    </p:cTn>
                  </p:par>
                  <p:par>
                    <p:cTn id="660" nodeType="clickEffect" fill="hold">
                      <p:stCondLst>
                        <p:cond delay="indefinite"/>
                      </p:stCondLst>
                      <p:childTnLst>
                        <p:par>
                          <p:cTn id="661" nodeType="withEffect" fill="hold">
                            <p:stCondLst>
                              <p:cond delay="0"/>
                            </p:stCondLst>
                            <p:childTnLst>
                              <p:par>
                                <p:cTn id="662" nodeType="clickEffect" fill="hold" presetClass="entr" presetID="23" presetSubtype="32">
                                  <p:stCondLst>
                                    <p:cond delay="0"/>
                                  </p:stCondLst>
                                  <p:childTnLst>
                                    <p:set>
                                      <p:cBhvr>
                                        <p:cTn id="663" dur="1" fill="hold">
                                          <p:stCondLst>
                                            <p:cond delay="0"/>
                                          </p:stCondLst>
                                        </p:cTn>
                                        <p:tgtEl>
                                          <p:spTgt spid="901"/>
                                        </p:tgtEl>
                                        <p:attrNameLst>
                                          <p:attrName>style.visibility</p:attrName>
                                        </p:attrNameLst>
                                      </p:cBhvr>
                                      <p:to>
                                        <p:strVal val="visible"/>
                                      </p:to>
                                    </p:set>
                                    <p:anim calcmode="lin" valueType="num">
                                      <p:cBhvr additive="repl">
                                        <p:cTn id="664" dur="500" fill="hold"/>
                                        <p:tgtEl>
                                          <p:spTgt spid="901"/>
                                        </p:tgtEl>
                                        <p:attrNameLst>
                                          <p:attrName>ppt_w</p:attrName>
                                        </p:attrNameLst>
                                      </p:cBhvr>
                                      <p:tavLst>
                                        <p:tav tm="0">
                                          <p:val>
                                            <p:strVal val="4*#ppt_w"/>
                                          </p:val>
                                        </p:tav>
                                        <p:tav tm="100000">
                                          <p:val>
                                            <p:strVal val="#ppt_w"/>
                                          </p:val>
                                        </p:tav>
                                      </p:tavLst>
                                    </p:anim>
                                    <p:anim calcmode="lin" valueType="num">
                                      <p:cBhvr additive="repl">
                                        <p:cTn id="665" dur="500" fill="hold"/>
                                        <p:tgtEl>
                                          <p:spTgt spid="901"/>
                                        </p:tgtEl>
                                        <p:attrNameLst>
                                          <p:attrName>ppt_h</p:attrName>
                                        </p:attrNameLst>
                                      </p:cBhvr>
                                      <p:tavLst>
                                        <p:tav tm="0">
                                          <p:val>
                                            <p:strVal val="4*#ppt_h"/>
                                          </p:val>
                                        </p:tav>
                                        <p:tav tm="100000">
                                          <p:val>
                                            <p:strVal val="#ppt_h"/>
                                          </p:val>
                                        </p:tav>
                                      </p:tavLst>
                                    </p:anim>
                                  </p:childTnLst>
                                </p:cTn>
                              </p:par>
                            </p:childTnLst>
                          </p:cTn>
                        </p:par>
                      </p:childTnLst>
                    </p:cTn>
                  </p:par>
                  <p:par>
                    <p:cTn id="666" nodeType="clickEffect" fill="hold">
                      <p:stCondLst>
                        <p:cond delay="indefinite"/>
                      </p:stCondLst>
                      <p:childTnLst>
                        <p:par>
                          <p:cTn id="667" nodeType="withEffect" fill="hold">
                            <p:stCondLst>
                              <p:cond delay="0"/>
                            </p:stCondLst>
                            <p:childTnLst>
                              <p:par>
                                <p:cTn id="668" nodeType="clickEffect" fill="hold" presetClass="entr" presetID="9">
                                  <p:stCondLst>
                                    <p:cond delay="0"/>
                                  </p:stCondLst>
                                  <p:childTnLst>
                                    <p:set>
                                      <p:cBhvr>
                                        <p:cTn id="669" dur="1" fill="hold">
                                          <p:stCondLst>
                                            <p:cond delay="0"/>
                                          </p:stCondLst>
                                        </p:cTn>
                                        <p:tgtEl>
                                          <p:spTgt spid="899"/>
                                        </p:tgtEl>
                                        <p:attrNameLst>
                                          <p:attrName>style.visibility</p:attrName>
                                        </p:attrNameLst>
                                      </p:cBhvr>
                                      <p:to>
                                        <p:strVal val="visible"/>
                                      </p:to>
                                    </p:set>
                                    <p:animEffect filter="dissolve" transition="in">
                                      <p:cBhvr additive="repl">
                                        <p:cTn id="670" dur="500"/>
                                        <p:tgtEl>
                                          <p:spTgt spid="899"/>
                                        </p:tgtEl>
                                      </p:cBhvr>
                                    </p:animEffect>
                                  </p:childTnLst>
                                </p:cTn>
                              </p:par>
                            </p:childTnLst>
                          </p:cTn>
                        </p:par>
                      </p:childTnLst>
                    </p:cTn>
                  </p:par>
                  <p:par>
                    <p:cTn id="671" nodeType="clickEffect" fill="hold">
                      <p:stCondLst>
                        <p:cond delay="indefinite"/>
                      </p:stCondLst>
                      <p:childTnLst>
                        <p:par>
                          <p:cTn id="672" nodeType="withEffect" fill="hold">
                            <p:stCondLst>
                              <p:cond delay="0"/>
                            </p:stCondLst>
                            <p:childTnLst>
                              <p:par>
                                <p:cTn id="673" nodeType="clickEffect" fill="hold" presetClass="entr" presetID="23" presetSubtype="32">
                                  <p:stCondLst>
                                    <p:cond delay="0"/>
                                  </p:stCondLst>
                                  <p:childTnLst>
                                    <p:set>
                                      <p:cBhvr>
                                        <p:cTn id="674" dur="1" fill="hold">
                                          <p:stCondLst>
                                            <p:cond delay="0"/>
                                          </p:stCondLst>
                                        </p:cTn>
                                        <p:tgtEl>
                                          <p:spTgt spid="904"/>
                                        </p:tgtEl>
                                        <p:attrNameLst>
                                          <p:attrName>style.visibility</p:attrName>
                                        </p:attrNameLst>
                                      </p:cBhvr>
                                      <p:to>
                                        <p:strVal val="visible"/>
                                      </p:to>
                                    </p:set>
                                    <p:anim calcmode="lin" valueType="num">
                                      <p:cBhvr additive="repl">
                                        <p:cTn id="675" dur="500" fill="hold"/>
                                        <p:tgtEl>
                                          <p:spTgt spid="904"/>
                                        </p:tgtEl>
                                        <p:attrNameLst>
                                          <p:attrName>ppt_w</p:attrName>
                                        </p:attrNameLst>
                                      </p:cBhvr>
                                      <p:tavLst>
                                        <p:tav tm="0">
                                          <p:val>
                                            <p:strVal val="4*#ppt_w"/>
                                          </p:val>
                                        </p:tav>
                                        <p:tav tm="100000">
                                          <p:val>
                                            <p:strVal val="#ppt_w"/>
                                          </p:val>
                                        </p:tav>
                                      </p:tavLst>
                                    </p:anim>
                                    <p:anim calcmode="lin" valueType="num">
                                      <p:cBhvr additive="repl">
                                        <p:cTn id="676" dur="500" fill="hold"/>
                                        <p:tgtEl>
                                          <p:spTgt spid="904"/>
                                        </p:tgtEl>
                                        <p:attrNameLst>
                                          <p:attrName>ppt_h</p:attrName>
                                        </p:attrNameLst>
                                      </p:cBhvr>
                                      <p:tavLst>
                                        <p:tav tm="0">
                                          <p:val>
                                            <p:strVal val="4*#ppt_h"/>
                                          </p:val>
                                        </p:tav>
                                        <p:tav tm="100000">
                                          <p:val>
                                            <p:strVal val="#ppt_h"/>
                                          </p:val>
                                        </p:tav>
                                      </p:tavLst>
                                    </p:anim>
                                  </p:childTnLst>
                                </p:cTn>
                              </p:par>
                            </p:childTnLst>
                          </p:cTn>
                        </p:par>
                      </p:childTnLst>
                    </p:cTn>
                  </p:par>
                  <p:par>
                    <p:cTn id="677" nodeType="clickEffect" fill="hold">
                      <p:stCondLst>
                        <p:cond delay="indefinite"/>
                      </p:stCondLst>
                      <p:childTnLst>
                        <p:par>
                          <p:cTn id="678" nodeType="withEffect" fill="hold">
                            <p:stCondLst>
                              <p:cond delay="0"/>
                            </p:stCondLst>
                            <p:childTnLst>
                              <p:par>
                                <p:cTn id="679" nodeType="clickEffect" fill="hold" presetClass="entr" presetID="9">
                                  <p:stCondLst>
                                    <p:cond delay="0"/>
                                  </p:stCondLst>
                                  <p:childTnLst>
                                    <p:set>
                                      <p:cBhvr>
                                        <p:cTn id="680" dur="1" fill="hold">
                                          <p:stCondLst>
                                            <p:cond delay="0"/>
                                          </p:stCondLst>
                                        </p:cTn>
                                        <p:tgtEl>
                                          <p:spTgt spid="902"/>
                                        </p:tgtEl>
                                        <p:attrNameLst>
                                          <p:attrName>style.visibility</p:attrName>
                                        </p:attrNameLst>
                                      </p:cBhvr>
                                      <p:to>
                                        <p:strVal val="visible"/>
                                      </p:to>
                                    </p:set>
                                    <p:animEffect filter="dissolve" transition="in">
                                      <p:cBhvr additive="repl">
                                        <p:cTn id="681" dur="500"/>
                                        <p:tgtEl>
                                          <p:spTgt spid="902"/>
                                        </p:tgtEl>
                                      </p:cBhvr>
                                    </p:animEffect>
                                  </p:childTnLst>
                                </p:cTn>
                              </p:par>
                            </p:childTnLst>
                          </p:cTn>
                        </p:par>
                      </p:childTnLst>
                    </p:cTn>
                  </p:par>
                  <p:par>
                    <p:cTn id="682" nodeType="clickEffect" fill="hold">
                      <p:stCondLst>
                        <p:cond delay="indefinite"/>
                      </p:stCondLst>
                      <p:childTnLst>
                        <p:par>
                          <p:cTn id="683" nodeType="withEffect" fill="hold">
                            <p:stCondLst>
                              <p:cond delay="0"/>
                            </p:stCondLst>
                            <p:childTnLst>
                              <p:par>
                                <p:cTn id="684" nodeType="clickEffect" fill="hold" presetClass="entr" presetID="23" presetSubtype="32">
                                  <p:stCondLst>
                                    <p:cond delay="0"/>
                                  </p:stCondLst>
                                  <p:childTnLst>
                                    <p:set>
                                      <p:cBhvr>
                                        <p:cTn id="685" dur="1" fill="hold">
                                          <p:stCondLst>
                                            <p:cond delay="0"/>
                                          </p:stCondLst>
                                        </p:cTn>
                                        <p:tgtEl>
                                          <p:spTgt spid="905"/>
                                        </p:tgtEl>
                                        <p:attrNameLst>
                                          <p:attrName>style.visibility</p:attrName>
                                        </p:attrNameLst>
                                      </p:cBhvr>
                                      <p:to>
                                        <p:strVal val="visible"/>
                                      </p:to>
                                    </p:set>
                                    <p:anim calcmode="lin" valueType="num">
                                      <p:cBhvr additive="repl">
                                        <p:cTn id="686" dur="500" fill="hold"/>
                                        <p:tgtEl>
                                          <p:spTgt spid="905"/>
                                        </p:tgtEl>
                                        <p:attrNameLst>
                                          <p:attrName>ppt_w</p:attrName>
                                        </p:attrNameLst>
                                      </p:cBhvr>
                                      <p:tavLst>
                                        <p:tav tm="0">
                                          <p:val>
                                            <p:strVal val="4*#ppt_w"/>
                                          </p:val>
                                        </p:tav>
                                        <p:tav tm="100000">
                                          <p:val>
                                            <p:strVal val="#ppt_w"/>
                                          </p:val>
                                        </p:tav>
                                      </p:tavLst>
                                    </p:anim>
                                    <p:anim calcmode="lin" valueType="num">
                                      <p:cBhvr additive="repl">
                                        <p:cTn id="687" dur="500" fill="hold"/>
                                        <p:tgtEl>
                                          <p:spTgt spid="905"/>
                                        </p:tgtEl>
                                        <p:attrNameLst>
                                          <p:attrName>ppt_h</p:attrName>
                                        </p:attrNameLst>
                                      </p:cBhvr>
                                      <p:tavLst>
                                        <p:tav tm="0">
                                          <p:val>
                                            <p:strVal val="4*#ppt_h"/>
                                          </p:val>
                                        </p:tav>
                                        <p:tav tm="100000">
                                          <p:val>
                                            <p:strVal val="#ppt_h"/>
                                          </p:val>
                                        </p:tav>
                                      </p:tavLst>
                                    </p:anim>
                                  </p:childTnLst>
                                </p:cTn>
                              </p:par>
                            </p:childTnLst>
                          </p:cTn>
                        </p:par>
                      </p:childTnLst>
                    </p:cTn>
                  </p:par>
                  <p:par>
                    <p:cTn id="688" nodeType="clickEffect" fill="hold">
                      <p:stCondLst>
                        <p:cond delay="indefinite"/>
                      </p:stCondLst>
                      <p:childTnLst>
                        <p:par>
                          <p:cTn id="689" nodeType="withEffect" fill="hold">
                            <p:stCondLst>
                              <p:cond delay="0"/>
                            </p:stCondLst>
                            <p:childTnLst>
                              <p:par>
                                <p:cTn id="690" nodeType="clickEffect" fill="hold" presetClass="entr" presetID="9">
                                  <p:stCondLst>
                                    <p:cond delay="0"/>
                                  </p:stCondLst>
                                  <p:childTnLst>
                                    <p:set>
                                      <p:cBhvr>
                                        <p:cTn id="691" dur="1" fill="hold">
                                          <p:stCondLst>
                                            <p:cond delay="0"/>
                                          </p:stCondLst>
                                        </p:cTn>
                                        <p:tgtEl>
                                          <p:spTgt spid="903"/>
                                        </p:tgtEl>
                                        <p:attrNameLst>
                                          <p:attrName>style.visibility</p:attrName>
                                        </p:attrNameLst>
                                      </p:cBhvr>
                                      <p:to>
                                        <p:strVal val="visible"/>
                                      </p:to>
                                    </p:set>
                                    <p:animEffect filter="dissolve" transition="in">
                                      <p:cBhvr additive="repl">
                                        <p:cTn id="692" dur="500"/>
                                        <p:tgtEl>
                                          <p:spTgt spid="9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1"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252"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1FEB67CC-E94D-4589-AD39-F5FDC26A5B40}"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253"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254"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E4ABE643-EC09-407E-9FC0-4584F318046D}" type="slidenum">
              <a:rPr b="0" lang="tr-TR" sz="1200" spc="-1" strike="noStrike">
                <a:solidFill>
                  <a:srgbClr val="8b8b8b"/>
                </a:solidFill>
                <a:latin typeface="Calibri"/>
              </a:rPr>
              <a:t>&lt;number&gt;</a:t>
            </a:fld>
            <a:endParaRPr b="0" lang="tr-TR" sz="1200" spc="-1" strike="noStrike">
              <a:latin typeface="Times New Roman"/>
            </a:endParaRPr>
          </a:p>
        </p:txBody>
      </p:sp>
      <p:sp>
        <p:nvSpPr>
          <p:cNvPr id="255" name="Dikdörtgen 5"/>
          <p:cNvSpPr/>
          <p:nvPr/>
        </p:nvSpPr>
        <p:spPr>
          <a:xfrm>
            <a:off x="1179360" y="411120"/>
            <a:ext cx="366804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Münazara sorusu</a:t>
            </a:r>
            <a:endParaRPr b="0" lang="tr-TR" sz="4000" spc="-1" strike="noStrike">
              <a:latin typeface="Arial"/>
            </a:endParaRPr>
          </a:p>
        </p:txBody>
      </p:sp>
      <p:sp>
        <p:nvSpPr>
          <p:cNvPr id="256" name="Dikdörtgen 6"/>
          <p:cNvSpPr/>
          <p:nvPr/>
        </p:nvSpPr>
        <p:spPr>
          <a:xfrm>
            <a:off x="2506680" y="3198240"/>
            <a:ext cx="7178760" cy="47124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00000"/>
              </a:lnSpc>
              <a:buClr>
                <a:srgbClr val="152f1a"/>
              </a:buClr>
              <a:buFont typeface="Arial"/>
              <a:buChar char="•"/>
            </a:pPr>
            <a:r>
              <a:rPr b="0" lang="tr-TR" sz="2500" spc="-1" strike="noStrike">
                <a:solidFill>
                  <a:srgbClr val="152f1a"/>
                </a:solidFill>
                <a:latin typeface="Century"/>
              </a:rPr>
              <a:t>Matematik </a:t>
            </a:r>
            <a:r>
              <a:rPr b="1" lang="tr-TR" sz="2500" spc="-1" strike="noStrike">
                <a:solidFill>
                  <a:srgbClr val="ff0000"/>
                </a:solidFill>
                <a:latin typeface="Century"/>
              </a:rPr>
              <a:t>buluş</a:t>
            </a:r>
            <a:r>
              <a:rPr b="0" lang="tr-TR" sz="2500" spc="-1" strike="noStrike">
                <a:solidFill>
                  <a:srgbClr val="152f1a"/>
                </a:solidFill>
                <a:latin typeface="Century"/>
              </a:rPr>
              <a:t> mudur; yoksa </a:t>
            </a:r>
            <a:r>
              <a:rPr b="1" lang="tr-TR" sz="2500" spc="-1" strike="noStrike">
                <a:solidFill>
                  <a:srgbClr val="ff0000"/>
                </a:solidFill>
                <a:latin typeface="Century"/>
              </a:rPr>
              <a:t>keşif</a:t>
            </a:r>
            <a:r>
              <a:rPr b="0" lang="tr-TR" sz="2500" spc="-1" strike="noStrike">
                <a:solidFill>
                  <a:srgbClr val="152f1a"/>
                </a:solidFill>
                <a:latin typeface="Century"/>
              </a:rPr>
              <a:t> midir?</a:t>
            </a:r>
            <a:endParaRPr b="0" lang="tr-TR" sz="2500" spc="-1" strike="noStrike">
              <a:latin typeface="Arial"/>
            </a:endParaRPr>
          </a:p>
        </p:txBody>
      </p:sp>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Text Box 5"/>
          <p:cNvSpPr/>
          <p:nvPr/>
        </p:nvSpPr>
        <p:spPr>
          <a:xfrm>
            <a:off x="1837800" y="662040"/>
            <a:ext cx="120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TANIM </a:t>
            </a:r>
            <a:endParaRPr b="0" lang="tr-TR" sz="2400" spc="-1" strike="noStrike">
              <a:latin typeface="Arial"/>
            </a:endParaRPr>
          </a:p>
        </p:txBody>
      </p:sp>
      <p:sp>
        <p:nvSpPr>
          <p:cNvPr id="907" name="Text Box 6"/>
          <p:cNvSpPr/>
          <p:nvPr/>
        </p:nvSpPr>
        <p:spPr>
          <a:xfrm>
            <a:off x="1847880" y="1125360"/>
            <a:ext cx="837360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tr-TR" sz="2400" spc="-1" strike="noStrike">
                <a:solidFill>
                  <a:srgbClr val="ff0000"/>
                </a:solidFill>
                <a:latin typeface="Arial"/>
              </a:rPr>
              <a:t>p </a:t>
            </a:r>
            <a:r>
              <a:rPr b="1" lang="tr-TR" sz="2400" spc="-1" strike="noStrike">
                <a:solidFill>
                  <a:srgbClr val="ff0000"/>
                </a:solidFill>
                <a:latin typeface="Symbol"/>
              </a:rPr>
              <a:t></a:t>
            </a:r>
            <a:r>
              <a:rPr b="1" lang="tr-TR" sz="2400" spc="-1" strike="noStrike">
                <a:solidFill>
                  <a:srgbClr val="ff0000"/>
                </a:solidFill>
                <a:latin typeface="Arial"/>
              </a:rPr>
              <a:t> q</a:t>
            </a:r>
            <a:r>
              <a:rPr b="0" lang="tr-TR" sz="2400" spc="-1" strike="noStrike">
                <a:solidFill>
                  <a:srgbClr val="000000"/>
                </a:solidFill>
                <a:latin typeface="Arial"/>
              </a:rPr>
              <a:t> bileşik önermesi, </a:t>
            </a:r>
            <a:r>
              <a:rPr b="1" lang="tr-TR" sz="2400" spc="-1" strike="noStrike">
                <a:solidFill>
                  <a:srgbClr val="ff0000"/>
                </a:solidFill>
                <a:latin typeface="Arial"/>
              </a:rPr>
              <a:t>p</a:t>
            </a:r>
            <a:r>
              <a:rPr b="0" lang="tr-TR" sz="2400" spc="-1" strike="noStrike">
                <a:solidFill>
                  <a:srgbClr val="000000"/>
                </a:solidFill>
                <a:latin typeface="Arial"/>
              </a:rPr>
              <a:t> ile </a:t>
            </a:r>
            <a:r>
              <a:rPr b="1" lang="tr-TR" sz="2400" spc="-1" strike="noStrike">
                <a:solidFill>
                  <a:srgbClr val="ff0000"/>
                </a:solidFill>
                <a:latin typeface="Arial"/>
              </a:rPr>
              <a:t>q</a:t>
            </a:r>
            <a:r>
              <a:rPr b="0" lang="tr-TR" sz="2400" spc="-1" strike="noStrike">
                <a:solidFill>
                  <a:srgbClr val="000000"/>
                </a:solidFill>
                <a:latin typeface="Arial"/>
              </a:rPr>
              <a:t> önermelerinin her ikisi de doğru iken doğru, diğer durumlarda yanlıştır.  </a:t>
            </a:r>
            <a:endParaRPr b="0" lang="tr-TR" sz="2400" spc="-1" strike="noStrike">
              <a:latin typeface="Arial"/>
            </a:endParaRPr>
          </a:p>
        </p:txBody>
      </p:sp>
      <p:graphicFrame>
        <p:nvGraphicFramePr>
          <p:cNvPr id="908" name="Group 60"/>
          <p:cNvGraphicFramePr/>
          <p:nvPr/>
        </p:nvGraphicFramePr>
        <p:xfrm>
          <a:off x="1920960" y="2133720"/>
          <a:ext cx="2661840" cy="2638080"/>
        </p:xfrm>
        <a:graphic>
          <a:graphicData uri="http://schemas.openxmlformats.org/drawingml/2006/table">
            <a:tbl>
              <a:tblPr/>
              <a:tblGrid>
                <a:gridCol w="831600"/>
                <a:gridCol w="830160"/>
                <a:gridCol w="1000080"/>
              </a:tblGrid>
              <a:tr h="527040">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p</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q</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p </a:t>
                      </a:r>
                      <a:r>
                        <a:rPr b="1" lang="tr-TR" sz="2300" spc="-1" strike="noStrike">
                          <a:solidFill>
                            <a:srgbClr val="000000"/>
                          </a:solidFill>
                          <a:latin typeface="Symbol"/>
                        </a:rPr>
                        <a:t></a:t>
                      </a:r>
                      <a:r>
                        <a:rPr b="1" lang="tr-TR" sz="2300" spc="-1" strike="noStrike">
                          <a:solidFill>
                            <a:srgbClr val="000000"/>
                          </a:solidFill>
                          <a:latin typeface="Arial"/>
                        </a:rPr>
                        <a:t> </a:t>
                      </a:r>
                      <a:r>
                        <a:rPr b="0" lang="tr-TR" sz="2300" spc="-1" strike="noStrike">
                          <a:solidFill>
                            <a:srgbClr val="000000"/>
                          </a:solidFill>
                          <a:latin typeface="Arial"/>
                        </a:rPr>
                        <a:t>q</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r h="528480">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r h="527040">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r h="528480">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r h="527040">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bl>
          </a:graphicData>
        </a:graphic>
      </p:graphicFrame>
      <p:sp>
        <p:nvSpPr>
          <p:cNvPr id="909" name="Text Box 38"/>
          <p:cNvSpPr/>
          <p:nvPr/>
        </p:nvSpPr>
        <p:spPr>
          <a:xfrm>
            <a:off x="5483160" y="2187720"/>
            <a:ext cx="9597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a:t>
            </a:r>
            <a:r>
              <a:rPr b="0" lang="tr-TR" sz="2400" spc="-1" strike="noStrike">
                <a:solidFill>
                  <a:srgbClr val="000000"/>
                </a:solidFill>
                <a:latin typeface="Symbol"/>
              </a:rPr>
              <a:t></a:t>
            </a:r>
            <a:r>
              <a:rPr b="0" lang="tr-TR" sz="2400" spc="-1" strike="noStrike">
                <a:solidFill>
                  <a:srgbClr val="000000"/>
                </a:solidFill>
                <a:latin typeface="Arial"/>
              </a:rPr>
              <a:t> 1 </a:t>
            </a:r>
            <a:endParaRPr b="0" lang="tr-TR" sz="2400" spc="-1" strike="noStrike">
              <a:latin typeface="Arial"/>
            </a:endParaRPr>
          </a:p>
        </p:txBody>
      </p:sp>
      <p:sp>
        <p:nvSpPr>
          <p:cNvPr id="910" name="Text Box 40"/>
          <p:cNvSpPr/>
          <p:nvPr/>
        </p:nvSpPr>
        <p:spPr>
          <a:xfrm>
            <a:off x="5506920" y="2822400"/>
            <a:ext cx="9597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a:t>
            </a:r>
            <a:r>
              <a:rPr b="0" lang="tr-TR" sz="2400" spc="-1" strike="noStrike">
                <a:solidFill>
                  <a:srgbClr val="000000"/>
                </a:solidFill>
                <a:latin typeface="Symbol"/>
              </a:rPr>
              <a:t></a:t>
            </a:r>
            <a:r>
              <a:rPr b="0" lang="tr-TR" sz="2400" spc="-1" strike="noStrike">
                <a:solidFill>
                  <a:srgbClr val="000000"/>
                </a:solidFill>
                <a:latin typeface="Arial"/>
              </a:rPr>
              <a:t> 0 </a:t>
            </a:r>
            <a:endParaRPr b="0" lang="tr-TR" sz="2400" spc="-1" strike="noStrike">
              <a:latin typeface="Arial"/>
            </a:endParaRPr>
          </a:p>
        </p:txBody>
      </p:sp>
      <p:sp>
        <p:nvSpPr>
          <p:cNvPr id="911" name="Text Box 42"/>
          <p:cNvSpPr/>
          <p:nvPr/>
        </p:nvSpPr>
        <p:spPr>
          <a:xfrm>
            <a:off x="5499360" y="3400560"/>
            <a:ext cx="10177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a:t>
            </a:r>
            <a:r>
              <a:rPr b="0" lang="tr-TR" sz="2400" spc="-1" strike="noStrike">
                <a:solidFill>
                  <a:srgbClr val="000000"/>
                </a:solidFill>
                <a:latin typeface="Symbol"/>
              </a:rPr>
              <a:t></a:t>
            </a: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912" name="Text Box 43"/>
          <p:cNvSpPr/>
          <p:nvPr/>
        </p:nvSpPr>
        <p:spPr>
          <a:xfrm>
            <a:off x="6270840" y="2189160"/>
            <a:ext cx="6033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p</a:t>
            </a:r>
            <a:endParaRPr b="0" lang="tr-TR" sz="2400" spc="-1" strike="noStrike">
              <a:latin typeface="Arial"/>
            </a:endParaRPr>
          </a:p>
        </p:txBody>
      </p:sp>
      <p:sp>
        <p:nvSpPr>
          <p:cNvPr id="913" name="Text Box 44"/>
          <p:cNvSpPr/>
          <p:nvPr/>
        </p:nvSpPr>
        <p:spPr>
          <a:xfrm>
            <a:off x="6299640" y="2806560"/>
            <a:ext cx="6033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0</a:t>
            </a:r>
            <a:endParaRPr b="0" lang="tr-TR" sz="2400" spc="-1" strike="noStrike">
              <a:latin typeface="Arial"/>
            </a:endParaRPr>
          </a:p>
        </p:txBody>
      </p:sp>
      <p:sp>
        <p:nvSpPr>
          <p:cNvPr id="914" name="Text Box 45"/>
          <p:cNvSpPr/>
          <p:nvPr/>
        </p:nvSpPr>
        <p:spPr>
          <a:xfrm>
            <a:off x="6296400" y="3397320"/>
            <a:ext cx="6033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0</a:t>
            </a:r>
            <a:endParaRPr b="0" lang="tr-TR" sz="2400" spc="-1" strike="noStrike">
              <a:latin typeface="Arial"/>
            </a:endParaRPr>
          </a:p>
        </p:txBody>
      </p:sp>
      <p:sp>
        <p:nvSpPr>
          <p:cNvPr id="915" name="Text Box 9"/>
          <p:cNvSpPr/>
          <p:nvPr/>
        </p:nvSpPr>
        <p:spPr>
          <a:xfrm>
            <a:off x="4973760" y="5016600"/>
            <a:ext cx="431280" cy="456120"/>
          </a:xfrm>
          <a:prstGeom prst="rect">
            <a:avLst/>
          </a:prstGeom>
          <a:solidFill>
            <a:srgbClr val="008000"/>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pic>
        <p:nvPicPr>
          <p:cNvPr id="916" name="Picture 45" descr=""/>
          <p:cNvPicPr/>
          <p:nvPr/>
        </p:nvPicPr>
        <p:blipFill>
          <a:blip r:embed="rId1"/>
          <a:stretch/>
        </p:blipFill>
        <p:spPr>
          <a:xfrm>
            <a:off x="8431200" y="4581360"/>
            <a:ext cx="1336320" cy="1368000"/>
          </a:xfrm>
          <a:prstGeom prst="rect">
            <a:avLst/>
          </a:prstGeom>
          <a:ln w="0">
            <a:noFill/>
          </a:ln>
        </p:spPr>
      </p:pic>
      <p:pic>
        <p:nvPicPr>
          <p:cNvPr id="917" name="Picture 46" descr=""/>
          <p:cNvPicPr/>
          <p:nvPr/>
        </p:nvPicPr>
        <p:blipFill>
          <a:blip r:embed="rId2"/>
          <a:stretch/>
        </p:blipFill>
        <p:spPr>
          <a:xfrm>
            <a:off x="5477040" y="4970520"/>
            <a:ext cx="2966760" cy="791640"/>
          </a:xfrm>
          <a:prstGeom prst="rect">
            <a:avLst/>
          </a:prstGeom>
          <a:ln w="0">
            <a:noFill/>
          </a:ln>
        </p:spPr>
      </p:pic>
      <p:sp>
        <p:nvSpPr>
          <p:cNvPr id="918" name="Text Box 9"/>
          <p:cNvSpPr/>
          <p:nvPr/>
        </p:nvSpPr>
        <p:spPr>
          <a:xfrm>
            <a:off x="4973760" y="4064040"/>
            <a:ext cx="431280" cy="456120"/>
          </a:xfrm>
          <a:prstGeom prst="rect">
            <a:avLst/>
          </a:prstGeom>
          <a:solidFill>
            <a:srgbClr val="008000"/>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919" name="Text Box 9"/>
          <p:cNvSpPr/>
          <p:nvPr/>
        </p:nvSpPr>
        <p:spPr>
          <a:xfrm>
            <a:off x="4973760" y="2133720"/>
            <a:ext cx="431280" cy="456120"/>
          </a:xfrm>
          <a:prstGeom prst="rect">
            <a:avLst/>
          </a:prstGeom>
          <a:solidFill>
            <a:srgbClr val="008000"/>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920" name="Text Box 9"/>
          <p:cNvSpPr/>
          <p:nvPr/>
        </p:nvSpPr>
        <p:spPr>
          <a:xfrm>
            <a:off x="4973760" y="2782800"/>
            <a:ext cx="431280" cy="456120"/>
          </a:xfrm>
          <a:prstGeom prst="rect">
            <a:avLst/>
          </a:prstGeom>
          <a:solidFill>
            <a:srgbClr val="008000"/>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921" name="Text Box 9"/>
          <p:cNvSpPr/>
          <p:nvPr/>
        </p:nvSpPr>
        <p:spPr>
          <a:xfrm>
            <a:off x="4973760" y="3371760"/>
            <a:ext cx="431280" cy="456120"/>
          </a:xfrm>
          <a:prstGeom prst="rect">
            <a:avLst/>
          </a:prstGeom>
          <a:solidFill>
            <a:srgbClr val="008000"/>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922" name="Text Box 6"/>
          <p:cNvSpPr/>
          <p:nvPr/>
        </p:nvSpPr>
        <p:spPr>
          <a:xfrm>
            <a:off x="5491080" y="4178160"/>
            <a:ext cx="376524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Arial"/>
              </a:rPr>
              <a:t>"</a:t>
            </a:r>
            <a:r>
              <a:rPr b="0" lang="tr-TR" sz="2400" spc="-1" strike="noStrike">
                <a:solidFill>
                  <a:srgbClr val="000000"/>
                </a:solidFill>
                <a:latin typeface="Arial"/>
              </a:rPr>
              <a:t> Ve = Her ikisi </a:t>
            </a:r>
            <a:r>
              <a:rPr b="0" lang="en-US" sz="2400" spc="-1" strike="noStrike">
                <a:solidFill>
                  <a:srgbClr val="000000"/>
                </a:solidFill>
                <a:latin typeface="Arial"/>
              </a:rPr>
              <a:t>"</a:t>
            </a:r>
            <a:r>
              <a:rPr b="0" lang="tr-TR" sz="2400" spc="-1" strike="noStrike">
                <a:solidFill>
                  <a:srgbClr val="000000"/>
                </a:solidFill>
                <a:latin typeface="Arial"/>
              </a:rPr>
              <a:t> demektir.</a:t>
            </a:r>
            <a:endParaRPr b="0" lang="tr-TR" sz="2400" spc="-1" strike="noStrike">
              <a:latin typeface="Arial"/>
            </a:endParaRPr>
          </a:p>
        </p:txBody>
      </p:sp>
      <p:pic>
        <p:nvPicPr>
          <p:cNvPr id="923" name="Picture 70" descr=""/>
          <p:cNvPicPr/>
          <p:nvPr/>
        </p:nvPicPr>
        <p:blipFill>
          <a:blip r:embed="rId3"/>
          <a:stretch/>
        </p:blipFill>
        <p:spPr>
          <a:xfrm>
            <a:off x="8488440" y="2262240"/>
            <a:ext cx="1495080" cy="456840"/>
          </a:xfrm>
          <a:prstGeom prst="rect">
            <a:avLst/>
          </a:prstGeom>
          <a:ln w="9525">
            <a:solidFill>
              <a:srgbClr val="000000"/>
            </a:solidFill>
            <a:miter/>
          </a:ln>
        </p:spPr>
      </p:pic>
      <p:pic>
        <p:nvPicPr>
          <p:cNvPr id="924" name="Picture 71" descr=""/>
          <p:cNvPicPr/>
          <p:nvPr/>
        </p:nvPicPr>
        <p:blipFill>
          <a:blip r:embed="rId4"/>
          <a:stretch/>
        </p:blipFill>
        <p:spPr>
          <a:xfrm>
            <a:off x="8497800" y="2852640"/>
            <a:ext cx="1485720" cy="447480"/>
          </a:xfrm>
          <a:prstGeom prst="rect">
            <a:avLst/>
          </a:prstGeom>
          <a:ln w="9525">
            <a:solidFill>
              <a:srgbClr val="000000"/>
            </a:solidFill>
            <a:miter/>
          </a:ln>
        </p:spPr>
      </p:pic>
      <p:pic>
        <p:nvPicPr>
          <p:cNvPr id="925" name="Picture 72" descr=""/>
          <p:cNvPicPr/>
          <p:nvPr/>
        </p:nvPicPr>
        <p:blipFill>
          <a:blip r:embed="rId5"/>
          <a:stretch/>
        </p:blipFill>
        <p:spPr>
          <a:xfrm>
            <a:off x="8497800" y="3429000"/>
            <a:ext cx="1485720" cy="447480"/>
          </a:xfrm>
          <a:prstGeom prst="rect">
            <a:avLst/>
          </a:prstGeom>
          <a:ln w="9525">
            <a:solidFill>
              <a:srgbClr val="000000"/>
            </a:solidFill>
            <a:miter/>
          </a:ln>
        </p:spPr>
      </p:pic>
      <p:sp>
        <p:nvSpPr>
          <p:cNvPr id="926" name="Text Box 43"/>
          <p:cNvSpPr/>
          <p:nvPr/>
        </p:nvSpPr>
        <p:spPr>
          <a:xfrm>
            <a:off x="6891840" y="2282760"/>
            <a:ext cx="1581840" cy="395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000" spc="-1" strike="noStrike">
                <a:solidFill>
                  <a:srgbClr val="000000"/>
                </a:solidFill>
                <a:latin typeface="Arial"/>
              </a:rPr>
              <a:t>( sağlaması)</a:t>
            </a:r>
            <a:endParaRPr b="0" lang="tr-TR" sz="2000" spc="-1" strike="noStrike">
              <a:latin typeface="Arial"/>
            </a:endParaRPr>
          </a:p>
        </p:txBody>
      </p:sp>
      <p:sp>
        <p:nvSpPr>
          <p:cNvPr id="927" name="Text Box 43"/>
          <p:cNvSpPr/>
          <p:nvPr/>
        </p:nvSpPr>
        <p:spPr>
          <a:xfrm>
            <a:off x="6887160" y="2852640"/>
            <a:ext cx="1581840" cy="395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000" spc="-1" strike="noStrike">
                <a:solidFill>
                  <a:srgbClr val="000000"/>
                </a:solidFill>
                <a:latin typeface="Arial"/>
              </a:rPr>
              <a:t>( sağlaması)</a:t>
            </a:r>
            <a:endParaRPr b="0" lang="tr-TR" sz="2000" spc="-1" strike="noStrike">
              <a:latin typeface="Arial"/>
            </a:endParaRPr>
          </a:p>
        </p:txBody>
      </p:sp>
      <p:sp>
        <p:nvSpPr>
          <p:cNvPr id="928" name="Text Box 43"/>
          <p:cNvSpPr/>
          <p:nvPr/>
        </p:nvSpPr>
        <p:spPr>
          <a:xfrm>
            <a:off x="6891840" y="3443400"/>
            <a:ext cx="1581840" cy="395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000" spc="-1" strike="noStrike">
                <a:solidFill>
                  <a:srgbClr val="000000"/>
                </a:solidFill>
                <a:latin typeface="Arial"/>
              </a:rPr>
              <a:t>( sağlaması)</a:t>
            </a:r>
            <a:endParaRPr b="0" lang="tr-TR" sz="2000" spc="-1" strike="noStrike">
              <a:latin typeface="Arial"/>
            </a:endParaRPr>
          </a:p>
        </p:txBody>
      </p:sp>
    </p:spTree>
  </p:cSld>
  <mc:AlternateContent>
    <mc:Choice Requires="p14">
      <p:transition spd="slow" p14:dur="2000"/>
    </mc:Choice>
    <mc:Fallback>
      <p:transition spd="slow"/>
    </mc:Fallback>
  </mc:AlternateContent>
  <p:timing>
    <p:tnLst>
      <p:par>
        <p:cTn id="693" dur="indefinite" restart="never" nodeType="tmRoot">
          <p:childTnLst>
            <p:seq>
              <p:cTn id="694" dur="indefinite" nodeType="mainSeq">
                <p:childTnLst>
                  <p:par>
                    <p:cTn id="695" nodeType="clickEffect" fill="hold">
                      <p:stCondLst>
                        <p:cond delay="indefinite"/>
                      </p:stCondLst>
                      <p:childTnLst>
                        <p:par>
                          <p:cTn id="696" nodeType="withEffect" fill="hold">
                            <p:stCondLst>
                              <p:cond delay="0"/>
                            </p:stCondLst>
                            <p:childTnLst>
                              <p:par>
                                <p:cTn id="697" nodeType="clickEffect" fill="hold" presetClass="entr" presetID="23" presetSubtype="16">
                                  <p:stCondLst>
                                    <p:cond delay="0"/>
                                  </p:stCondLst>
                                  <p:childTnLst>
                                    <p:set>
                                      <p:cBhvr>
                                        <p:cTn id="698" dur="1" fill="hold">
                                          <p:stCondLst>
                                            <p:cond delay="0"/>
                                          </p:stCondLst>
                                        </p:cTn>
                                        <p:tgtEl>
                                          <p:spTgt spid="906"/>
                                        </p:tgtEl>
                                        <p:attrNameLst>
                                          <p:attrName>style.visibility</p:attrName>
                                        </p:attrNameLst>
                                      </p:cBhvr>
                                      <p:to>
                                        <p:strVal val="visible"/>
                                      </p:to>
                                    </p:set>
                                    <p:anim calcmode="lin" valueType="num">
                                      <p:cBhvr additive="repl">
                                        <p:cTn id="699" dur="500" fill="hold"/>
                                        <p:tgtEl>
                                          <p:spTgt spid="906"/>
                                        </p:tgtEl>
                                        <p:attrNameLst>
                                          <p:attrName>ppt_w</p:attrName>
                                        </p:attrNameLst>
                                      </p:cBhvr>
                                      <p:tavLst>
                                        <p:tav tm="0">
                                          <p:val>
                                            <p:fltVal val="0"/>
                                          </p:val>
                                        </p:tav>
                                        <p:tav tm="100000">
                                          <p:val>
                                            <p:strVal val="#ppt_w"/>
                                          </p:val>
                                        </p:tav>
                                      </p:tavLst>
                                    </p:anim>
                                    <p:anim calcmode="lin" valueType="num">
                                      <p:cBhvr additive="repl">
                                        <p:cTn id="700" dur="500" fill="hold"/>
                                        <p:tgtEl>
                                          <p:spTgt spid="906"/>
                                        </p:tgtEl>
                                        <p:attrNameLst>
                                          <p:attrName>ppt_h</p:attrName>
                                        </p:attrNameLst>
                                      </p:cBhvr>
                                      <p:tavLst>
                                        <p:tav tm="0">
                                          <p:val>
                                            <p:fltVal val="0"/>
                                          </p:val>
                                        </p:tav>
                                        <p:tav tm="100000">
                                          <p:val>
                                            <p:strVal val="#ppt_h"/>
                                          </p:val>
                                        </p:tav>
                                      </p:tavLst>
                                    </p:anim>
                                  </p:childTnLst>
                                </p:cTn>
                              </p:par>
                            </p:childTnLst>
                          </p:cTn>
                        </p:par>
                      </p:childTnLst>
                    </p:cTn>
                  </p:par>
                  <p:par>
                    <p:cTn id="701" nodeType="clickEffect" fill="hold">
                      <p:stCondLst>
                        <p:cond delay="indefinite"/>
                      </p:stCondLst>
                      <p:childTnLst>
                        <p:par>
                          <p:cTn id="702" nodeType="withEffect" fill="hold">
                            <p:stCondLst>
                              <p:cond delay="0"/>
                            </p:stCondLst>
                            <p:childTnLst>
                              <p:par>
                                <p:cTn id="703" nodeType="clickEffect" fill="hold" presetClass="entr" presetID="9">
                                  <p:stCondLst>
                                    <p:cond delay="0"/>
                                  </p:stCondLst>
                                  <p:childTnLst>
                                    <p:set>
                                      <p:cBhvr>
                                        <p:cTn id="704" dur="1" fill="hold">
                                          <p:stCondLst>
                                            <p:cond delay="0"/>
                                          </p:stCondLst>
                                        </p:cTn>
                                        <p:tgtEl>
                                          <p:spTgt spid="907"/>
                                        </p:tgtEl>
                                        <p:attrNameLst>
                                          <p:attrName>style.visibility</p:attrName>
                                        </p:attrNameLst>
                                      </p:cBhvr>
                                      <p:to>
                                        <p:strVal val="visible"/>
                                      </p:to>
                                    </p:set>
                                    <p:animEffect filter="dissolve" transition="in">
                                      <p:cBhvr additive="repl">
                                        <p:cTn id="705" dur="500"/>
                                        <p:tgtEl>
                                          <p:spTgt spid="907"/>
                                        </p:tgtEl>
                                      </p:cBhvr>
                                    </p:animEffect>
                                  </p:childTnLst>
                                </p:cTn>
                              </p:par>
                            </p:childTnLst>
                          </p:cTn>
                        </p:par>
                      </p:childTnLst>
                    </p:cTn>
                  </p:par>
                  <p:par>
                    <p:cTn id="706" nodeType="clickEffect" fill="hold">
                      <p:stCondLst>
                        <p:cond delay="indefinite"/>
                      </p:stCondLst>
                      <p:childTnLst>
                        <p:par>
                          <p:cTn id="707" nodeType="withEffect" fill="hold">
                            <p:stCondLst>
                              <p:cond delay="0"/>
                            </p:stCondLst>
                            <p:childTnLst>
                              <p:par>
                                <p:cTn id="708" nodeType="clickEffect" fill="hold" presetClass="entr" presetID="9">
                                  <p:stCondLst>
                                    <p:cond delay="0"/>
                                  </p:stCondLst>
                                  <p:childTnLst>
                                    <p:set>
                                      <p:cBhvr>
                                        <p:cTn id="709" dur="1" fill="hold">
                                          <p:stCondLst>
                                            <p:cond delay="0"/>
                                          </p:stCondLst>
                                        </p:cTn>
                                        <p:tgtEl>
                                          <p:spTgt spid="908"/>
                                        </p:tgtEl>
                                        <p:attrNameLst>
                                          <p:attrName>style.visibility</p:attrName>
                                        </p:attrNameLst>
                                      </p:cBhvr>
                                      <p:to>
                                        <p:strVal val="visible"/>
                                      </p:to>
                                    </p:set>
                                    <p:animEffect filter="dissolve" transition="in">
                                      <p:cBhvr additive="repl">
                                        <p:cTn id="710" dur="500"/>
                                        <p:tgtEl>
                                          <p:spTgt spid="908"/>
                                        </p:tgtEl>
                                      </p:cBhvr>
                                    </p:animEffect>
                                  </p:childTnLst>
                                </p:cTn>
                              </p:par>
                            </p:childTnLst>
                          </p:cTn>
                        </p:par>
                      </p:childTnLst>
                    </p:cTn>
                  </p:par>
                  <p:par>
                    <p:cTn id="711" nodeType="clickEffect" fill="hold">
                      <p:stCondLst>
                        <p:cond delay="indefinite"/>
                      </p:stCondLst>
                      <p:childTnLst>
                        <p:par>
                          <p:cTn id="712" nodeType="withEffect" fill="hold">
                            <p:stCondLst>
                              <p:cond delay="0"/>
                            </p:stCondLst>
                            <p:childTnLst>
                              <p:par>
                                <p:cTn id="713" nodeType="clickEffect" fill="hold" presetClass="entr" presetID="23" presetSubtype="32">
                                  <p:stCondLst>
                                    <p:cond delay="0"/>
                                  </p:stCondLst>
                                  <p:childTnLst>
                                    <p:set>
                                      <p:cBhvr>
                                        <p:cTn id="714" dur="1" fill="hold">
                                          <p:stCondLst>
                                            <p:cond delay="0"/>
                                          </p:stCondLst>
                                        </p:cTn>
                                        <p:tgtEl>
                                          <p:spTgt spid="919"/>
                                        </p:tgtEl>
                                        <p:attrNameLst>
                                          <p:attrName>style.visibility</p:attrName>
                                        </p:attrNameLst>
                                      </p:cBhvr>
                                      <p:to>
                                        <p:strVal val="visible"/>
                                      </p:to>
                                    </p:set>
                                    <p:anim calcmode="lin" valueType="num">
                                      <p:cBhvr additive="repl">
                                        <p:cTn id="715" dur="500" fill="hold"/>
                                        <p:tgtEl>
                                          <p:spTgt spid="919"/>
                                        </p:tgtEl>
                                        <p:attrNameLst>
                                          <p:attrName>ppt_w</p:attrName>
                                        </p:attrNameLst>
                                      </p:cBhvr>
                                      <p:tavLst>
                                        <p:tav tm="0">
                                          <p:val>
                                            <p:strVal val="4*#ppt_w"/>
                                          </p:val>
                                        </p:tav>
                                        <p:tav tm="100000">
                                          <p:val>
                                            <p:strVal val="#ppt_w"/>
                                          </p:val>
                                        </p:tav>
                                      </p:tavLst>
                                    </p:anim>
                                    <p:anim calcmode="lin" valueType="num">
                                      <p:cBhvr additive="repl">
                                        <p:cTn id="716" dur="500" fill="hold"/>
                                        <p:tgtEl>
                                          <p:spTgt spid="919"/>
                                        </p:tgtEl>
                                        <p:attrNameLst>
                                          <p:attrName>ppt_h</p:attrName>
                                        </p:attrNameLst>
                                      </p:cBhvr>
                                      <p:tavLst>
                                        <p:tav tm="0">
                                          <p:val>
                                            <p:strVal val="4*#ppt_h"/>
                                          </p:val>
                                        </p:tav>
                                        <p:tav tm="100000">
                                          <p:val>
                                            <p:strVal val="#ppt_h"/>
                                          </p:val>
                                        </p:tav>
                                      </p:tavLst>
                                    </p:anim>
                                  </p:childTnLst>
                                </p:cTn>
                              </p:par>
                            </p:childTnLst>
                          </p:cTn>
                        </p:par>
                      </p:childTnLst>
                    </p:cTn>
                  </p:par>
                  <p:par>
                    <p:cTn id="717" nodeType="clickEffect" fill="hold">
                      <p:stCondLst>
                        <p:cond delay="indefinite"/>
                      </p:stCondLst>
                      <p:childTnLst>
                        <p:par>
                          <p:cTn id="718" nodeType="withEffect" fill="hold">
                            <p:stCondLst>
                              <p:cond delay="0"/>
                            </p:stCondLst>
                            <p:childTnLst>
                              <p:par>
                                <p:cTn id="719" nodeType="clickEffect" fill="hold" presetClass="entr" presetID="23" presetSubtype="16">
                                  <p:stCondLst>
                                    <p:cond delay="0"/>
                                  </p:stCondLst>
                                  <p:childTnLst>
                                    <p:set>
                                      <p:cBhvr>
                                        <p:cTn id="720" dur="1" fill="hold">
                                          <p:stCondLst>
                                            <p:cond delay="0"/>
                                          </p:stCondLst>
                                        </p:cTn>
                                        <p:tgtEl>
                                          <p:spTgt spid="909"/>
                                        </p:tgtEl>
                                        <p:attrNameLst>
                                          <p:attrName>style.visibility</p:attrName>
                                        </p:attrNameLst>
                                      </p:cBhvr>
                                      <p:to>
                                        <p:strVal val="visible"/>
                                      </p:to>
                                    </p:set>
                                    <p:anim calcmode="lin" valueType="num">
                                      <p:cBhvr additive="repl">
                                        <p:cTn id="721" dur="500" fill="hold"/>
                                        <p:tgtEl>
                                          <p:spTgt spid="909"/>
                                        </p:tgtEl>
                                        <p:attrNameLst>
                                          <p:attrName>ppt_w</p:attrName>
                                        </p:attrNameLst>
                                      </p:cBhvr>
                                      <p:tavLst>
                                        <p:tav tm="0">
                                          <p:val>
                                            <p:fltVal val="0"/>
                                          </p:val>
                                        </p:tav>
                                        <p:tav tm="100000">
                                          <p:val>
                                            <p:strVal val="#ppt_w"/>
                                          </p:val>
                                        </p:tav>
                                      </p:tavLst>
                                    </p:anim>
                                    <p:anim calcmode="lin" valueType="num">
                                      <p:cBhvr additive="repl">
                                        <p:cTn id="722" dur="500" fill="hold"/>
                                        <p:tgtEl>
                                          <p:spTgt spid="909"/>
                                        </p:tgtEl>
                                        <p:attrNameLst>
                                          <p:attrName>ppt_h</p:attrName>
                                        </p:attrNameLst>
                                      </p:cBhvr>
                                      <p:tavLst>
                                        <p:tav tm="0">
                                          <p:val>
                                            <p:fltVal val="0"/>
                                          </p:val>
                                        </p:tav>
                                        <p:tav tm="100000">
                                          <p:val>
                                            <p:strVal val="#ppt_h"/>
                                          </p:val>
                                        </p:tav>
                                      </p:tavLst>
                                    </p:anim>
                                  </p:childTnLst>
                                </p:cTn>
                              </p:par>
                            </p:childTnLst>
                          </p:cTn>
                        </p:par>
                      </p:childTnLst>
                    </p:cTn>
                  </p:par>
                  <p:par>
                    <p:cTn id="723" nodeType="clickEffect" fill="hold">
                      <p:stCondLst>
                        <p:cond delay="indefinite"/>
                      </p:stCondLst>
                      <p:childTnLst>
                        <p:par>
                          <p:cTn id="724" nodeType="withEffect" fill="hold">
                            <p:stCondLst>
                              <p:cond delay="0"/>
                            </p:stCondLst>
                            <p:childTnLst>
                              <p:par>
                                <p:cTn id="725" nodeType="clickEffect" fill="hold" presetClass="entr" presetID="23" presetSubtype="16">
                                  <p:stCondLst>
                                    <p:cond delay="0"/>
                                  </p:stCondLst>
                                  <p:childTnLst>
                                    <p:set>
                                      <p:cBhvr>
                                        <p:cTn id="726" dur="1" fill="hold">
                                          <p:stCondLst>
                                            <p:cond delay="0"/>
                                          </p:stCondLst>
                                        </p:cTn>
                                        <p:tgtEl>
                                          <p:spTgt spid="912"/>
                                        </p:tgtEl>
                                        <p:attrNameLst>
                                          <p:attrName>style.visibility</p:attrName>
                                        </p:attrNameLst>
                                      </p:cBhvr>
                                      <p:to>
                                        <p:strVal val="visible"/>
                                      </p:to>
                                    </p:set>
                                    <p:anim calcmode="lin" valueType="num">
                                      <p:cBhvr additive="repl">
                                        <p:cTn id="727" dur="500" fill="hold"/>
                                        <p:tgtEl>
                                          <p:spTgt spid="912"/>
                                        </p:tgtEl>
                                        <p:attrNameLst>
                                          <p:attrName>ppt_w</p:attrName>
                                        </p:attrNameLst>
                                      </p:cBhvr>
                                      <p:tavLst>
                                        <p:tav tm="0">
                                          <p:val>
                                            <p:fltVal val="0"/>
                                          </p:val>
                                        </p:tav>
                                        <p:tav tm="100000">
                                          <p:val>
                                            <p:strVal val="#ppt_w"/>
                                          </p:val>
                                        </p:tav>
                                      </p:tavLst>
                                    </p:anim>
                                    <p:anim calcmode="lin" valueType="num">
                                      <p:cBhvr additive="repl">
                                        <p:cTn id="728" dur="500" fill="hold"/>
                                        <p:tgtEl>
                                          <p:spTgt spid="912"/>
                                        </p:tgtEl>
                                        <p:attrNameLst>
                                          <p:attrName>ppt_h</p:attrName>
                                        </p:attrNameLst>
                                      </p:cBhvr>
                                      <p:tavLst>
                                        <p:tav tm="0">
                                          <p:val>
                                            <p:fltVal val="0"/>
                                          </p:val>
                                        </p:tav>
                                        <p:tav tm="100000">
                                          <p:val>
                                            <p:strVal val="#ppt_h"/>
                                          </p:val>
                                        </p:tav>
                                      </p:tavLst>
                                    </p:anim>
                                  </p:childTnLst>
                                </p:cTn>
                              </p:par>
                            </p:childTnLst>
                          </p:cTn>
                        </p:par>
                      </p:childTnLst>
                    </p:cTn>
                  </p:par>
                  <p:par>
                    <p:cTn id="729" nodeType="clickEffect" fill="hold">
                      <p:stCondLst>
                        <p:cond delay="indefinite"/>
                      </p:stCondLst>
                      <p:childTnLst>
                        <p:par>
                          <p:cTn id="730" nodeType="withEffect" fill="hold">
                            <p:stCondLst>
                              <p:cond delay="0"/>
                            </p:stCondLst>
                            <p:childTnLst>
                              <p:par>
                                <p:cTn id="731" nodeType="clickEffect" fill="hold" presetClass="entr" presetID="23" presetSubtype="16">
                                  <p:stCondLst>
                                    <p:cond delay="0"/>
                                  </p:stCondLst>
                                  <p:childTnLst>
                                    <p:set>
                                      <p:cBhvr>
                                        <p:cTn id="732" dur="1" fill="hold">
                                          <p:stCondLst>
                                            <p:cond delay="0"/>
                                          </p:stCondLst>
                                        </p:cTn>
                                        <p:tgtEl>
                                          <p:spTgt spid="926"/>
                                        </p:tgtEl>
                                        <p:attrNameLst>
                                          <p:attrName>style.visibility</p:attrName>
                                        </p:attrNameLst>
                                      </p:cBhvr>
                                      <p:to>
                                        <p:strVal val="visible"/>
                                      </p:to>
                                    </p:set>
                                    <p:anim calcmode="lin" valueType="num">
                                      <p:cBhvr additive="repl">
                                        <p:cTn id="733" dur="500" fill="hold"/>
                                        <p:tgtEl>
                                          <p:spTgt spid="926"/>
                                        </p:tgtEl>
                                        <p:attrNameLst>
                                          <p:attrName>ppt_w</p:attrName>
                                        </p:attrNameLst>
                                      </p:cBhvr>
                                      <p:tavLst>
                                        <p:tav tm="0">
                                          <p:val>
                                            <p:fltVal val="0"/>
                                          </p:val>
                                        </p:tav>
                                        <p:tav tm="100000">
                                          <p:val>
                                            <p:strVal val="#ppt_w"/>
                                          </p:val>
                                        </p:tav>
                                      </p:tavLst>
                                    </p:anim>
                                    <p:anim calcmode="lin" valueType="num">
                                      <p:cBhvr additive="repl">
                                        <p:cTn id="734" dur="500" fill="hold"/>
                                        <p:tgtEl>
                                          <p:spTgt spid="926"/>
                                        </p:tgtEl>
                                        <p:attrNameLst>
                                          <p:attrName>ppt_h</p:attrName>
                                        </p:attrNameLst>
                                      </p:cBhvr>
                                      <p:tavLst>
                                        <p:tav tm="0">
                                          <p:val>
                                            <p:fltVal val="0"/>
                                          </p:val>
                                        </p:tav>
                                        <p:tav tm="100000">
                                          <p:val>
                                            <p:strVal val="#ppt_h"/>
                                          </p:val>
                                        </p:tav>
                                      </p:tavLst>
                                    </p:anim>
                                  </p:childTnLst>
                                </p:cTn>
                              </p:par>
                            </p:childTnLst>
                          </p:cTn>
                        </p:par>
                        <p:par>
                          <p:cTn id="735" nodeType="afterEffect" fill="hold">
                            <p:stCondLst>
                              <p:cond delay="500"/>
                            </p:stCondLst>
                            <p:childTnLst>
                              <p:par>
                                <p:cTn id="736" nodeType="afterEffect" fill="hold" presetClass="entr" presetID="9">
                                  <p:stCondLst>
                                    <p:cond delay="0"/>
                                  </p:stCondLst>
                                  <p:childTnLst>
                                    <p:set>
                                      <p:cBhvr>
                                        <p:cTn id="737" dur="1" fill="hold">
                                          <p:stCondLst>
                                            <p:cond delay="0"/>
                                          </p:stCondLst>
                                        </p:cTn>
                                        <p:tgtEl>
                                          <p:spTgt spid="923"/>
                                        </p:tgtEl>
                                        <p:attrNameLst>
                                          <p:attrName>style.visibility</p:attrName>
                                        </p:attrNameLst>
                                      </p:cBhvr>
                                      <p:to>
                                        <p:strVal val="visible"/>
                                      </p:to>
                                    </p:set>
                                    <p:animEffect filter="dissolve" transition="in">
                                      <p:cBhvr additive="repl">
                                        <p:cTn id="738" dur="500"/>
                                        <p:tgtEl>
                                          <p:spTgt spid="923"/>
                                        </p:tgtEl>
                                      </p:cBhvr>
                                    </p:animEffect>
                                  </p:childTnLst>
                                </p:cTn>
                              </p:par>
                            </p:childTnLst>
                          </p:cTn>
                        </p:par>
                      </p:childTnLst>
                    </p:cTn>
                  </p:par>
                  <p:par>
                    <p:cTn id="739" nodeType="clickEffect" fill="hold">
                      <p:stCondLst>
                        <p:cond delay="indefinite"/>
                      </p:stCondLst>
                      <p:childTnLst>
                        <p:par>
                          <p:cTn id="740" nodeType="withEffect" fill="hold">
                            <p:stCondLst>
                              <p:cond delay="0"/>
                            </p:stCondLst>
                            <p:childTnLst>
                              <p:par>
                                <p:cTn id="741" nodeType="clickEffect" fill="hold" presetClass="entr" presetID="23" presetSubtype="32">
                                  <p:stCondLst>
                                    <p:cond delay="0"/>
                                  </p:stCondLst>
                                  <p:childTnLst>
                                    <p:set>
                                      <p:cBhvr>
                                        <p:cTn id="742" dur="1" fill="hold">
                                          <p:stCondLst>
                                            <p:cond delay="0"/>
                                          </p:stCondLst>
                                        </p:cTn>
                                        <p:tgtEl>
                                          <p:spTgt spid="920"/>
                                        </p:tgtEl>
                                        <p:attrNameLst>
                                          <p:attrName>style.visibility</p:attrName>
                                        </p:attrNameLst>
                                      </p:cBhvr>
                                      <p:to>
                                        <p:strVal val="visible"/>
                                      </p:to>
                                    </p:set>
                                    <p:anim calcmode="lin" valueType="num">
                                      <p:cBhvr additive="repl">
                                        <p:cTn id="743" dur="500" fill="hold"/>
                                        <p:tgtEl>
                                          <p:spTgt spid="920"/>
                                        </p:tgtEl>
                                        <p:attrNameLst>
                                          <p:attrName>ppt_w</p:attrName>
                                        </p:attrNameLst>
                                      </p:cBhvr>
                                      <p:tavLst>
                                        <p:tav tm="0">
                                          <p:val>
                                            <p:strVal val="4*#ppt_w"/>
                                          </p:val>
                                        </p:tav>
                                        <p:tav tm="100000">
                                          <p:val>
                                            <p:strVal val="#ppt_w"/>
                                          </p:val>
                                        </p:tav>
                                      </p:tavLst>
                                    </p:anim>
                                    <p:anim calcmode="lin" valueType="num">
                                      <p:cBhvr additive="repl">
                                        <p:cTn id="744" dur="500" fill="hold"/>
                                        <p:tgtEl>
                                          <p:spTgt spid="920"/>
                                        </p:tgtEl>
                                        <p:attrNameLst>
                                          <p:attrName>ppt_h</p:attrName>
                                        </p:attrNameLst>
                                      </p:cBhvr>
                                      <p:tavLst>
                                        <p:tav tm="0">
                                          <p:val>
                                            <p:strVal val="4*#ppt_h"/>
                                          </p:val>
                                        </p:tav>
                                        <p:tav tm="100000">
                                          <p:val>
                                            <p:strVal val="#ppt_h"/>
                                          </p:val>
                                        </p:tav>
                                      </p:tavLst>
                                    </p:anim>
                                  </p:childTnLst>
                                </p:cTn>
                              </p:par>
                            </p:childTnLst>
                          </p:cTn>
                        </p:par>
                      </p:childTnLst>
                    </p:cTn>
                  </p:par>
                  <p:par>
                    <p:cTn id="745" nodeType="clickEffect" fill="hold">
                      <p:stCondLst>
                        <p:cond delay="indefinite"/>
                      </p:stCondLst>
                      <p:childTnLst>
                        <p:par>
                          <p:cTn id="746" nodeType="withEffect" fill="hold">
                            <p:stCondLst>
                              <p:cond delay="0"/>
                            </p:stCondLst>
                            <p:childTnLst>
                              <p:par>
                                <p:cTn id="747" nodeType="clickEffect" fill="hold" presetClass="entr" presetID="23" presetSubtype="16">
                                  <p:stCondLst>
                                    <p:cond delay="0"/>
                                  </p:stCondLst>
                                  <p:childTnLst>
                                    <p:set>
                                      <p:cBhvr>
                                        <p:cTn id="748" dur="1" fill="hold">
                                          <p:stCondLst>
                                            <p:cond delay="0"/>
                                          </p:stCondLst>
                                        </p:cTn>
                                        <p:tgtEl>
                                          <p:spTgt spid="910"/>
                                        </p:tgtEl>
                                        <p:attrNameLst>
                                          <p:attrName>style.visibility</p:attrName>
                                        </p:attrNameLst>
                                      </p:cBhvr>
                                      <p:to>
                                        <p:strVal val="visible"/>
                                      </p:to>
                                    </p:set>
                                    <p:anim calcmode="lin" valueType="num">
                                      <p:cBhvr additive="repl">
                                        <p:cTn id="749" dur="500" fill="hold"/>
                                        <p:tgtEl>
                                          <p:spTgt spid="910"/>
                                        </p:tgtEl>
                                        <p:attrNameLst>
                                          <p:attrName>ppt_w</p:attrName>
                                        </p:attrNameLst>
                                      </p:cBhvr>
                                      <p:tavLst>
                                        <p:tav tm="0">
                                          <p:val>
                                            <p:fltVal val="0"/>
                                          </p:val>
                                        </p:tav>
                                        <p:tav tm="100000">
                                          <p:val>
                                            <p:strVal val="#ppt_w"/>
                                          </p:val>
                                        </p:tav>
                                      </p:tavLst>
                                    </p:anim>
                                    <p:anim calcmode="lin" valueType="num">
                                      <p:cBhvr additive="repl">
                                        <p:cTn id="750" dur="500" fill="hold"/>
                                        <p:tgtEl>
                                          <p:spTgt spid="910"/>
                                        </p:tgtEl>
                                        <p:attrNameLst>
                                          <p:attrName>ppt_h</p:attrName>
                                        </p:attrNameLst>
                                      </p:cBhvr>
                                      <p:tavLst>
                                        <p:tav tm="0">
                                          <p:val>
                                            <p:fltVal val="0"/>
                                          </p:val>
                                        </p:tav>
                                        <p:tav tm="100000">
                                          <p:val>
                                            <p:strVal val="#ppt_h"/>
                                          </p:val>
                                        </p:tav>
                                      </p:tavLst>
                                    </p:anim>
                                  </p:childTnLst>
                                </p:cTn>
                              </p:par>
                            </p:childTnLst>
                          </p:cTn>
                        </p:par>
                      </p:childTnLst>
                    </p:cTn>
                  </p:par>
                  <p:par>
                    <p:cTn id="751" nodeType="clickEffect" fill="hold">
                      <p:stCondLst>
                        <p:cond delay="indefinite"/>
                      </p:stCondLst>
                      <p:childTnLst>
                        <p:par>
                          <p:cTn id="752" nodeType="withEffect" fill="hold">
                            <p:stCondLst>
                              <p:cond delay="0"/>
                            </p:stCondLst>
                            <p:childTnLst>
                              <p:par>
                                <p:cTn id="753" nodeType="clickEffect" fill="hold" presetClass="entr" presetID="23" presetSubtype="16">
                                  <p:stCondLst>
                                    <p:cond delay="0"/>
                                  </p:stCondLst>
                                  <p:childTnLst>
                                    <p:set>
                                      <p:cBhvr>
                                        <p:cTn id="754" dur="1" fill="hold">
                                          <p:stCondLst>
                                            <p:cond delay="0"/>
                                          </p:stCondLst>
                                        </p:cTn>
                                        <p:tgtEl>
                                          <p:spTgt spid="913"/>
                                        </p:tgtEl>
                                        <p:attrNameLst>
                                          <p:attrName>style.visibility</p:attrName>
                                        </p:attrNameLst>
                                      </p:cBhvr>
                                      <p:to>
                                        <p:strVal val="visible"/>
                                      </p:to>
                                    </p:set>
                                    <p:anim calcmode="lin" valueType="num">
                                      <p:cBhvr additive="repl">
                                        <p:cTn id="755" dur="500" fill="hold"/>
                                        <p:tgtEl>
                                          <p:spTgt spid="913"/>
                                        </p:tgtEl>
                                        <p:attrNameLst>
                                          <p:attrName>ppt_w</p:attrName>
                                        </p:attrNameLst>
                                      </p:cBhvr>
                                      <p:tavLst>
                                        <p:tav tm="0">
                                          <p:val>
                                            <p:fltVal val="0"/>
                                          </p:val>
                                        </p:tav>
                                        <p:tav tm="100000">
                                          <p:val>
                                            <p:strVal val="#ppt_w"/>
                                          </p:val>
                                        </p:tav>
                                      </p:tavLst>
                                    </p:anim>
                                    <p:anim calcmode="lin" valueType="num">
                                      <p:cBhvr additive="repl">
                                        <p:cTn id="756" dur="500" fill="hold"/>
                                        <p:tgtEl>
                                          <p:spTgt spid="913"/>
                                        </p:tgtEl>
                                        <p:attrNameLst>
                                          <p:attrName>ppt_h</p:attrName>
                                        </p:attrNameLst>
                                      </p:cBhvr>
                                      <p:tavLst>
                                        <p:tav tm="0">
                                          <p:val>
                                            <p:fltVal val="0"/>
                                          </p:val>
                                        </p:tav>
                                        <p:tav tm="100000">
                                          <p:val>
                                            <p:strVal val="#ppt_h"/>
                                          </p:val>
                                        </p:tav>
                                      </p:tavLst>
                                    </p:anim>
                                  </p:childTnLst>
                                </p:cTn>
                              </p:par>
                            </p:childTnLst>
                          </p:cTn>
                        </p:par>
                      </p:childTnLst>
                    </p:cTn>
                  </p:par>
                  <p:par>
                    <p:cTn id="757" nodeType="clickEffect" fill="hold">
                      <p:stCondLst>
                        <p:cond delay="indefinite"/>
                      </p:stCondLst>
                      <p:childTnLst>
                        <p:par>
                          <p:cTn id="758" nodeType="withEffect" fill="hold">
                            <p:stCondLst>
                              <p:cond delay="0"/>
                            </p:stCondLst>
                            <p:childTnLst>
                              <p:par>
                                <p:cTn id="759" nodeType="clickEffect" fill="hold" presetClass="entr" presetID="23" presetSubtype="16">
                                  <p:stCondLst>
                                    <p:cond delay="0"/>
                                  </p:stCondLst>
                                  <p:childTnLst>
                                    <p:set>
                                      <p:cBhvr>
                                        <p:cTn id="760" dur="1" fill="hold">
                                          <p:stCondLst>
                                            <p:cond delay="0"/>
                                          </p:stCondLst>
                                        </p:cTn>
                                        <p:tgtEl>
                                          <p:spTgt spid="927"/>
                                        </p:tgtEl>
                                        <p:attrNameLst>
                                          <p:attrName>style.visibility</p:attrName>
                                        </p:attrNameLst>
                                      </p:cBhvr>
                                      <p:to>
                                        <p:strVal val="visible"/>
                                      </p:to>
                                    </p:set>
                                    <p:anim calcmode="lin" valueType="num">
                                      <p:cBhvr additive="repl">
                                        <p:cTn id="761" dur="500" fill="hold"/>
                                        <p:tgtEl>
                                          <p:spTgt spid="927"/>
                                        </p:tgtEl>
                                        <p:attrNameLst>
                                          <p:attrName>ppt_w</p:attrName>
                                        </p:attrNameLst>
                                      </p:cBhvr>
                                      <p:tavLst>
                                        <p:tav tm="0">
                                          <p:val>
                                            <p:fltVal val="0"/>
                                          </p:val>
                                        </p:tav>
                                        <p:tav tm="100000">
                                          <p:val>
                                            <p:strVal val="#ppt_w"/>
                                          </p:val>
                                        </p:tav>
                                      </p:tavLst>
                                    </p:anim>
                                    <p:anim calcmode="lin" valueType="num">
                                      <p:cBhvr additive="repl">
                                        <p:cTn id="762" dur="500" fill="hold"/>
                                        <p:tgtEl>
                                          <p:spTgt spid="927"/>
                                        </p:tgtEl>
                                        <p:attrNameLst>
                                          <p:attrName>ppt_h</p:attrName>
                                        </p:attrNameLst>
                                      </p:cBhvr>
                                      <p:tavLst>
                                        <p:tav tm="0">
                                          <p:val>
                                            <p:fltVal val="0"/>
                                          </p:val>
                                        </p:tav>
                                        <p:tav tm="100000">
                                          <p:val>
                                            <p:strVal val="#ppt_h"/>
                                          </p:val>
                                        </p:tav>
                                      </p:tavLst>
                                    </p:anim>
                                  </p:childTnLst>
                                </p:cTn>
                              </p:par>
                            </p:childTnLst>
                          </p:cTn>
                        </p:par>
                        <p:par>
                          <p:cTn id="763" nodeType="afterEffect" fill="hold">
                            <p:stCondLst>
                              <p:cond delay="500"/>
                            </p:stCondLst>
                            <p:childTnLst>
                              <p:par>
                                <p:cTn id="764" nodeType="afterEffect" fill="hold" presetClass="entr" presetID="9">
                                  <p:stCondLst>
                                    <p:cond delay="0"/>
                                  </p:stCondLst>
                                  <p:childTnLst>
                                    <p:set>
                                      <p:cBhvr>
                                        <p:cTn id="765" dur="1" fill="hold">
                                          <p:stCondLst>
                                            <p:cond delay="0"/>
                                          </p:stCondLst>
                                        </p:cTn>
                                        <p:tgtEl>
                                          <p:spTgt spid="924"/>
                                        </p:tgtEl>
                                        <p:attrNameLst>
                                          <p:attrName>style.visibility</p:attrName>
                                        </p:attrNameLst>
                                      </p:cBhvr>
                                      <p:to>
                                        <p:strVal val="visible"/>
                                      </p:to>
                                    </p:set>
                                    <p:animEffect filter="dissolve" transition="in">
                                      <p:cBhvr additive="repl">
                                        <p:cTn id="766" dur="500"/>
                                        <p:tgtEl>
                                          <p:spTgt spid="924"/>
                                        </p:tgtEl>
                                      </p:cBhvr>
                                    </p:animEffect>
                                  </p:childTnLst>
                                </p:cTn>
                              </p:par>
                            </p:childTnLst>
                          </p:cTn>
                        </p:par>
                      </p:childTnLst>
                    </p:cTn>
                  </p:par>
                  <p:par>
                    <p:cTn id="767" nodeType="clickEffect" fill="hold">
                      <p:stCondLst>
                        <p:cond delay="indefinite"/>
                      </p:stCondLst>
                      <p:childTnLst>
                        <p:par>
                          <p:cTn id="768" nodeType="withEffect" fill="hold">
                            <p:stCondLst>
                              <p:cond delay="0"/>
                            </p:stCondLst>
                            <p:childTnLst>
                              <p:par>
                                <p:cTn id="769" nodeType="clickEffect" fill="hold" presetClass="entr" presetID="23" presetSubtype="32">
                                  <p:stCondLst>
                                    <p:cond delay="0"/>
                                  </p:stCondLst>
                                  <p:childTnLst>
                                    <p:set>
                                      <p:cBhvr>
                                        <p:cTn id="770" dur="1" fill="hold">
                                          <p:stCondLst>
                                            <p:cond delay="0"/>
                                          </p:stCondLst>
                                        </p:cTn>
                                        <p:tgtEl>
                                          <p:spTgt spid="921"/>
                                        </p:tgtEl>
                                        <p:attrNameLst>
                                          <p:attrName>style.visibility</p:attrName>
                                        </p:attrNameLst>
                                      </p:cBhvr>
                                      <p:to>
                                        <p:strVal val="visible"/>
                                      </p:to>
                                    </p:set>
                                    <p:anim calcmode="lin" valueType="num">
                                      <p:cBhvr additive="repl">
                                        <p:cTn id="771" dur="500" fill="hold"/>
                                        <p:tgtEl>
                                          <p:spTgt spid="921"/>
                                        </p:tgtEl>
                                        <p:attrNameLst>
                                          <p:attrName>ppt_w</p:attrName>
                                        </p:attrNameLst>
                                      </p:cBhvr>
                                      <p:tavLst>
                                        <p:tav tm="0">
                                          <p:val>
                                            <p:strVal val="4*#ppt_w"/>
                                          </p:val>
                                        </p:tav>
                                        <p:tav tm="100000">
                                          <p:val>
                                            <p:strVal val="#ppt_w"/>
                                          </p:val>
                                        </p:tav>
                                      </p:tavLst>
                                    </p:anim>
                                    <p:anim calcmode="lin" valueType="num">
                                      <p:cBhvr additive="repl">
                                        <p:cTn id="772" dur="500" fill="hold"/>
                                        <p:tgtEl>
                                          <p:spTgt spid="921"/>
                                        </p:tgtEl>
                                        <p:attrNameLst>
                                          <p:attrName>ppt_h</p:attrName>
                                        </p:attrNameLst>
                                      </p:cBhvr>
                                      <p:tavLst>
                                        <p:tav tm="0">
                                          <p:val>
                                            <p:strVal val="4*#ppt_h"/>
                                          </p:val>
                                        </p:tav>
                                        <p:tav tm="100000">
                                          <p:val>
                                            <p:strVal val="#ppt_h"/>
                                          </p:val>
                                        </p:tav>
                                      </p:tavLst>
                                    </p:anim>
                                  </p:childTnLst>
                                </p:cTn>
                              </p:par>
                            </p:childTnLst>
                          </p:cTn>
                        </p:par>
                      </p:childTnLst>
                    </p:cTn>
                  </p:par>
                  <p:par>
                    <p:cTn id="773" nodeType="clickEffect" fill="hold">
                      <p:stCondLst>
                        <p:cond delay="indefinite"/>
                      </p:stCondLst>
                      <p:childTnLst>
                        <p:par>
                          <p:cTn id="774" nodeType="withEffect" fill="hold">
                            <p:stCondLst>
                              <p:cond delay="0"/>
                            </p:stCondLst>
                            <p:childTnLst>
                              <p:par>
                                <p:cTn id="775" nodeType="clickEffect" fill="hold" presetClass="entr" presetID="23" presetSubtype="16">
                                  <p:stCondLst>
                                    <p:cond delay="0"/>
                                  </p:stCondLst>
                                  <p:childTnLst>
                                    <p:set>
                                      <p:cBhvr>
                                        <p:cTn id="776" dur="1" fill="hold">
                                          <p:stCondLst>
                                            <p:cond delay="0"/>
                                          </p:stCondLst>
                                        </p:cTn>
                                        <p:tgtEl>
                                          <p:spTgt spid="911"/>
                                        </p:tgtEl>
                                        <p:attrNameLst>
                                          <p:attrName>style.visibility</p:attrName>
                                        </p:attrNameLst>
                                      </p:cBhvr>
                                      <p:to>
                                        <p:strVal val="visible"/>
                                      </p:to>
                                    </p:set>
                                    <p:anim calcmode="lin" valueType="num">
                                      <p:cBhvr additive="repl">
                                        <p:cTn id="777" dur="500" fill="hold"/>
                                        <p:tgtEl>
                                          <p:spTgt spid="911"/>
                                        </p:tgtEl>
                                        <p:attrNameLst>
                                          <p:attrName>ppt_w</p:attrName>
                                        </p:attrNameLst>
                                      </p:cBhvr>
                                      <p:tavLst>
                                        <p:tav tm="0">
                                          <p:val>
                                            <p:fltVal val="0"/>
                                          </p:val>
                                        </p:tav>
                                        <p:tav tm="100000">
                                          <p:val>
                                            <p:strVal val="#ppt_w"/>
                                          </p:val>
                                        </p:tav>
                                      </p:tavLst>
                                    </p:anim>
                                    <p:anim calcmode="lin" valueType="num">
                                      <p:cBhvr additive="repl">
                                        <p:cTn id="778" dur="500" fill="hold"/>
                                        <p:tgtEl>
                                          <p:spTgt spid="911"/>
                                        </p:tgtEl>
                                        <p:attrNameLst>
                                          <p:attrName>ppt_h</p:attrName>
                                        </p:attrNameLst>
                                      </p:cBhvr>
                                      <p:tavLst>
                                        <p:tav tm="0">
                                          <p:val>
                                            <p:fltVal val="0"/>
                                          </p:val>
                                        </p:tav>
                                        <p:tav tm="100000">
                                          <p:val>
                                            <p:strVal val="#ppt_h"/>
                                          </p:val>
                                        </p:tav>
                                      </p:tavLst>
                                    </p:anim>
                                  </p:childTnLst>
                                </p:cTn>
                              </p:par>
                            </p:childTnLst>
                          </p:cTn>
                        </p:par>
                      </p:childTnLst>
                    </p:cTn>
                  </p:par>
                  <p:par>
                    <p:cTn id="779" nodeType="clickEffect" fill="hold">
                      <p:stCondLst>
                        <p:cond delay="indefinite"/>
                      </p:stCondLst>
                      <p:childTnLst>
                        <p:par>
                          <p:cTn id="780" nodeType="withEffect" fill="hold">
                            <p:stCondLst>
                              <p:cond delay="0"/>
                            </p:stCondLst>
                            <p:childTnLst>
                              <p:par>
                                <p:cTn id="781" nodeType="clickEffect" fill="hold" presetClass="entr" presetID="23" presetSubtype="16">
                                  <p:stCondLst>
                                    <p:cond delay="0"/>
                                  </p:stCondLst>
                                  <p:childTnLst>
                                    <p:set>
                                      <p:cBhvr>
                                        <p:cTn id="782" dur="1" fill="hold">
                                          <p:stCondLst>
                                            <p:cond delay="0"/>
                                          </p:stCondLst>
                                        </p:cTn>
                                        <p:tgtEl>
                                          <p:spTgt spid="914"/>
                                        </p:tgtEl>
                                        <p:attrNameLst>
                                          <p:attrName>style.visibility</p:attrName>
                                        </p:attrNameLst>
                                      </p:cBhvr>
                                      <p:to>
                                        <p:strVal val="visible"/>
                                      </p:to>
                                    </p:set>
                                    <p:anim calcmode="lin" valueType="num">
                                      <p:cBhvr additive="repl">
                                        <p:cTn id="783" dur="500" fill="hold"/>
                                        <p:tgtEl>
                                          <p:spTgt spid="914"/>
                                        </p:tgtEl>
                                        <p:attrNameLst>
                                          <p:attrName>ppt_w</p:attrName>
                                        </p:attrNameLst>
                                      </p:cBhvr>
                                      <p:tavLst>
                                        <p:tav tm="0">
                                          <p:val>
                                            <p:fltVal val="0"/>
                                          </p:val>
                                        </p:tav>
                                        <p:tav tm="100000">
                                          <p:val>
                                            <p:strVal val="#ppt_w"/>
                                          </p:val>
                                        </p:tav>
                                      </p:tavLst>
                                    </p:anim>
                                    <p:anim calcmode="lin" valueType="num">
                                      <p:cBhvr additive="repl">
                                        <p:cTn id="784" dur="500" fill="hold"/>
                                        <p:tgtEl>
                                          <p:spTgt spid="914"/>
                                        </p:tgtEl>
                                        <p:attrNameLst>
                                          <p:attrName>ppt_h</p:attrName>
                                        </p:attrNameLst>
                                      </p:cBhvr>
                                      <p:tavLst>
                                        <p:tav tm="0">
                                          <p:val>
                                            <p:fltVal val="0"/>
                                          </p:val>
                                        </p:tav>
                                        <p:tav tm="100000">
                                          <p:val>
                                            <p:strVal val="#ppt_h"/>
                                          </p:val>
                                        </p:tav>
                                      </p:tavLst>
                                    </p:anim>
                                  </p:childTnLst>
                                </p:cTn>
                              </p:par>
                            </p:childTnLst>
                          </p:cTn>
                        </p:par>
                      </p:childTnLst>
                    </p:cTn>
                  </p:par>
                  <p:par>
                    <p:cTn id="785" nodeType="clickEffect" fill="hold">
                      <p:stCondLst>
                        <p:cond delay="indefinite"/>
                      </p:stCondLst>
                      <p:childTnLst>
                        <p:par>
                          <p:cTn id="786" nodeType="withEffect" fill="hold">
                            <p:stCondLst>
                              <p:cond delay="0"/>
                            </p:stCondLst>
                            <p:childTnLst>
                              <p:par>
                                <p:cTn id="787" nodeType="clickEffect" fill="hold" presetClass="entr" presetID="23" presetSubtype="16">
                                  <p:stCondLst>
                                    <p:cond delay="0"/>
                                  </p:stCondLst>
                                  <p:childTnLst>
                                    <p:set>
                                      <p:cBhvr>
                                        <p:cTn id="788" dur="1" fill="hold">
                                          <p:stCondLst>
                                            <p:cond delay="0"/>
                                          </p:stCondLst>
                                        </p:cTn>
                                        <p:tgtEl>
                                          <p:spTgt spid="928"/>
                                        </p:tgtEl>
                                        <p:attrNameLst>
                                          <p:attrName>style.visibility</p:attrName>
                                        </p:attrNameLst>
                                      </p:cBhvr>
                                      <p:to>
                                        <p:strVal val="visible"/>
                                      </p:to>
                                    </p:set>
                                    <p:anim calcmode="lin" valueType="num">
                                      <p:cBhvr additive="repl">
                                        <p:cTn id="789" dur="500" fill="hold"/>
                                        <p:tgtEl>
                                          <p:spTgt spid="928"/>
                                        </p:tgtEl>
                                        <p:attrNameLst>
                                          <p:attrName>ppt_w</p:attrName>
                                        </p:attrNameLst>
                                      </p:cBhvr>
                                      <p:tavLst>
                                        <p:tav tm="0">
                                          <p:val>
                                            <p:fltVal val="0"/>
                                          </p:val>
                                        </p:tav>
                                        <p:tav tm="100000">
                                          <p:val>
                                            <p:strVal val="#ppt_w"/>
                                          </p:val>
                                        </p:tav>
                                      </p:tavLst>
                                    </p:anim>
                                    <p:anim calcmode="lin" valueType="num">
                                      <p:cBhvr additive="repl">
                                        <p:cTn id="790" dur="500" fill="hold"/>
                                        <p:tgtEl>
                                          <p:spTgt spid="928"/>
                                        </p:tgtEl>
                                        <p:attrNameLst>
                                          <p:attrName>ppt_h</p:attrName>
                                        </p:attrNameLst>
                                      </p:cBhvr>
                                      <p:tavLst>
                                        <p:tav tm="0">
                                          <p:val>
                                            <p:fltVal val="0"/>
                                          </p:val>
                                        </p:tav>
                                        <p:tav tm="100000">
                                          <p:val>
                                            <p:strVal val="#ppt_h"/>
                                          </p:val>
                                        </p:tav>
                                      </p:tavLst>
                                    </p:anim>
                                  </p:childTnLst>
                                </p:cTn>
                              </p:par>
                            </p:childTnLst>
                          </p:cTn>
                        </p:par>
                        <p:par>
                          <p:cTn id="791" nodeType="afterEffect" fill="hold">
                            <p:stCondLst>
                              <p:cond delay="500"/>
                            </p:stCondLst>
                            <p:childTnLst>
                              <p:par>
                                <p:cTn id="792" nodeType="afterEffect" fill="hold" presetClass="entr" presetID="9">
                                  <p:stCondLst>
                                    <p:cond delay="0"/>
                                  </p:stCondLst>
                                  <p:childTnLst>
                                    <p:set>
                                      <p:cBhvr>
                                        <p:cTn id="793" dur="1" fill="hold">
                                          <p:stCondLst>
                                            <p:cond delay="0"/>
                                          </p:stCondLst>
                                        </p:cTn>
                                        <p:tgtEl>
                                          <p:spTgt spid="925"/>
                                        </p:tgtEl>
                                        <p:attrNameLst>
                                          <p:attrName>style.visibility</p:attrName>
                                        </p:attrNameLst>
                                      </p:cBhvr>
                                      <p:to>
                                        <p:strVal val="visible"/>
                                      </p:to>
                                    </p:set>
                                    <p:animEffect filter="dissolve" transition="in">
                                      <p:cBhvr additive="repl">
                                        <p:cTn id="794" dur="500"/>
                                        <p:tgtEl>
                                          <p:spTgt spid="925"/>
                                        </p:tgtEl>
                                      </p:cBhvr>
                                    </p:animEffect>
                                  </p:childTnLst>
                                </p:cTn>
                              </p:par>
                            </p:childTnLst>
                          </p:cTn>
                        </p:par>
                      </p:childTnLst>
                    </p:cTn>
                  </p:par>
                  <p:par>
                    <p:cTn id="795" nodeType="clickEffect" fill="hold">
                      <p:stCondLst>
                        <p:cond delay="indefinite"/>
                      </p:stCondLst>
                      <p:childTnLst>
                        <p:par>
                          <p:cTn id="796" nodeType="withEffect" fill="hold">
                            <p:stCondLst>
                              <p:cond delay="0"/>
                            </p:stCondLst>
                            <p:childTnLst>
                              <p:par>
                                <p:cTn id="797" nodeType="clickEffect" fill="hold" presetClass="entr" presetID="23" presetSubtype="32">
                                  <p:stCondLst>
                                    <p:cond delay="0"/>
                                  </p:stCondLst>
                                  <p:childTnLst>
                                    <p:set>
                                      <p:cBhvr>
                                        <p:cTn id="798" dur="1" fill="hold">
                                          <p:stCondLst>
                                            <p:cond delay="0"/>
                                          </p:stCondLst>
                                        </p:cTn>
                                        <p:tgtEl>
                                          <p:spTgt spid="918"/>
                                        </p:tgtEl>
                                        <p:attrNameLst>
                                          <p:attrName>style.visibility</p:attrName>
                                        </p:attrNameLst>
                                      </p:cBhvr>
                                      <p:to>
                                        <p:strVal val="visible"/>
                                      </p:to>
                                    </p:set>
                                    <p:anim calcmode="lin" valueType="num">
                                      <p:cBhvr additive="repl">
                                        <p:cTn id="799" dur="500" fill="hold"/>
                                        <p:tgtEl>
                                          <p:spTgt spid="918"/>
                                        </p:tgtEl>
                                        <p:attrNameLst>
                                          <p:attrName>ppt_w</p:attrName>
                                        </p:attrNameLst>
                                      </p:cBhvr>
                                      <p:tavLst>
                                        <p:tav tm="0">
                                          <p:val>
                                            <p:strVal val="4*#ppt_w"/>
                                          </p:val>
                                        </p:tav>
                                        <p:tav tm="100000">
                                          <p:val>
                                            <p:strVal val="#ppt_w"/>
                                          </p:val>
                                        </p:tav>
                                      </p:tavLst>
                                    </p:anim>
                                    <p:anim calcmode="lin" valueType="num">
                                      <p:cBhvr additive="repl">
                                        <p:cTn id="800" dur="500" fill="hold"/>
                                        <p:tgtEl>
                                          <p:spTgt spid="918"/>
                                        </p:tgtEl>
                                        <p:attrNameLst>
                                          <p:attrName>ppt_h</p:attrName>
                                        </p:attrNameLst>
                                      </p:cBhvr>
                                      <p:tavLst>
                                        <p:tav tm="0">
                                          <p:val>
                                            <p:strVal val="4*#ppt_h"/>
                                          </p:val>
                                        </p:tav>
                                        <p:tav tm="100000">
                                          <p:val>
                                            <p:strVal val="#ppt_h"/>
                                          </p:val>
                                        </p:tav>
                                      </p:tavLst>
                                    </p:anim>
                                  </p:childTnLst>
                                </p:cTn>
                              </p:par>
                            </p:childTnLst>
                          </p:cTn>
                        </p:par>
                      </p:childTnLst>
                    </p:cTn>
                  </p:par>
                  <p:par>
                    <p:cTn id="801" nodeType="clickEffect" fill="hold">
                      <p:stCondLst>
                        <p:cond delay="indefinite"/>
                      </p:stCondLst>
                      <p:childTnLst>
                        <p:par>
                          <p:cTn id="802" nodeType="withEffect" fill="hold">
                            <p:stCondLst>
                              <p:cond delay="0"/>
                            </p:stCondLst>
                            <p:childTnLst>
                              <p:par>
                                <p:cTn id="803" nodeType="clickEffect" fill="hold" presetClass="entr" presetID="9">
                                  <p:stCondLst>
                                    <p:cond delay="0"/>
                                  </p:stCondLst>
                                  <p:childTnLst>
                                    <p:set>
                                      <p:cBhvr>
                                        <p:cTn id="804" dur="1" fill="hold">
                                          <p:stCondLst>
                                            <p:cond delay="0"/>
                                          </p:stCondLst>
                                        </p:cTn>
                                        <p:tgtEl>
                                          <p:spTgt spid="922"/>
                                        </p:tgtEl>
                                        <p:attrNameLst>
                                          <p:attrName>style.visibility</p:attrName>
                                        </p:attrNameLst>
                                      </p:cBhvr>
                                      <p:to>
                                        <p:strVal val="visible"/>
                                      </p:to>
                                    </p:set>
                                    <p:animEffect filter="dissolve" transition="in">
                                      <p:cBhvr additive="repl">
                                        <p:cTn id="805" dur="500"/>
                                        <p:tgtEl>
                                          <p:spTgt spid="922"/>
                                        </p:tgtEl>
                                      </p:cBhvr>
                                    </p:animEffect>
                                  </p:childTnLst>
                                </p:cTn>
                              </p:par>
                            </p:childTnLst>
                          </p:cTn>
                        </p:par>
                      </p:childTnLst>
                    </p:cTn>
                  </p:par>
                  <p:par>
                    <p:cTn id="806" nodeType="clickEffect" fill="hold">
                      <p:stCondLst>
                        <p:cond delay="indefinite"/>
                      </p:stCondLst>
                      <p:childTnLst>
                        <p:par>
                          <p:cTn id="807" nodeType="withEffect" fill="hold">
                            <p:stCondLst>
                              <p:cond delay="0"/>
                            </p:stCondLst>
                            <p:childTnLst>
                              <p:par>
                                <p:cTn id="808" nodeType="clickEffect" fill="hold" presetClass="entr" presetID="23" presetSubtype="32">
                                  <p:stCondLst>
                                    <p:cond delay="0"/>
                                  </p:stCondLst>
                                  <p:childTnLst>
                                    <p:set>
                                      <p:cBhvr>
                                        <p:cTn id="809" dur="1" fill="hold">
                                          <p:stCondLst>
                                            <p:cond delay="0"/>
                                          </p:stCondLst>
                                        </p:cTn>
                                        <p:tgtEl>
                                          <p:spTgt spid="915"/>
                                        </p:tgtEl>
                                        <p:attrNameLst>
                                          <p:attrName>style.visibility</p:attrName>
                                        </p:attrNameLst>
                                      </p:cBhvr>
                                      <p:to>
                                        <p:strVal val="visible"/>
                                      </p:to>
                                    </p:set>
                                    <p:anim calcmode="lin" valueType="num">
                                      <p:cBhvr additive="repl">
                                        <p:cTn id="810" dur="500" fill="hold"/>
                                        <p:tgtEl>
                                          <p:spTgt spid="915"/>
                                        </p:tgtEl>
                                        <p:attrNameLst>
                                          <p:attrName>ppt_w</p:attrName>
                                        </p:attrNameLst>
                                      </p:cBhvr>
                                      <p:tavLst>
                                        <p:tav tm="0">
                                          <p:val>
                                            <p:strVal val="4*#ppt_w"/>
                                          </p:val>
                                        </p:tav>
                                        <p:tav tm="100000">
                                          <p:val>
                                            <p:strVal val="#ppt_w"/>
                                          </p:val>
                                        </p:tav>
                                      </p:tavLst>
                                    </p:anim>
                                    <p:anim calcmode="lin" valueType="num">
                                      <p:cBhvr additive="repl">
                                        <p:cTn id="811" dur="500" fill="hold"/>
                                        <p:tgtEl>
                                          <p:spTgt spid="915"/>
                                        </p:tgtEl>
                                        <p:attrNameLst>
                                          <p:attrName>ppt_h</p:attrName>
                                        </p:attrNameLst>
                                      </p:cBhvr>
                                      <p:tavLst>
                                        <p:tav tm="0">
                                          <p:val>
                                            <p:strVal val="4*#ppt_h"/>
                                          </p:val>
                                        </p:tav>
                                        <p:tav tm="100000">
                                          <p:val>
                                            <p:strVal val="#ppt_h"/>
                                          </p:val>
                                        </p:tav>
                                      </p:tavLst>
                                    </p:anim>
                                  </p:childTnLst>
                                </p:cTn>
                              </p:par>
                            </p:childTnLst>
                          </p:cTn>
                        </p:par>
                      </p:childTnLst>
                    </p:cTn>
                  </p:par>
                  <p:par>
                    <p:cTn id="812" nodeType="clickEffect" fill="hold">
                      <p:stCondLst>
                        <p:cond delay="indefinite"/>
                      </p:stCondLst>
                      <p:childTnLst>
                        <p:par>
                          <p:cTn id="813" nodeType="withEffect" fill="hold">
                            <p:stCondLst>
                              <p:cond delay="0"/>
                            </p:stCondLst>
                            <p:childTnLst>
                              <p:par>
                                <p:cTn id="814" nodeType="clickEffect" fill="hold" presetClass="entr" presetID="9">
                                  <p:stCondLst>
                                    <p:cond delay="0"/>
                                  </p:stCondLst>
                                  <p:childTnLst>
                                    <p:set>
                                      <p:cBhvr>
                                        <p:cTn id="815" dur="1" fill="hold">
                                          <p:stCondLst>
                                            <p:cond delay="0"/>
                                          </p:stCondLst>
                                        </p:cTn>
                                        <p:tgtEl>
                                          <p:spTgt spid="917"/>
                                        </p:tgtEl>
                                        <p:attrNameLst>
                                          <p:attrName>style.visibility</p:attrName>
                                        </p:attrNameLst>
                                      </p:cBhvr>
                                      <p:to>
                                        <p:strVal val="visible"/>
                                      </p:to>
                                    </p:set>
                                    <p:animEffect filter="dissolve" transition="in">
                                      <p:cBhvr additive="repl">
                                        <p:cTn id="816" dur="500"/>
                                        <p:tgtEl>
                                          <p:spTgt spid="917"/>
                                        </p:tgtEl>
                                      </p:cBhvr>
                                    </p:animEffect>
                                  </p:childTnLst>
                                </p:cTn>
                              </p:par>
                            </p:childTnLst>
                          </p:cTn>
                        </p:par>
                        <p:par>
                          <p:cTn id="817" nodeType="afterEffect" fill="hold">
                            <p:stCondLst>
                              <p:cond delay="500"/>
                            </p:stCondLst>
                            <p:childTnLst>
                              <p:par>
                                <p:cTn id="818" nodeType="afterEffect" fill="hold" presetClass="entr" presetID="9">
                                  <p:stCondLst>
                                    <p:cond delay="0"/>
                                  </p:stCondLst>
                                  <p:childTnLst>
                                    <p:set>
                                      <p:cBhvr>
                                        <p:cTn id="819" dur="1" fill="hold">
                                          <p:stCondLst>
                                            <p:cond delay="0"/>
                                          </p:stCondLst>
                                        </p:cTn>
                                        <p:tgtEl>
                                          <p:spTgt spid="916"/>
                                        </p:tgtEl>
                                        <p:attrNameLst>
                                          <p:attrName>style.visibility</p:attrName>
                                        </p:attrNameLst>
                                      </p:cBhvr>
                                      <p:to>
                                        <p:strVal val="visible"/>
                                      </p:to>
                                    </p:set>
                                    <p:animEffect filter="dissolve" transition="in">
                                      <p:cBhvr additive="repl">
                                        <p:cTn id="820" dur="500"/>
                                        <p:tgtEl>
                                          <p:spTgt spid="9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Text Box 3"/>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930" name="Text Box 4"/>
          <p:cNvSpPr/>
          <p:nvPr/>
        </p:nvSpPr>
        <p:spPr>
          <a:xfrm>
            <a:off x="1847880" y="1125360"/>
            <a:ext cx="844668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Arial"/>
              </a:rPr>
              <a:t>"</a:t>
            </a:r>
            <a:r>
              <a:rPr b="0" lang="tr-TR" sz="2400" spc="-1" strike="noStrike">
                <a:solidFill>
                  <a:srgbClr val="000000"/>
                </a:solidFill>
                <a:latin typeface="Arial"/>
              </a:rPr>
              <a:t> Ali veya Ayşe tahtaya kalktı.</a:t>
            </a:r>
            <a:r>
              <a:rPr b="0" lang="en-US" sz="2400" spc="-1" strike="noStrike">
                <a:solidFill>
                  <a:srgbClr val="000000"/>
                </a:solidFill>
                <a:latin typeface="Arial"/>
              </a:rPr>
              <a:t>"</a:t>
            </a:r>
            <a:r>
              <a:rPr b="0" lang="tr-TR" sz="2400" spc="-1" strike="noStrike">
                <a:solidFill>
                  <a:srgbClr val="000000"/>
                </a:solidFill>
                <a:latin typeface="Arial"/>
              </a:rPr>
              <a:t> bileşik önermesini inceleyelim.</a:t>
            </a:r>
            <a:endParaRPr b="0" lang="tr-TR" sz="2400" spc="-1" strike="noStrike">
              <a:latin typeface="Arial"/>
            </a:endParaRPr>
          </a:p>
        </p:txBody>
      </p:sp>
      <p:sp>
        <p:nvSpPr>
          <p:cNvPr id="931" name="Text Box 5"/>
          <p:cNvSpPr/>
          <p:nvPr/>
        </p:nvSpPr>
        <p:spPr>
          <a:xfrm>
            <a:off x="1831320" y="1946160"/>
            <a:ext cx="33663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 </a:t>
            </a:r>
            <a:r>
              <a:rPr b="0" lang="en-US" sz="2400" spc="-1" strike="noStrike">
                <a:solidFill>
                  <a:srgbClr val="000000"/>
                </a:solidFill>
                <a:latin typeface="Arial"/>
              </a:rPr>
              <a:t>"</a:t>
            </a:r>
            <a:r>
              <a:rPr b="0" lang="tr-TR" sz="2400" spc="-1" strike="noStrike">
                <a:solidFill>
                  <a:srgbClr val="000000"/>
                </a:solidFill>
                <a:latin typeface="Arial"/>
              </a:rPr>
              <a:t> Ali tahtaya kalktı. </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932" name="Text Box 6"/>
          <p:cNvSpPr/>
          <p:nvPr/>
        </p:nvSpPr>
        <p:spPr>
          <a:xfrm>
            <a:off x="1833120" y="2378160"/>
            <a:ext cx="36165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q : </a:t>
            </a:r>
            <a:r>
              <a:rPr b="0" lang="en-US" sz="2400" spc="-1" strike="noStrike">
                <a:solidFill>
                  <a:srgbClr val="000000"/>
                </a:solidFill>
                <a:latin typeface="Arial"/>
              </a:rPr>
              <a:t>"</a:t>
            </a:r>
            <a:r>
              <a:rPr b="0" lang="tr-TR" sz="2400" spc="-1" strike="noStrike">
                <a:solidFill>
                  <a:srgbClr val="000000"/>
                </a:solidFill>
                <a:latin typeface="Arial"/>
              </a:rPr>
              <a:t> Ayşe tahtaya kalktı </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933" name="Text Box 7"/>
          <p:cNvSpPr/>
          <p:nvPr/>
        </p:nvSpPr>
        <p:spPr>
          <a:xfrm>
            <a:off x="2266920" y="3033720"/>
            <a:ext cx="800532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Ali ve Ayşe tahtaya kalkmışsa bileşik önerme doğrudur.</a:t>
            </a:r>
            <a:endParaRPr b="0" lang="tr-TR" sz="2400" spc="-1" strike="noStrike">
              <a:latin typeface="Arial"/>
            </a:endParaRPr>
          </a:p>
        </p:txBody>
      </p:sp>
      <p:sp>
        <p:nvSpPr>
          <p:cNvPr id="934" name="Text Box 8"/>
          <p:cNvSpPr/>
          <p:nvPr/>
        </p:nvSpPr>
        <p:spPr>
          <a:xfrm>
            <a:off x="2266920" y="3622680"/>
            <a:ext cx="800532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Ali tahtaya kalkmış, Ayşe tahtaya kalkmamış ise bileşik önerme doğrudur.</a:t>
            </a:r>
            <a:endParaRPr b="0" lang="tr-TR" sz="2400" spc="-1" strike="noStrike">
              <a:latin typeface="Arial"/>
            </a:endParaRPr>
          </a:p>
        </p:txBody>
      </p:sp>
      <p:sp>
        <p:nvSpPr>
          <p:cNvPr id="935" name="Text Box 9"/>
          <p:cNvSpPr/>
          <p:nvPr/>
        </p:nvSpPr>
        <p:spPr>
          <a:xfrm>
            <a:off x="1822320" y="3035160"/>
            <a:ext cx="52812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tr-TR" sz="2400" spc="-1" strike="noStrike">
                <a:solidFill>
                  <a:srgbClr val="008000"/>
                </a:solidFill>
                <a:latin typeface="Wingdings 2"/>
              </a:rPr>
              <a:t></a:t>
            </a:r>
            <a:endParaRPr b="0" lang="tr-TR" sz="2400" spc="-1" strike="noStrike">
              <a:latin typeface="Arial"/>
            </a:endParaRPr>
          </a:p>
        </p:txBody>
      </p:sp>
      <p:sp>
        <p:nvSpPr>
          <p:cNvPr id="936" name="Text Box 10"/>
          <p:cNvSpPr/>
          <p:nvPr/>
        </p:nvSpPr>
        <p:spPr>
          <a:xfrm>
            <a:off x="1822320" y="3624120"/>
            <a:ext cx="52812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tr-TR" sz="2400" spc="-1" strike="noStrike">
                <a:solidFill>
                  <a:srgbClr val="008000"/>
                </a:solidFill>
                <a:latin typeface="Wingdings 2"/>
              </a:rPr>
              <a:t></a:t>
            </a:r>
            <a:endParaRPr b="0" lang="tr-TR" sz="2400" spc="-1" strike="noStrike">
              <a:latin typeface="Arial"/>
            </a:endParaRPr>
          </a:p>
        </p:txBody>
      </p:sp>
      <p:sp>
        <p:nvSpPr>
          <p:cNvPr id="937" name="Text Box 11"/>
          <p:cNvSpPr/>
          <p:nvPr/>
        </p:nvSpPr>
        <p:spPr>
          <a:xfrm>
            <a:off x="2270160" y="4492800"/>
            <a:ext cx="800208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Ali tahtaya kalkmamış, Ayşe tahtaya kalkmış ise bileşik önerme doğrudur.</a:t>
            </a:r>
            <a:endParaRPr b="0" lang="tr-TR" sz="2400" spc="-1" strike="noStrike">
              <a:latin typeface="Arial"/>
            </a:endParaRPr>
          </a:p>
        </p:txBody>
      </p:sp>
      <p:sp>
        <p:nvSpPr>
          <p:cNvPr id="938" name="Text Box 12"/>
          <p:cNvSpPr/>
          <p:nvPr/>
        </p:nvSpPr>
        <p:spPr>
          <a:xfrm>
            <a:off x="2270160" y="5343480"/>
            <a:ext cx="770868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Her ikisi de tahtaya kalkmamış ise bileşik önerme yanlıştır. </a:t>
            </a:r>
            <a:endParaRPr b="0" lang="tr-TR" sz="2400" spc="-1" strike="noStrike">
              <a:latin typeface="Arial"/>
            </a:endParaRPr>
          </a:p>
        </p:txBody>
      </p:sp>
      <p:sp>
        <p:nvSpPr>
          <p:cNvPr id="939" name="Text Box 13"/>
          <p:cNvSpPr/>
          <p:nvPr/>
        </p:nvSpPr>
        <p:spPr>
          <a:xfrm>
            <a:off x="1825560" y="4491000"/>
            <a:ext cx="52812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tr-TR" sz="2400" spc="-1" strike="noStrike">
                <a:solidFill>
                  <a:srgbClr val="008000"/>
                </a:solidFill>
                <a:latin typeface="Wingdings 2"/>
              </a:rPr>
              <a:t></a:t>
            </a:r>
            <a:endParaRPr b="0" lang="tr-TR" sz="2400" spc="-1" strike="noStrike">
              <a:latin typeface="Arial"/>
            </a:endParaRPr>
          </a:p>
        </p:txBody>
      </p:sp>
      <p:sp>
        <p:nvSpPr>
          <p:cNvPr id="940" name="Text Box 14"/>
          <p:cNvSpPr/>
          <p:nvPr/>
        </p:nvSpPr>
        <p:spPr>
          <a:xfrm>
            <a:off x="1825560" y="5356080"/>
            <a:ext cx="52812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tr-TR" sz="2400" spc="-1" strike="noStrike">
                <a:solidFill>
                  <a:srgbClr val="008000"/>
                </a:solidFill>
                <a:latin typeface="Wingdings 2"/>
              </a:rPr>
              <a:t></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821" dur="indefinite" restart="never" nodeType="tmRoot">
          <p:childTnLst>
            <p:seq>
              <p:cTn id="822" dur="indefinite" nodeType="mainSeq">
                <p:childTnLst>
                  <p:par>
                    <p:cTn id="823" nodeType="clickEffect" fill="hold">
                      <p:stCondLst>
                        <p:cond delay="indefinite"/>
                      </p:stCondLst>
                      <p:childTnLst>
                        <p:par>
                          <p:cTn id="824" nodeType="withEffect" fill="hold">
                            <p:stCondLst>
                              <p:cond delay="0"/>
                            </p:stCondLst>
                            <p:childTnLst>
                              <p:par>
                                <p:cTn id="825" nodeType="clickEffect" fill="hold" presetClass="entr" presetID="23" presetSubtype="16">
                                  <p:stCondLst>
                                    <p:cond delay="0"/>
                                  </p:stCondLst>
                                  <p:childTnLst>
                                    <p:set>
                                      <p:cBhvr>
                                        <p:cTn id="826" dur="1" fill="hold">
                                          <p:stCondLst>
                                            <p:cond delay="0"/>
                                          </p:stCondLst>
                                        </p:cTn>
                                        <p:tgtEl>
                                          <p:spTgt spid="929"/>
                                        </p:tgtEl>
                                        <p:attrNameLst>
                                          <p:attrName>style.visibility</p:attrName>
                                        </p:attrNameLst>
                                      </p:cBhvr>
                                      <p:to>
                                        <p:strVal val="visible"/>
                                      </p:to>
                                    </p:set>
                                    <p:anim calcmode="lin" valueType="num">
                                      <p:cBhvr additive="repl">
                                        <p:cTn id="827" dur="500" fill="hold"/>
                                        <p:tgtEl>
                                          <p:spTgt spid="929"/>
                                        </p:tgtEl>
                                        <p:attrNameLst>
                                          <p:attrName>ppt_w</p:attrName>
                                        </p:attrNameLst>
                                      </p:cBhvr>
                                      <p:tavLst>
                                        <p:tav tm="0">
                                          <p:val>
                                            <p:fltVal val="0"/>
                                          </p:val>
                                        </p:tav>
                                        <p:tav tm="100000">
                                          <p:val>
                                            <p:strVal val="#ppt_w"/>
                                          </p:val>
                                        </p:tav>
                                      </p:tavLst>
                                    </p:anim>
                                    <p:anim calcmode="lin" valueType="num">
                                      <p:cBhvr additive="repl">
                                        <p:cTn id="828" dur="500" fill="hold"/>
                                        <p:tgtEl>
                                          <p:spTgt spid="929"/>
                                        </p:tgtEl>
                                        <p:attrNameLst>
                                          <p:attrName>ppt_h</p:attrName>
                                        </p:attrNameLst>
                                      </p:cBhvr>
                                      <p:tavLst>
                                        <p:tav tm="0">
                                          <p:val>
                                            <p:fltVal val="0"/>
                                          </p:val>
                                        </p:tav>
                                        <p:tav tm="100000">
                                          <p:val>
                                            <p:strVal val="#ppt_h"/>
                                          </p:val>
                                        </p:tav>
                                      </p:tavLst>
                                    </p:anim>
                                  </p:childTnLst>
                                </p:cTn>
                              </p:par>
                            </p:childTnLst>
                          </p:cTn>
                        </p:par>
                      </p:childTnLst>
                    </p:cTn>
                  </p:par>
                  <p:par>
                    <p:cTn id="829" nodeType="clickEffect" fill="hold">
                      <p:stCondLst>
                        <p:cond delay="indefinite"/>
                      </p:stCondLst>
                      <p:childTnLst>
                        <p:par>
                          <p:cTn id="830" nodeType="withEffect" fill="hold">
                            <p:stCondLst>
                              <p:cond delay="0"/>
                            </p:stCondLst>
                            <p:childTnLst>
                              <p:par>
                                <p:cTn id="831" nodeType="clickEffect" fill="hold" presetClass="entr" presetID="9">
                                  <p:stCondLst>
                                    <p:cond delay="0"/>
                                  </p:stCondLst>
                                  <p:childTnLst>
                                    <p:set>
                                      <p:cBhvr>
                                        <p:cTn id="832" dur="1" fill="hold">
                                          <p:stCondLst>
                                            <p:cond delay="0"/>
                                          </p:stCondLst>
                                        </p:cTn>
                                        <p:tgtEl>
                                          <p:spTgt spid="930"/>
                                        </p:tgtEl>
                                        <p:attrNameLst>
                                          <p:attrName>style.visibility</p:attrName>
                                        </p:attrNameLst>
                                      </p:cBhvr>
                                      <p:to>
                                        <p:strVal val="visible"/>
                                      </p:to>
                                    </p:set>
                                    <p:animEffect filter="dissolve" transition="in">
                                      <p:cBhvr additive="repl">
                                        <p:cTn id="833" dur="500"/>
                                        <p:tgtEl>
                                          <p:spTgt spid="930"/>
                                        </p:tgtEl>
                                      </p:cBhvr>
                                    </p:animEffect>
                                  </p:childTnLst>
                                </p:cTn>
                              </p:par>
                            </p:childTnLst>
                          </p:cTn>
                        </p:par>
                      </p:childTnLst>
                    </p:cTn>
                  </p:par>
                  <p:par>
                    <p:cTn id="834" nodeType="clickEffect" fill="hold">
                      <p:stCondLst>
                        <p:cond delay="indefinite"/>
                      </p:stCondLst>
                      <p:childTnLst>
                        <p:par>
                          <p:cTn id="835" nodeType="withEffect" fill="hold">
                            <p:stCondLst>
                              <p:cond delay="0"/>
                            </p:stCondLst>
                            <p:childTnLst>
                              <p:par>
                                <p:cTn id="836" nodeType="clickEffect" fill="hold" presetClass="entr" presetID="9">
                                  <p:stCondLst>
                                    <p:cond delay="0"/>
                                  </p:stCondLst>
                                  <p:childTnLst>
                                    <p:set>
                                      <p:cBhvr>
                                        <p:cTn id="837" dur="1" fill="hold">
                                          <p:stCondLst>
                                            <p:cond delay="0"/>
                                          </p:stCondLst>
                                        </p:cTn>
                                        <p:tgtEl>
                                          <p:spTgt spid="931"/>
                                        </p:tgtEl>
                                        <p:attrNameLst>
                                          <p:attrName>style.visibility</p:attrName>
                                        </p:attrNameLst>
                                      </p:cBhvr>
                                      <p:to>
                                        <p:strVal val="visible"/>
                                      </p:to>
                                    </p:set>
                                    <p:animEffect filter="dissolve" transition="in">
                                      <p:cBhvr additive="repl">
                                        <p:cTn id="838" dur="500"/>
                                        <p:tgtEl>
                                          <p:spTgt spid="931"/>
                                        </p:tgtEl>
                                      </p:cBhvr>
                                    </p:animEffect>
                                  </p:childTnLst>
                                </p:cTn>
                              </p:par>
                            </p:childTnLst>
                          </p:cTn>
                        </p:par>
                      </p:childTnLst>
                    </p:cTn>
                  </p:par>
                  <p:par>
                    <p:cTn id="839" nodeType="clickEffect" fill="hold">
                      <p:stCondLst>
                        <p:cond delay="indefinite"/>
                      </p:stCondLst>
                      <p:childTnLst>
                        <p:par>
                          <p:cTn id="840" nodeType="withEffect" fill="hold">
                            <p:stCondLst>
                              <p:cond delay="0"/>
                            </p:stCondLst>
                            <p:childTnLst>
                              <p:par>
                                <p:cTn id="841" nodeType="clickEffect" fill="hold" presetClass="entr" presetID="9">
                                  <p:stCondLst>
                                    <p:cond delay="0"/>
                                  </p:stCondLst>
                                  <p:childTnLst>
                                    <p:set>
                                      <p:cBhvr>
                                        <p:cTn id="842" dur="1" fill="hold">
                                          <p:stCondLst>
                                            <p:cond delay="0"/>
                                          </p:stCondLst>
                                        </p:cTn>
                                        <p:tgtEl>
                                          <p:spTgt spid="932"/>
                                        </p:tgtEl>
                                        <p:attrNameLst>
                                          <p:attrName>style.visibility</p:attrName>
                                        </p:attrNameLst>
                                      </p:cBhvr>
                                      <p:to>
                                        <p:strVal val="visible"/>
                                      </p:to>
                                    </p:set>
                                    <p:animEffect filter="dissolve" transition="in">
                                      <p:cBhvr additive="repl">
                                        <p:cTn id="843" dur="500"/>
                                        <p:tgtEl>
                                          <p:spTgt spid="932"/>
                                        </p:tgtEl>
                                      </p:cBhvr>
                                    </p:animEffect>
                                  </p:childTnLst>
                                </p:cTn>
                              </p:par>
                            </p:childTnLst>
                          </p:cTn>
                        </p:par>
                      </p:childTnLst>
                    </p:cTn>
                  </p:par>
                  <p:par>
                    <p:cTn id="844" nodeType="clickEffect" fill="hold">
                      <p:stCondLst>
                        <p:cond delay="indefinite"/>
                      </p:stCondLst>
                      <p:childTnLst>
                        <p:par>
                          <p:cTn id="845" nodeType="withEffect" fill="hold">
                            <p:stCondLst>
                              <p:cond delay="0"/>
                            </p:stCondLst>
                            <p:childTnLst>
                              <p:par>
                                <p:cTn id="846" nodeType="clickEffect" fill="hold" presetClass="entr" presetID="23" presetSubtype="32">
                                  <p:stCondLst>
                                    <p:cond delay="0"/>
                                  </p:stCondLst>
                                  <p:childTnLst>
                                    <p:set>
                                      <p:cBhvr>
                                        <p:cTn id="847" dur="1" fill="hold">
                                          <p:stCondLst>
                                            <p:cond delay="0"/>
                                          </p:stCondLst>
                                        </p:cTn>
                                        <p:tgtEl>
                                          <p:spTgt spid="935"/>
                                        </p:tgtEl>
                                        <p:attrNameLst>
                                          <p:attrName>style.visibility</p:attrName>
                                        </p:attrNameLst>
                                      </p:cBhvr>
                                      <p:to>
                                        <p:strVal val="visible"/>
                                      </p:to>
                                    </p:set>
                                    <p:anim calcmode="lin" valueType="num">
                                      <p:cBhvr additive="repl">
                                        <p:cTn id="848" dur="500" fill="hold"/>
                                        <p:tgtEl>
                                          <p:spTgt spid="935"/>
                                        </p:tgtEl>
                                        <p:attrNameLst>
                                          <p:attrName>ppt_w</p:attrName>
                                        </p:attrNameLst>
                                      </p:cBhvr>
                                      <p:tavLst>
                                        <p:tav tm="0">
                                          <p:val>
                                            <p:strVal val="4*#ppt_w"/>
                                          </p:val>
                                        </p:tav>
                                        <p:tav tm="100000">
                                          <p:val>
                                            <p:strVal val="#ppt_w"/>
                                          </p:val>
                                        </p:tav>
                                      </p:tavLst>
                                    </p:anim>
                                    <p:anim calcmode="lin" valueType="num">
                                      <p:cBhvr additive="repl">
                                        <p:cTn id="849" dur="500" fill="hold"/>
                                        <p:tgtEl>
                                          <p:spTgt spid="935"/>
                                        </p:tgtEl>
                                        <p:attrNameLst>
                                          <p:attrName>ppt_h</p:attrName>
                                        </p:attrNameLst>
                                      </p:cBhvr>
                                      <p:tavLst>
                                        <p:tav tm="0">
                                          <p:val>
                                            <p:strVal val="4*#ppt_h"/>
                                          </p:val>
                                        </p:tav>
                                        <p:tav tm="100000">
                                          <p:val>
                                            <p:strVal val="#ppt_h"/>
                                          </p:val>
                                        </p:tav>
                                      </p:tavLst>
                                    </p:anim>
                                  </p:childTnLst>
                                </p:cTn>
                              </p:par>
                            </p:childTnLst>
                          </p:cTn>
                        </p:par>
                      </p:childTnLst>
                    </p:cTn>
                  </p:par>
                  <p:par>
                    <p:cTn id="850" nodeType="clickEffect" fill="hold">
                      <p:stCondLst>
                        <p:cond delay="indefinite"/>
                      </p:stCondLst>
                      <p:childTnLst>
                        <p:par>
                          <p:cTn id="851" nodeType="withEffect" fill="hold">
                            <p:stCondLst>
                              <p:cond delay="0"/>
                            </p:stCondLst>
                            <p:childTnLst>
                              <p:par>
                                <p:cTn id="852" nodeType="clickEffect" fill="hold" presetClass="entr" presetID="9">
                                  <p:stCondLst>
                                    <p:cond delay="0"/>
                                  </p:stCondLst>
                                  <p:childTnLst>
                                    <p:set>
                                      <p:cBhvr>
                                        <p:cTn id="853" dur="1" fill="hold">
                                          <p:stCondLst>
                                            <p:cond delay="0"/>
                                          </p:stCondLst>
                                        </p:cTn>
                                        <p:tgtEl>
                                          <p:spTgt spid="933"/>
                                        </p:tgtEl>
                                        <p:attrNameLst>
                                          <p:attrName>style.visibility</p:attrName>
                                        </p:attrNameLst>
                                      </p:cBhvr>
                                      <p:to>
                                        <p:strVal val="visible"/>
                                      </p:to>
                                    </p:set>
                                    <p:animEffect filter="dissolve" transition="in">
                                      <p:cBhvr additive="repl">
                                        <p:cTn id="854" dur="500"/>
                                        <p:tgtEl>
                                          <p:spTgt spid="933"/>
                                        </p:tgtEl>
                                      </p:cBhvr>
                                    </p:animEffect>
                                  </p:childTnLst>
                                </p:cTn>
                              </p:par>
                            </p:childTnLst>
                          </p:cTn>
                        </p:par>
                      </p:childTnLst>
                    </p:cTn>
                  </p:par>
                  <p:par>
                    <p:cTn id="855" nodeType="clickEffect" fill="hold">
                      <p:stCondLst>
                        <p:cond delay="indefinite"/>
                      </p:stCondLst>
                      <p:childTnLst>
                        <p:par>
                          <p:cTn id="856" nodeType="withEffect" fill="hold">
                            <p:stCondLst>
                              <p:cond delay="0"/>
                            </p:stCondLst>
                            <p:childTnLst>
                              <p:par>
                                <p:cTn id="857" nodeType="clickEffect" fill="hold" presetClass="entr" presetID="23" presetSubtype="32">
                                  <p:stCondLst>
                                    <p:cond delay="0"/>
                                  </p:stCondLst>
                                  <p:childTnLst>
                                    <p:set>
                                      <p:cBhvr>
                                        <p:cTn id="858" dur="1" fill="hold">
                                          <p:stCondLst>
                                            <p:cond delay="0"/>
                                          </p:stCondLst>
                                        </p:cTn>
                                        <p:tgtEl>
                                          <p:spTgt spid="936"/>
                                        </p:tgtEl>
                                        <p:attrNameLst>
                                          <p:attrName>style.visibility</p:attrName>
                                        </p:attrNameLst>
                                      </p:cBhvr>
                                      <p:to>
                                        <p:strVal val="visible"/>
                                      </p:to>
                                    </p:set>
                                    <p:anim calcmode="lin" valueType="num">
                                      <p:cBhvr additive="repl">
                                        <p:cTn id="859" dur="500" fill="hold"/>
                                        <p:tgtEl>
                                          <p:spTgt spid="936"/>
                                        </p:tgtEl>
                                        <p:attrNameLst>
                                          <p:attrName>ppt_w</p:attrName>
                                        </p:attrNameLst>
                                      </p:cBhvr>
                                      <p:tavLst>
                                        <p:tav tm="0">
                                          <p:val>
                                            <p:strVal val="4*#ppt_w"/>
                                          </p:val>
                                        </p:tav>
                                        <p:tav tm="100000">
                                          <p:val>
                                            <p:strVal val="#ppt_w"/>
                                          </p:val>
                                        </p:tav>
                                      </p:tavLst>
                                    </p:anim>
                                    <p:anim calcmode="lin" valueType="num">
                                      <p:cBhvr additive="repl">
                                        <p:cTn id="860" dur="500" fill="hold"/>
                                        <p:tgtEl>
                                          <p:spTgt spid="936"/>
                                        </p:tgtEl>
                                        <p:attrNameLst>
                                          <p:attrName>ppt_h</p:attrName>
                                        </p:attrNameLst>
                                      </p:cBhvr>
                                      <p:tavLst>
                                        <p:tav tm="0">
                                          <p:val>
                                            <p:strVal val="4*#ppt_h"/>
                                          </p:val>
                                        </p:tav>
                                        <p:tav tm="100000">
                                          <p:val>
                                            <p:strVal val="#ppt_h"/>
                                          </p:val>
                                        </p:tav>
                                      </p:tavLst>
                                    </p:anim>
                                  </p:childTnLst>
                                </p:cTn>
                              </p:par>
                            </p:childTnLst>
                          </p:cTn>
                        </p:par>
                      </p:childTnLst>
                    </p:cTn>
                  </p:par>
                  <p:par>
                    <p:cTn id="861" nodeType="clickEffect" fill="hold">
                      <p:stCondLst>
                        <p:cond delay="indefinite"/>
                      </p:stCondLst>
                      <p:childTnLst>
                        <p:par>
                          <p:cTn id="862" nodeType="withEffect" fill="hold">
                            <p:stCondLst>
                              <p:cond delay="0"/>
                            </p:stCondLst>
                            <p:childTnLst>
                              <p:par>
                                <p:cTn id="863" nodeType="clickEffect" fill="hold" presetClass="entr" presetID="9">
                                  <p:stCondLst>
                                    <p:cond delay="0"/>
                                  </p:stCondLst>
                                  <p:childTnLst>
                                    <p:set>
                                      <p:cBhvr>
                                        <p:cTn id="864" dur="1" fill="hold">
                                          <p:stCondLst>
                                            <p:cond delay="0"/>
                                          </p:stCondLst>
                                        </p:cTn>
                                        <p:tgtEl>
                                          <p:spTgt spid="934"/>
                                        </p:tgtEl>
                                        <p:attrNameLst>
                                          <p:attrName>style.visibility</p:attrName>
                                        </p:attrNameLst>
                                      </p:cBhvr>
                                      <p:to>
                                        <p:strVal val="visible"/>
                                      </p:to>
                                    </p:set>
                                    <p:animEffect filter="dissolve" transition="in">
                                      <p:cBhvr additive="repl">
                                        <p:cTn id="865" dur="500"/>
                                        <p:tgtEl>
                                          <p:spTgt spid="934"/>
                                        </p:tgtEl>
                                      </p:cBhvr>
                                    </p:animEffect>
                                  </p:childTnLst>
                                </p:cTn>
                              </p:par>
                            </p:childTnLst>
                          </p:cTn>
                        </p:par>
                      </p:childTnLst>
                    </p:cTn>
                  </p:par>
                  <p:par>
                    <p:cTn id="866" nodeType="clickEffect" fill="hold">
                      <p:stCondLst>
                        <p:cond delay="indefinite"/>
                      </p:stCondLst>
                      <p:childTnLst>
                        <p:par>
                          <p:cTn id="867" nodeType="withEffect" fill="hold">
                            <p:stCondLst>
                              <p:cond delay="0"/>
                            </p:stCondLst>
                            <p:childTnLst>
                              <p:par>
                                <p:cTn id="868" nodeType="clickEffect" fill="hold" presetClass="entr" presetID="23" presetSubtype="32">
                                  <p:stCondLst>
                                    <p:cond delay="0"/>
                                  </p:stCondLst>
                                  <p:childTnLst>
                                    <p:set>
                                      <p:cBhvr>
                                        <p:cTn id="869" dur="1" fill="hold">
                                          <p:stCondLst>
                                            <p:cond delay="0"/>
                                          </p:stCondLst>
                                        </p:cTn>
                                        <p:tgtEl>
                                          <p:spTgt spid="939"/>
                                        </p:tgtEl>
                                        <p:attrNameLst>
                                          <p:attrName>style.visibility</p:attrName>
                                        </p:attrNameLst>
                                      </p:cBhvr>
                                      <p:to>
                                        <p:strVal val="visible"/>
                                      </p:to>
                                    </p:set>
                                    <p:anim calcmode="lin" valueType="num">
                                      <p:cBhvr additive="repl">
                                        <p:cTn id="870" dur="500" fill="hold"/>
                                        <p:tgtEl>
                                          <p:spTgt spid="939"/>
                                        </p:tgtEl>
                                        <p:attrNameLst>
                                          <p:attrName>ppt_w</p:attrName>
                                        </p:attrNameLst>
                                      </p:cBhvr>
                                      <p:tavLst>
                                        <p:tav tm="0">
                                          <p:val>
                                            <p:strVal val="4*#ppt_w"/>
                                          </p:val>
                                        </p:tav>
                                        <p:tav tm="100000">
                                          <p:val>
                                            <p:strVal val="#ppt_w"/>
                                          </p:val>
                                        </p:tav>
                                      </p:tavLst>
                                    </p:anim>
                                    <p:anim calcmode="lin" valueType="num">
                                      <p:cBhvr additive="repl">
                                        <p:cTn id="871" dur="500" fill="hold"/>
                                        <p:tgtEl>
                                          <p:spTgt spid="939"/>
                                        </p:tgtEl>
                                        <p:attrNameLst>
                                          <p:attrName>ppt_h</p:attrName>
                                        </p:attrNameLst>
                                      </p:cBhvr>
                                      <p:tavLst>
                                        <p:tav tm="0">
                                          <p:val>
                                            <p:strVal val="4*#ppt_h"/>
                                          </p:val>
                                        </p:tav>
                                        <p:tav tm="100000">
                                          <p:val>
                                            <p:strVal val="#ppt_h"/>
                                          </p:val>
                                        </p:tav>
                                      </p:tavLst>
                                    </p:anim>
                                  </p:childTnLst>
                                </p:cTn>
                              </p:par>
                            </p:childTnLst>
                          </p:cTn>
                        </p:par>
                      </p:childTnLst>
                    </p:cTn>
                  </p:par>
                  <p:par>
                    <p:cTn id="872" nodeType="clickEffect" fill="hold">
                      <p:stCondLst>
                        <p:cond delay="indefinite"/>
                      </p:stCondLst>
                      <p:childTnLst>
                        <p:par>
                          <p:cTn id="873" nodeType="withEffect" fill="hold">
                            <p:stCondLst>
                              <p:cond delay="0"/>
                            </p:stCondLst>
                            <p:childTnLst>
                              <p:par>
                                <p:cTn id="874" nodeType="clickEffect" fill="hold" presetClass="entr" presetID="9">
                                  <p:stCondLst>
                                    <p:cond delay="0"/>
                                  </p:stCondLst>
                                  <p:childTnLst>
                                    <p:set>
                                      <p:cBhvr>
                                        <p:cTn id="875" dur="1" fill="hold">
                                          <p:stCondLst>
                                            <p:cond delay="0"/>
                                          </p:stCondLst>
                                        </p:cTn>
                                        <p:tgtEl>
                                          <p:spTgt spid="937"/>
                                        </p:tgtEl>
                                        <p:attrNameLst>
                                          <p:attrName>style.visibility</p:attrName>
                                        </p:attrNameLst>
                                      </p:cBhvr>
                                      <p:to>
                                        <p:strVal val="visible"/>
                                      </p:to>
                                    </p:set>
                                    <p:animEffect filter="dissolve" transition="in">
                                      <p:cBhvr additive="repl">
                                        <p:cTn id="876" dur="500"/>
                                        <p:tgtEl>
                                          <p:spTgt spid="937"/>
                                        </p:tgtEl>
                                      </p:cBhvr>
                                    </p:animEffect>
                                  </p:childTnLst>
                                </p:cTn>
                              </p:par>
                            </p:childTnLst>
                          </p:cTn>
                        </p:par>
                      </p:childTnLst>
                    </p:cTn>
                  </p:par>
                  <p:par>
                    <p:cTn id="877" nodeType="clickEffect" fill="hold">
                      <p:stCondLst>
                        <p:cond delay="indefinite"/>
                      </p:stCondLst>
                      <p:childTnLst>
                        <p:par>
                          <p:cTn id="878" nodeType="withEffect" fill="hold">
                            <p:stCondLst>
                              <p:cond delay="0"/>
                            </p:stCondLst>
                            <p:childTnLst>
                              <p:par>
                                <p:cTn id="879" nodeType="clickEffect" fill="hold" presetClass="entr" presetID="23" presetSubtype="32">
                                  <p:stCondLst>
                                    <p:cond delay="0"/>
                                  </p:stCondLst>
                                  <p:childTnLst>
                                    <p:set>
                                      <p:cBhvr>
                                        <p:cTn id="880" dur="1" fill="hold">
                                          <p:stCondLst>
                                            <p:cond delay="0"/>
                                          </p:stCondLst>
                                        </p:cTn>
                                        <p:tgtEl>
                                          <p:spTgt spid="940"/>
                                        </p:tgtEl>
                                        <p:attrNameLst>
                                          <p:attrName>style.visibility</p:attrName>
                                        </p:attrNameLst>
                                      </p:cBhvr>
                                      <p:to>
                                        <p:strVal val="visible"/>
                                      </p:to>
                                    </p:set>
                                    <p:anim calcmode="lin" valueType="num">
                                      <p:cBhvr additive="repl">
                                        <p:cTn id="881" dur="500" fill="hold"/>
                                        <p:tgtEl>
                                          <p:spTgt spid="940"/>
                                        </p:tgtEl>
                                        <p:attrNameLst>
                                          <p:attrName>ppt_w</p:attrName>
                                        </p:attrNameLst>
                                      </p:cBhvr>
                                      <p:tavLst>
                                        <p:tav tm="0">
                                          <p:val>
                                            <p:strVal val="4*#ppt_w"/>
                                          </p:val>
                                        </p:tav>
                                        <p:tav tm="100000">
                                          <p:val>
                                            <p:strVal val="#ppt_w"/>
                                          </p:val>
                                        </p:tav>
                                      </p:tavLst>
                                    </p:anim>
                                    <p:anim calcmode="lin" valueType="num">
                                      <p:cBhvr additive="repl">
                                        <p:cTn id="882" dur="500" fill="hold"/>
                                        <p:tgtEl>
                                          <p:spTgt spid="940"/>
                                        </p:tgtEl>
                                        <p:attrNameLst>
                                          <p:attrName>ppt_h</p:attrName>
                                        </p:attrNameLst>
                                      </p:cBhvr>
                                      <p:tavLst>
                                        <p:tav tm="0">
                                          <p:val>
                                            <p:strVal val="4*#ppt_h"/>
                                          </p:val>
                                        </p:tav>
                                        <p:tav tm="100000">
                                          <p:val>
                                            <p:strVal val="#ppt_h"/>
                                          </p:val>
                                        </p:tav>
                                      </p:tavLst>
                                    </p:anim>
                                  </p:childTnLst>
                                </p:cTn>
                              </p:par>
                            </p:childTnLst>
                          </p:cTn>
                        </p:par>
                      </p:childTnLst>
                    </p:cTn>
                  </p:par>
                  <p:par>
                    <p:cTn id="883" nodeType="clickEffect" fill="hold">
                      <p:stCondLst>
                        <p:cond delay="indefinite"/>
                      </p:stCondLst>
                      <p:childTnLst>
                        <p:par>
                          <p:cTn id="884" nodeType="withEffect" fill="hold">
                            <p:stCondLst>
                              <p:cond delay="0"/>
                            </p:stCondLst>
                            <p:childTnLst>
                              <p:par>
                                <p:cTn id="885" nodeType="clickEffect" fill="hold" presetClass="entr" presetID="9">
                                  <p:stCondLst>
                                    <p:cond delay="0"/>
                                  </p:stCondLst>
                                  <p:childTnLst>
                                    <p:set>
                                      <p:cBhvr>
                                        <p:cTn id="886" dur="1" fill="hold">
                                          <p:stCondLst>
                                            <p:cond delay="0"/>
                                          </p:stCondLst>
                                        </p:cTn>
                                        <p:tgtEl>
                                          <p:spTgt spid="938"/>
                                        </p:tgtEl>
                                        <p:attrNameLst>
                                          <p:attrName>style.visibility</p:attrName>
                                        </p:attrNameLst>
                                      </p:cBhvr>
                                      <p:to>
                                        <p:strVal val="visible"/>
                                      </p:to>
                                    </p:set>
                                    <p:animEffect filter="dissolve" transition="in">
                                      <p:cBhvr additive="repl">
                                        <p:cTn id="887" dur="500"/>
                                        <p:tgtEl>
                                          <p:spTgt spid="9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Text Box 2"/>
          <p:cNvSpPr/>
          <p:nvPr/>
        </p:nvSpPr>
        <p:spPr>
          <a:xfrm>
            <a:off x="1837800" y="662040"/>
            <a:ext cx="120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TANIM </a:t>
            </a:r>
            <a:endParaRPr b="0" lang="tr-TR" sz="2400" spc="-1" strike="noStrike">
              <a:latin typeface="Arial"/>
            </a:endParaRPr>
          </a:p>
        </p:txBody>
      </p:sp>
      <p:sp>
        <p:nvSpPr>
          <p:cNvPr id="942" name="Text Box 3"/>
          <p:cNvSpPr/>
          <p:nvPr/>
        </p:nvSpPr>
        <p:spPr>
          <a:xfrm>
            <a:off x="1774800" y="1125360"/>
            <a:ext cx="820872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ff0000"/>
                </a:solidFill>
                <a:latin typeface="Arial"/>
              </a:rPr>
              <a:t>p V q</a:t>
            </a:r>
            <a:r>
              <a:rPr b="0" lang="tr-TR" sz="2400" spc="-1" strike="noStrike">
                <a:solidFill>
                  <a:srgbClr val="000000"/>
                </a:solidFill>
                <a:latin typeface="Arial"/>
              </a:rPr>
              <a:t> bileşik önermesi, </a:t>
            </a:r>
            <a:r>
              <a:rPr b="0" lang="tr-TR" sz="2400" spc="-1" strike="noStrike">
                <a:solidFill>
                  <a:srgbClr val="ff0000"/>
                </a:solidFill>
                <a:latin typeface="Arial"/>
              </a:rPr>
              <a:t>p</a:t>
            </a:r>
            <a:r>
              <a:rPr b="0" lang="tr-TR" sz="2400" spc="-1" strike="noStrike">
                <a:solidFill>
                  <a:srgbClr val="000000"/>
                </a:solidFill>
                <a:latin typeface="Arial"/>
              </a:rPr>
              <a:t> ile </a:t>
            </a:r>
            <a:r>
              <a:rPr b="0" lang="tr-TR" sz="2400" spc="-1" strike="noStrike">
                <a:solidFill>
                  <a:srgbClr val="ff0000"/>
                </a:solidFill>
                <a:latin typeface="Arial"/>
              </a:rPr>
              <a:t>q</a:t>
            </a:r>
            <a:r>
              <a:rPr b="0" lang="tr-TR" sz="2400" spc="-1" strike="noStrike">
                <a:solidFill>
                  <a:srgbClr val="000000"/>
                </a:solidFill>
                <a:latin typeface="Arial"/>
              </a:rPr>
              <a:t> önermelerinin her ikisi de yanlış iken yanlış, diğer durumlarda doğrudur.  </a:t>
            </a:r>
            <a:endParaRPr b="0" lang="tr-TR" sz="2400" spc="-1" strike="noStrike">
              <a:latin typeface="Arial"/>
            </a:endParaRPr>
          </a:p>
        </p:txBody>
      </p:sp>
      <p:graphicFrame>
        <p:nvGraphicFramePr>
          <p:cNvPr id="943" name="Group 58"/>
          <p:cNvGraphicFramePr/>
          <p:nvPr/>
        </p:nvGraphicFramePr>
        <p:xfrm>
          <a:off x="1847880" y="2158920"/>
          <a:ext cx="2518920" cy="2134800"/>
        </p:xfrm>
        <a:graphic>
          <a:graphicData uri="http://schemas.openxmlformats.org/drawingml/2006/table">
            <a:tbl>
              <a:tblPr/>
              <a:tblGrid>
                <a:gridCol w="787320"/>
                <a:gridCol w="785520"/>
                <a:gridCol w="946080"/>
              </a:tblGrid>
              <a:tr h="426960">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p</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q</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p v</a:t>
                      </a:r>
                      <a:r>
                        <a:rPr b="1" lang="tr-TR" sz="2200" spc="-1" strike="noStrike">
                          <a:solidFill>
                            <a:srgbClr val="000000"/>
                          </a:solidFill>
                          <a:latin typeface="Arial"/>
                        </a:rPr>
                        <a:t> </a:t>
                      </a:r>
                      <a:r>
                        <a:rPr b="0" lang="tr-TR" sz="2200" spc="-1" strike="noStrike">
                          <a:solidFill>
                            <a:srgbClr val="000000"/>
                          </a:solidFill>
                          <a:latin typeface="Arial"/>
                        </a:rPr>
                        <a:t>q</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r h="426960">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r h="426960">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r h="426960">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r h="426960">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bl>
          </a:graphicData>
        </a:graphic>
      </p:graphicFrame>
      <p:sp>
        <p:nvSpPr>
          <p:cNvPr id="944" name="Text Box 32"/>
          <p:cNvSpPr/>
          <p:nvPr/>
        </p:nvSpPr>
        <p:spPr>
          <a:xfrm>
            <a:off x="5197680" y="2203560"/>
            <a:ext cx="978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V 1 </a:t>
            </a:r>
            <a:endParaRPr b="0" lang="tr-TR" sz="2400" spc="-1" strike="noStrike">
              <a:latin typeface="Arial"/>
            </a:endParaRPr>
          </a:p>
        </p:txBody>
      </p:sp>
      <p:sp>
        <p:nvSpPr>
          <p:cNvPr id="945" name="Text Box 33"/>
          <p:cNvSpPr/>
          <p:nvPr/>
        </p:nvSpPr>
        <p:spPr>
          <a:xfrm>
            <a:off x="5193000" y="2840040"/>
            <a:ext cx="978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V 0 </a:t>
            </a:r>
            <a:endParaRPr b="0" lang="tr-TR" sz="2400" spc="-1" strike="noStrike">
              <a:latin typeface="Arial"/>
            </a:endParaRPr>
          </a:p>
        </p:txBody>
      </p:sp>
      <p:sp>
        <p:nvSpPr>
          <p:cNvPr id="946" name="Text Box 35"/>
          <p:cNvSpPr/>
          <p:nvPr/>
        </p:nvSpPr>
        <p:spPr>
          <a:xfrm>
            <a:off x="5204520" y="3475080"/>
            <a:ext cx="10360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V p</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947" name="Text Box 36"/>
          <p:cNvSpPr/>
          <p:nvPr/>
        </p:nvSpPr>
        <p:spPr>
          <a:xfrm>
            <a:off x="5985360" y="2200320"/>
            <a:ext cx="6033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1</a:t>
            </a:r>
            <a:endParaRPr b="0" lang="tr-TR" sz="2400" spc="-1" strike="noStrike">
              <a:latin typeface="Arial"/>
            </a:endParaRPr>
          </a:p>
        </p:txBody>
      </p:sp>
      <p:sp>
        <p:nvSpPr>
          <p:cNvPr id="948" name="Text Box 37"/>
          <p:cNvSpPr/>
          <p:nvPr/>
        </p:nvSpPr>
        <p:spPr>
          <a:xfrm>
            <a:off x="5985360" y="2819520"/>
            <a:ext cx="6033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p</a:t>
            </a:r>
            <a:endParaRPr b="0" lang="tr-TR" sz="2400" spc="-1" strike="noStrike">
              <a:latin typeface="Arial"/>
            </a:endParaRPr>
          </a:p>
        </p:txBody>
      </p:sp>
      <p:sp>
        <p:nvSpPr>
          <p:cNvPr id="949" name="Text Box 38"/>
          <p:cNvSpPr/>
          <p:nvPr/>
        </p:nvSpPr>
        <p:spPr>
          <a:xfrm>
            <a:off x="6026400" y="3467160"/>
            <a:ext cx="6033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1</a:t>
            </a:r>
            <a:endParaRPr b="0" lang="tr-TR" sz="2400" spc="-1" strike="noStrike">
              <a:latin typeface="Arial"/>
            </a:endParaRPr>
          </a:p>
        </p:txBody>
      </p:sp>
      <p:sp>
        <p:nvSpPr>
          <p:cNvPr id="950" name="Text Box 9"/>
          <p:cNvSpPr/>
          <p:nvPr/>
        </p:nvSpPr>
        <p:spPr>
          <a:xfrm>
            <a:off x="4657680" y="4653000"/>
            <a:ext cx="431280" cy="456120"/>
          </a:xfrm>
          <a:prstGeom prst="rect">
            <a:avLst/>
          </a:prstGeom>
          <a:solidFill>
            <a:srgbClr val="008000"/>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951" name="Text Box 9"/>
          <p:cNvSpPr/>
          <p:nvPr/>
        </p:nvSpPr>
        <p:spPr>
          <a:xfrm>
            <a:off x="4657680" y="4035600"/>
            <a:ext cx="431280" cy="456120"/>
          </a:xfrm>
          <a:prstGeom prst="rect">
            <a:avLst/>
          </a:prstGeom>
          <a:solidFill>
            <a:srgbClr val="008000"/>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952" name="Text Box 9"/>
          <p:cNvSpPr/>
          <p:nvPr/>
        </p:nvSpPr>
        <p:spPr>
          <a:xfrm>
            <a:off x="4657680" y="2133720"/>
            <a:ext cx="431280" cy="456120"/>
          </a:xfrm>
          <a:prstGeom prst="rect">
            <a:avLst/>
          </a:prstGeom>
          <a:solidFill>
            <a:srgbClr val="008000"/>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953" name="Text Box 9"/>
          <p:cNvSpPr/>
          <p:nvPr/>
        </p:nvSpPr>
        <p:spPr>
          <a:xfrm>
            <a:off x="4657680" y="2782800"/>
            <a:ext cx="431280" cy="456120"/>
          </a:xfrm>
          <a:prstGeom prst="rect">
            <a:avLst/>
          </a:prstGeom>
          <a:solidFill>
            <a:srgbClr val="008000"/>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954" name="Text Box 9"/>
          <p:cNvSpPr/>
          <p:nvPr/>
        </p:nvSpPr>
        <p:spPr>
          <a:xfrm>
            <a:off x="4657680" y="3414600"/>
            <a:ext cx="431280" cy="456120"/>
          </a:xfrm>
          <a:prstGeom prst="rect">
            <a:avLst/>
          </a:prstGeom>
          <a:solidFill>
            <a:srgbClr val="008000"/>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955" name="Text Box 6"/>
          <p:cNvSpPr/>
          <p:nvPr/>
        </p:nvSpPr>
        <p:spPr>
          <a:xfrm>
            <a:off x="5181480" y="4106880"/>
            <a:ext cx="437004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Arial"/>
              </a:rPr>
              <a:t>"</a:t>
            </a:r>
            <a:r>
              <a:rPr b="0" lang="tr-TR" sz="2400" spc="-1" strike="noStrike">
                <a:solidFill>
                  <a:srgbClr val="000000"/>
                </a:solidFill>
                <a:latin typeface="Arial"/>
              </a:rPr>
              <a:t> Veya = En az biri </a:t>
            </a:r>
            <a:r>
              <a:rPr b="0" lang="en-US" sz="2400" spc="-1" strike="noStrike">
                <a:solidFill>
                  <a:srgbClr val="000000"/>
                </a:solidFill>
                <a:latin typeface="Arial"/>
              </a:rPr>
              <a:t>"</a:t>
            </a:r>
            <a:r>
              <a:rPr b="0" lang="tr-TR" sz="2400" spc="-1" strike="noStrike">
                <a:solidFill>
                  <a:srgbClr val="000000"/>
                </a:solidFill>
                <a:latin typeface="Arial"/>
              </a:rPr>
              <a:t> demektir.</a:t>
            </a:r>
            <a:endParaRPr b="0" lang="tr-TR" sz="2400" spc="-1" strike="noStrike">
              <a:latin typeface="Arial"/>
            </a:endParaRPr>
          </a:p>
        </p:txBody>
      </p:sp>
      <p:sp>
        <p:nvSpPr>
          <p:cNvPr id="956" name="Text Box 6"/>
          <p:cNvSpPr/>
          <p:nvPr/>
        </p:nvSpPr>
        <p:spPr>
          <a:xfrm>
            <a:off x="5110200" y="4782960"/>
            <a:ext cx="3072960" cy="1005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pc="-1" strike="noStrike">
                <a:solidFill>
                  <a:srgbClr val="000000"/>
                </a:solidFill>
                <a:latin typeface="Arial"/>
              </a:rPr>
              <a:t>"</a:t>
            </a:r>
            <a:r>
              <a:rPr b="0" lang="tr-TR" sz="2000" spc="-1" strike="noStrike">
                <a:solidFill>
                  <a:srgbClr val="000000"/>
                </a:solidFill>
                <a:latin typeface="Arial"/>
              </a:rPr>
              <a:t> Veya işlemi, kümelerdeki (U) bileşim işlemine benzer.</a:t>
            </a:r>
            <a:r>
              <a:rPr b="0" lang="en-US" sz="2000" spc="-1" strike="noStrike">
                <a:solidFill>
                  <a:srgbClr val="000000"/>
                </a:solidFill>
                <a:latin typeface="Arial"/>
              </a:rPr>
              <a:t>"</a:t>
            </a:r>
            <a:endParaRPr b="0" lang="tr-TR" sz="2000" spc="-1" strike="noStrike">
              <a:latin typeface="Arial"/>
            </a:endParaRPr>
          </a:p>
        </p:txBody>
      </p:sp>
      <p:pic>
        <p:nvPicPr>
          <p:cNvPr id="957" name="Picture 99" descr=""/>
          <p:cNvPicPr/>
          <p:nvPr/>
        </p:nvPicPr>
        <p:blipFill>
          <a:blip r:embed="rId1"/>
          <a:stretch/>
        </p:blipFill>
        <p:spPr>
          <a:xfrm>
            <a:off x="7967520" y="4869000"/>
            <a:ext cx="1441080" cy="1368000"/>
          </a:xfrm>
          <a:prstGeom prst="rect">
            <a:avLst/>
          </a:prstGeom>
          <a:ln w="0">
            <a:noFill/>
          </a:ln>
        </p:spPr>
      </p:pic>
      <p:sp>
        <p:nvSpPr>
          <p:cNvPr id="958" name="Text Box 43"/>
          <p:cNvSpPr/>
          <p:nvPr/>
        </p:nvSpPr>
        <p:spPr>
          <a:xfrm>
            <a:off x="6604560" y="2282760"/>
            <a:ext cx="1581840" cy="395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000" spc="-1" strike="noStrike">
                <a:solidFill>
                  <a:srgbClr val="000000"/>
                </a:solidFill>
                <a:latin typeface="Arial"/>
              </a:rPr>
              <a:t>( sağlaması)</a:t>
            </a:r>
            <a:endParaRPr b="0" lang="tr-TR" sz="2000" spc="-1" strike="noStrike">
              <a:latin typeface="Arial"/>
            </a:endParaRPr>
          </a:p>
        </p:txBody>
      </p:sp>
      <p:sp>
        <p:nvSpPr>
          <p:cNvPr id="959" name="Text Box 43"/>
          <p:cNvSpPr/>
          <p:nvPr/>
        </p:nvSpPr>
        <p:spPr>
          <a:xfrm>
            <a:off x="6599880" y="2895480"/>
            <a:ext cx="1581840" cy="395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000" spc="-1" strike="noStrike">
                <a:solidFill>
                  <a:srgbClr val="000000"/>
                </a:solidFill>
                <a:latin typeface="Arial"/>
              </a:rPr>
              <a:t>( sağlaması)</a:t>
            </a:r>
            <a:endParaRPr b="0" lang="tr-TR" sz="2000" spc="-1" strike="noStrike">
              <a:latin typeface="Arial"/>
            </a:endParaRPr>
          </a:p>
        </p:txBody>
      </p:sp>
      <p:sp>
        <p:nvSpPr>
          <p:cNvPr id="960" name="Text Box 43"/>
          <p:cNvSpPr/>
          <p:nvPr/>
        </p:nvSpPr>
        <p:spPr>
          <a:xfrm>
            <a:off x="6604560" y="3514680"/>
            <a:ext cx="1581840" cy="395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000" spc="-1" strike="noStrike">
                <a:solidFill>
                  <a:srgbClr val="000000"/>
                </a:solidFill>
                <a:latin typeface="Arial"/>
              </a:rPr>
              <a:t>( sağlaması)</a:t>
            </a:r>
            <a:endParaRPr b="0" lang="tr-TR" sz="2000" spc="-1" strike="noStrike">
              <a:latin typeface="Arial"/>
            </a:endParaRPr>
          </a:p>
        </p:txBody>
      </p:sp>
      <p:pic>
        <p:nvPicPr>
          <p:cNvPr id="961" name="Picture 103" descr=""/>
          <p:cNvPicPr/>
          <p:nvPr/>
        </p:nvPicPr>
        <p:blipFill>
          <a:blip r:embed="rId2"/>
          <a:stretch/>
        </p:blipFill>
        <p:spPr>
          <a:xfrm>
            <a:off x="8256600" y="2290680"/>
            <a:ext cx="1485720" cy="418680"/>
          </a:xfrm>
          <a:prstGeom prst="rect">
            <a:avLst/>
          </a:prstGeom>
          <a:ln w="9525">
            <a:solidFill>
              <a:srgbClr val="000000"/>
            </a:solidFill>
            <a:miter/>
          </a:ln>
        </p:spPr>
      </p:pic>
      <p:pic>
        <p:nvPicPr>
          <p:cNvPr id="962" name="Picture 104" descr=""/>
          <p:cNvPicPr/>
          <p:nvPr/>
        </p:nvPicPr>
        <p:blipFill>
          <a:blip r:embed="rId3"/>
          <a:stretch/>
        </p:blipFill>
        <p:spPr>
          <a:xfrm>
            <a:off x="8226360" y="2924280"/>
            <a:ext cx="1542600" cy="437760"/>
          </a:xfrm>
          <a:prstGeom prst="rect">
            <a:avLst/>
          </a:prstGeom>
          <a:ln w="9525">
            <a:solidFill>
              <a:srgbClr val="000000"/>
            </a:solidFill>
            <a:miter/>
          </a:ln>
        </p:spPr>
      </p:pic>
      <p:pic>
        <p:nvPicPr>
          <p:cNvPr id="963" name="Picture 105" descr=""/>
          <p:cNvPicPr/>
          <p:nvPr/>
        </p:nvPicPr>
        <p:blipFill>
          <a:blip r:embed="rId4"/>
          <a:stretch/>
        </p:blipFill>
        <p:spPr>
          <a:xfrm>
            <a:off x="8183520" y="3529080"/>
            <a:ext cx="1569600" cy="466200"/>
          </a:xfrm>
          <a:prstGeom prst="rect">
            <a:avLst/>
          </a:prstGeom>
          <a:ln w="9525">
            <a:solidFill>
              <a:srgbClr val="000000"/>
            </a:solidFill>
            <a:miter/>
          </a:ln>
        </p:spPr>
      </p:pic>
    </p:spTree>
  </p:cSld>
  <mc:AlternateContent>
    <mc:Choice Requires="p14">
      <p:transition spd="slow" p14:dur="2000"/>
    </mc:Choice>
    <mc:Fallback>
      <p:transition spd="slow"/>
    </mc:Fallback>
  </mc:AlternateContent>
  <p:timing>
    <p:tnLst>
      <p:par>
        <p:cTn id="888" dur="indefinite" restart="never" nodeType="tmRoot">
          <p:childTnLst>
            <p:seq>
              <p:cTn id="889" dur="indefinite" nodeType="mainSeq">
                <p:childTnLst>
                  <p:par>
                    <p:cTn id="890" nodeType="clickEffect" fill="hold">
                      <p:stCondLst>
                        <p:cond delay="indefinite"/>
                      </p:stCondLst>
                      <p:childTnLst>
                        <p:par>
                          <p:cTn id="891" nodeType="withEffect" fill="hold">
                            <p:stCondLst>
                              <p:cond delay="0"/>
                            </p:stCondLst>
                            <p:childTnLst>
                              <p:par>
                                <p:cTn id="892" nodeType="clickEffect" fill="hold" presetClass="entr" presetID="23" presetSubtype="16">
                                  <p:stCondLst>
                                    <p:cond delay="0"/>
                                  </p:stCondLst>
                                  <p:childTnLst>
                                    <p:set>
                                      <p:cBhvr>
                                        <p:cTn id="893" dur="1" fill="hold">
                                          <p:stCondLst>
                                            <p:cond delay="0"/>
                                          </p:stCondLst>
                                        </p:cTn>
                                        <p:tgtEl>
                                          <p:spTgt spid="941"/>
                                        </p:tgtEl>
                                        <p:attrNameLst>
                                          <p:attrName>style.visibility</p:attrName>
                                        </p:attrNameLst>
                                      </p:cBhvr>
                                      <p:to>
                                        <p:strVal val="visible"/>
                                      </p:to>
                                    </p:set>
                                    <p:anim calcmode="lin" valueType="num">
                                      <p:cBhvr additive="repl">
                                        <p:cTn id="894" dur="500" fill="hold"/>
                                        <p:tgtEl>
                                          <p:spTgt spid="941"/>
                                        </p:tgtEl>
                                        <p:attrNameLst>
                                          <p:attrName>ppt_w</p:attrName>
                                        </p:attrNameLst>
                                      </p:cBhvr>
                                      <p:tavLst>
                                        <p:tav tm="0">
                                          <p:val>
                                            <p:fltVal val="0"/>
                                          </p:val>
                                        </p:tav>
                                        <p:tav tm="100000">
                                          <p:val>
                                            <p:strVal val="#ppt_w"/>
                                          </p:val>
                                        </p:tav>
                                      </p:tavLst>
                                    </p:anim>
                                    <p:anim calcmode="lin" valueType="num">
                                      <p:cBhvr additive="repl">
                                        <p:cTn id="895" dur="500" fill="hold"/>
                                        <p:tgtEl>
                                          <p:spTgt spid="941"/>
                                        </p:tgtEl>
                                        <p:attrNameLst>
                                          <p:attrName>ppt_h</p:attrName>
                                        </p:attrNameLst>
                                      </p:cBhvr>
                                      <p:tavLst>
                                        <p:tav tm="0">
                                          <p:val>
                                            <p:fltVal val="0"/>
                                          </p:val>
                                        </p:tav>
                                        <p:tav tm="100000">
                                          <p:val>
                                            <p:strVal val="#ppt_h"/>
                                          </p:val>
                                        </p:tav>
                                      </p:tavLst>
                                    </p:anim>
                                  </p:childTnLst>
                                </p:cTn>
                              </p:par>
                            </p:childTnLst>
                          </p:cTn>
                        </p:par>
                      </p:childTnLst>
                    </p:cTn>
                  </p:par>
                  <p:par>
                    <p:cTn id="896" nodeType="clickEffect" fill="hold">
                      <p:stCondLst>
                        <p:cond delay="indefinite"/>
                      </p:stCondLst>
                      <p:childTnLst>
                        <p:par>
                          <p:cTn id="897" nodeType="withEffect" fill="hold">
                            <p:stCondLst>
                              <p:cond delay="0"/>
                            </p:stCondLst>
                            <p:childTnLst>
                              <p:par>
                                <p:cTn id="898" nodeType="clickEffect" fill="hold" presetClass="entr" presetID="9">
                                  <p:stCondLst>
                                    <p:cond delay="0"/>
                                  </p:stCondLst>
                                  <p:childTnLst>
                                    <p:set>
                                      <p:cBhvr>
                                        <p:cTn id="899" dur="1" fill="hold">
                                          <p:stCondLst>
                                            <p:cond delay="0"/>
                                          </p:stCondLst>
                                        </p:cTn>
                                        <p:tgtEl>
                                          <p:spTgt spid="942"/>
                                        </p:tgtEl>
                                        <p:attrNameLst>
                                          <p:attrName>style.visibility</p:attrName>
                                        </p:attrNameLst>
                                      </p:cBhvr>
                                      <p:to>
                                        <p:strVal val="visible"/>
                                      </p:to>
                                    </p:set>
                                    <p:animEffect filter="dissolve" transition="in">
                                      <p:cBhvr additive="repl">
                                        <p:cTn id="900" dur="500"/>
                                        <p:tgtEl>
                                          <p:spTgt spid="942"/>
                                        </p:tgtEl>
                                      </p:cBhvr>
                                    </p:animEffect>
                                  </p:childTnLst>
                                </p:cTn>
                              </p:par>
                            </p:childTnLst>
                          </p:cTn>
                        </p:par>
                      </p:childTnLst>
                    </p:cTn>
                  </p:par>
                  <p:par>
                    <p:cTn id="901" nodeType="clickEffect" fill="hold">
                      <p:stCondLst>
                        <p:cond delay="indefinite"/>
                      </p:stCondLst>
                      <p:childTnLst>
                        <p:par>
                          <p:cTn id="902" nodeType="withEffect" fill="hold">
                            <p:stCondLst>
                              <p:cond delay="0"/>
                            </p:stCondLst>
                            <p:childTnLst>
                              <p:par>
                                <p:cTn id="903" nodeType="clickEffect" fill="hold" presetClass="entr" presetID="9">
                                  <p:stCondLst>
                                    <p:cond delay="0"/>
                                  </p:stCondLst>
                                  <p:childTnLst>
                                    <p:set>
                                      <p:cBhvr>
                                        <p:cTn id="904" dur="1" fill="hold">
                                          <p:stCondLst>
                                            <p:cond delay="0"/>
                                          </p:stCondLst>
                                        </p:cTn>
                                        <p:tgtEl>
                                          <p:spTgt spid="943"/>
                                        </p:tgtEl>
                                        <p:attrNameLst>
                                          <p:attrName>style.visibility</p:attrName>
                                        </p:attrNameLst>
                                      </p:cBhvr>
                                      <p:to>
                                        <p:strVal val="visible"/>
                                      </p:to>
                                    </p:set>
                                    <p:animEffect filter="dissolve" transition="in">
                                      <p:cBhvr additive="repl">
                                        <p:cTn id="905" dur="500"/>
                                        <p:tgtEl>
                                          <p:spTgt spid="943"/>
                                        </p:tgtEl>
                                      </p:cBhvr>
                                    </p:animEffect>
                                  </p:childTnLst>
                                </p:cTn>
                              </p:par>
                            </p:childTnLst>
                          </p:cTn>
                        </p:par>
                      </p:childTnLst>
                    </p:cTn>
                  </p:par>
                  <p:par>
                    <p:cTn id="906" nodeType="clickEffect" fill="hold">
                      <p:stCondLst>
                        <p:cond delay="indefinite"/>
                      </p:stCondLst>
                      <p:childTnLst>
                        <p:par>
                          <p:cTn id="907" nodeType="withEffect" fill="hold">
                            <p:stCondLst>
                              <p:cond delay="0"/>
                            </p:stCondLst>
                            <p:childTnLst>
                              <p:par>
                                <p:cTn id="908" nodeType="clickEffect" fill="hold" presetClass="entr" presetID="23" presetSubtype="32">
                                  <p:stCondLst>
                                    <p:cond delay="0"/>
                                  </p:stCondLst>
                                  <p:childTnLst>
                                    <p:set>
                                      <p:cBhvr>
                                        <p:cTn id="909" dur="1" fill="hold">
                                          <p:stCondLst>
                                            <p:cond delay="0"/>
                                          </p:stCondLst>
                                        </p:cTn>
                                        <p:tgtEl>
                                          <p:spTgt spid="952"/>
                                        </p:tgtEl>
                                        <p:attrNameLst>
                                          <p:attrName>style.visibility</p:attrName>
                                        </p:attrNameLst>
                                      </p:cBhvr>
                                      <p:to>
                                        <p:strVal val="visible"/>
                                      </p:to>
                                    </p:set>
                                    <p:anim calcmode="lin" valueType="num">
                                      <p:cBhvr additive="repl">
                                        <p:cTn id="910" dur="500" fill="hold"/>
                                        <p:tgtEl>
                                          <p:spTgt spid="952"/>
                                        </p:tgtEl>
                                        <p:attrNameLst>
                                          <p:attrName>ppt_w</p:attrName>
                                        </p:attrNameLst>
                                      </p:cBhvr>
                                      <p:tavLst>
                                        <p:tav tm="0">
                                          <p:val>
                                            <p:strVal val="4*#ppt_w"/>
                                          </p:val>
                                        </p:tav>
                                        <p:tav tm="100000">
                                          <p:val>
                                            <p:strVal val="#ppt_w"/>
                                          </p:val>
                                        </p:tav>
                                      </p:tavLst>
                                    </p:anim>
                                    <p:anim calcmode="lin" valueType="num">
                                      <p:cBhvr additive="repl">
                                        <p:cTn id="911" dur="500" fill="hold"/>
                                        <p:tgtEl>
                                          <p:spTgt spid="952"/>
                                        </p:tgtEl>
                                        <p:attrNameLst>
                                          <p:attrName>ppt_h</p:attrName>
                                        </p:attrNameLst>
                                      </p:cBhvr>
                                      <p:tavLst>
                                        <p:tav tm="0">
                                          <p:val>
                                            <p:strVal val="4*#ppt_h"/>
                                          </p:val>
                                        </p:tav>
                                        <p:tav tm="100000">
                                          <p:val>
                                            <p:strVal val="#ppt_h"/>
                                          </p:val>
                                        </p:tav>
                                      </p:tavLst>
                                    </p:anim>
                                  </p:childTnLst>
                                </p:cTn>
                              </p:par>
                            </p:childTnLst>
                          </p:cTn>
                        </p:par>
                      </p:childTnLst>
                    </p:cTn>
                  </p:par>
                  <p:par>
                    <p:cTn id="912" nodeType="clickEffect" fill="hold">
                      <p:stCondLst>
                        <p:cond delay="indefinite"/>
                      </p:stCondLst>
                      <p:childTnLst>
                        <p:par>
                          <p:cTn id="913" nodeType="withEffect" fill="hold">
                            <p:stCondLst>
                              <p:cond delay="0"/>
                            </p:stCondLst>
                            <p:childTnLst>
                              <p:par>
                                <p:cTn id="914" nodeType="clickEffect" fill="hold" presetClass="entr" presetID="23" presetSubtype="16">
                                  <p:stCondLst>
                                    <p:cond delay="0"/>
                                  </p:stCondLst>
                                  <p:childTnLst>
                                    <p:set>
                                      <p:cBhvr>
                                        <p:cTn id="915" dur="1" fill="hold">
                                          <p:stCondLst>
                                            <p:cond delay="0"/>
                                          </p:stCondLst>
                                        </p:cTn>
                                        <p:tgtEl>
                                          <p:spTgt spid="944"/>
                                        </p:tgtEl>
                                        <p:attrNameLst>
                                          <p:attrName>style.visibility</p:attrName>
                                        </p:attrNameLst>
                                      </p:cBhvr>
                                      <p:to>
                                        <p:strVal val="visible"/>
                                      </p:to>
                                    </p:set>
                                    <p:anim calcmode="lin" valueType="num">
                                      <p:cBhvr additive="repl">
                                        <p:cTn id="916" dur="500" fill="hold"/>
                                        <p:tgtEl>
                                          <p:spTgt spid="944"/>
                                        </p:tgtEl>
                                        <p:attrNameLst>
                                          <p:attrName>ppt_w</p:attrName>
                                        </p:attrNameLst>
                                      </p:cBhvr>
                                      <p:tavLst>
                                        <p:tav tm="0">
                                          <p:val>
                                            <p:fltVal val="0"/>
                                          </p:val>
                                        </p:tav>
                                        <p:tav tm="100000">
                                          <p:val>
                                            <p:strVal val="#ppt_w"/>
                                          </p:val>
                                        </p:tav>
                                      </p:tavLst>
                                    </p:anim>
                                    <p:anim calcmode="lin" valueType="num">
                                      <p:cBhvr additive="repl">
                                        <p:cTn id="917" dur="500" fill="hold"/>
                                        <p:tgtEl>
                                          <p:spTgt spid="944"/>
                                        </p:tgtEl>
                                        <p:attrNameLst>
                                          <p:attrName>ppt_h</p:attrName>
                                        </p:attrNameLst>
                                      </p:cBhvr>
                                      <p:tavLst>
                                        <p:tav tm="0">
                                          <p:val>
                                            <p:fltVal val="0"/>
                                          </p:val>
                                        </p:tav>
                                        <p:tav tm="100000">
                                          <p:val>
                                            <p:strVal val="#ppt_h"/>
                                          </p:val>
                                        </p:tav>
                                      </p:tavLst>
                                    </p:anim>
                                  </p:childTnLst>
                                </p:cTn>
                              </p:par>
                            </p:childTnLst>
                          </p:cTn>
                        </p:par>
                      </p:childTnLst>
                    </p:cTn>
                  </p:par>
                  <p:par>
                    <p:cTn id="918" nodeType="clickEffect" fill="hold">
                      <p:stCondLst>
                        <p:cond delay="indefinite"/>
                      </p:stCondLst>
                      <p:childTnLst>
                        <p:par>
                          <p:cTn id="919" nodeType="withEffect" fill="hold">
                            <p:stCondLst>
                              <p:cond delay="0"/>
                            </p:stCondLst>
                            <p:childTnLst>
                              <p:par>
                                <p:cTn id="920" nodeType="clickEffect" fill="hold" presetClass="entr" presetID="23" presetSubtype="16">
                                  <p:stCondLst>
                                    <p:cond delay="0"/>
                                  </p:stCondLst>
                                  <p:childTnLst>
                                    <p:set>
                                      <p:cBhvr>
                                        <p:cTn id="921" dur="1" fill="hold">
                                          <p:stCondLst>
                                            <p:cond delay="0"/>
                                          </p:stCondLst>
                                        </p:cTn>
                                        <p:tgtEl>
                                          <p:spTgt spid="947"/>
                                        </p:tgtEl>
                                        <p:attrNameLst>
                                          <p:attrName>style.visibility</p:attrName>
                                        </p:attrNameLst>
                                      </p:cBhvr>
                                      <p:to>
                                        <p:strVal val="visible"/>
                                      </p:to>
                                    </p:set>
                                    <p:anim calcmode="lin" valueType="num">
                                      <p:cBhvr additive="repl">
                                        <p:cTn id="922" dur="500" fill="hold"/>
                                        <p:tgtEl>
                                          <p:spTgt spid="947"/>
                                        </p:tgtEl>
                                        <p:attrNameLst>
                                          <p:attrName>ppt_w</p:attrName>
                                        </p:attrNameLst>
                                      </p:cBhvr>
                                      <p:tavLst>
                                        <p:tav tm="0">
                                          <p:val>
                                            <p:fltVal val="0"/>
                                          </p:val>
                                        </p:tav>
                                        <p:tav tm="100000">
                                          <p:val>
                                            <p:strVal val="#ppt_w"/>
                                          </p:val>
                                        </p:tav>
                                      </p:tavLst>
                                    </p:anim>
                                    <p:anim calcmode="lin" valueType="num">
                                      <p:cBhvr additive="repl">
                                        <p:cTn id="923" dur="500" fill="hold"/>
                                        <p:tgtEl>
                                          <p:spTgt spid="947"/>
                                        </p:tgtEl>
                                        <p:attrNameLst>
                                          <p:attrName>ppt_h</p:attrName>
                                        </p:attrNameLst>
                                      </p:cBhvr>
                                      <p:tavLst>
                                        <p:tav tm="0">
                                          <p:val>
                                            <p:fltVal val="0"/>
                                          </p:val>
                                        </p:tav>
                                        <p:tav tm="100000">
                                          <p:val>
                                            <p:strVal val="#ppt_h"/>
                                          </p:val>
                                        </p:tav>
                                      </p:tavLst>
                                    </p:anim>
                                  </p:childTnLst>
                                </p:cTn>
                              </p:par>
                            </p:childTnLst>
                          </p:cTn>
                        </p:par>
                      </p:childTnLst>
                    </p:cTn>
                  </p:par>
                  <p:par>
                    <p:cTn id="924" nodeType="clickEffect" fill="hold">
                      <p:stCondLst>
                        <p:cond delay="indefinite"/>
                      </p:stCondLst>
                      <p:childTnLst>
                        <p:par>
                          <p:cTn id="925" nodeType="withEffect" fill="hold">
                            <p:stCondLst>
                              <p:cond delay="0"/>
                            </p:stCondLst>
                            <p:childTnLst>
                              <p:par>
                                <p:cTn id="926" nodeType="clickEffect" fill="hold" presetClass="entr" presetID="23" presetSubtype="16">
                                  <p:stCondLst>
                                    <p:cond delay="0"/>
                                  </p:stCondLst>
                                  <p:childTnLst>
                                    <p:set>
                                      <p:cBhvr>
                                        <p:cTn id="927" dur="1" fill="hold">
                                          <p:stCondLst>
                                            <p:cond delay="0"/>
                                          </p:stCondLst>
                                        </p:cTn>
                                        <p:tgtEl>
                                          <p:spTgt spid="958"/>
                                        </p:tgtEl>
                                        <p:attrNameLst>
                                          <p:attrName>style.visibility</p:attrName>
                                        </p:attrNameLst>
                                      </p:cBhvr>
                                      <p:to>
                                        <p:strVal val="visible"/>
                                      </p:to>
                                    </p:set>
                                    <p:anim calcmode="lin" valueType="num">
                                      <p:cBhvr additive="repl">
                                        <p:cTn id="928" dur="500" fill="hold"/>
                                        <p:tgtEl>
                                          <p:spTgt spid="958"/>
                                        </p:tgtEl>
                                        <p:attrNameLst>
                                          <p:attrName>ppt_w</p:attrName>
                                        </p:attrNameLst>
                                      </p:cBhvr>
                                      <p:tavLst>
                                        <p:tav tm="0">
                                          <p:val>
                                            <p:fltVal val="0"/>
                                          </p:val>
                                        </p:tav>
                                        <p:tav tm="100000">
                                          <p:val>
                                            <p:strVal val="#ppt_w"/>
                                          </p:val>
                                        </p:tav>
                                      </p:tavLst>
                                    </p:anim>
                                    <p:anim calcmode="lin" valueType="num">
                                      <p:cBhvr additive="repl">
                                        <p:cTn id="929" dur="500" fill="hold"/>
                                        <p:tgtEl>
                                          <p:spTgt spid="958"/>
                                        </p:tgtEl>
                                        <p:attrNameLst>
                                          <p:attrName>ppt_h</p:attrName>
                                        </p:attrNameLst>
                                      </p:cBhvr>
                                      <p:tavLst>
                                        <p:tav tm="0">
                                          <p:val>
                                            <p:fltVal val="0"/>
                                          </p:val>
                                        </p:tav>
                                        <p:tav tm="100000">
                                          <p:val>
                                            <p:strVal val="#ppt_h"/>
                                          </p:val>
                                        </p:tav>
                                      </p:tavLst>
                                    </p:anim>
                                  </p:childTnLst>
                                </p:cTn>
                              </p:par>
                            </p:childTnLst>
                          </p:cTn>
                        </p:par>
                        <p:par>
                          <p:cTn id="930" nodeType="afterEffect" fill="hold">
                            <p:stCondLst>
                              <p:cond delay="500"/>
                            </p:stCondLst>
                            <p:childTnLst>
                              <p:par>
                                <p:cTn id="931" nodeType="afterEffect" fill="hold" presetClass="entr" presetID="9">
                                  <p:stCondLst>
                                    <p:cond delay="0"/>
                                  </p:stCondLst>
                                  <p:childTnLst>
                                    <p:set>
                                      <p:cBhvr>
                                        <p:cTn id="932" dur="1" fill="hold">
                                          <p:stCondLst>
                                            <p:cond delay="0"/>
                                          </p:stCondLst>
                                        </p:cTn>
                                        <p:tgtEl>
                                          <p:spTgt spid="961"/>
                                        </p:tgtEl>
                                        <p:attrNameLst>
                                          <p:attrName>style.visibility</p:attrName>
                                        </p:attrNameLst>
                                      </p:cBhvr>
                                      <p:to>
                                        <p:strVal val="visible"/>
                                      </p:to>
                                    </p:set>
                                    <p:animEffect filter="dissolve" transition="in">
                                      <p:cBhvr additive="repl">
                                        <p:cTn id="933" dur="500"/>
                                        <p:tgtEl>
                                          <p:spTgt spid="961"/>
                                        </p:tgtEl>
                                      </p:cBhvr>
                                    </p:animEffect>
                                  </p:childTnLst>
                                </p:cTn>
                              </p:par>
                            </p:childTnLst>
                          </p:cTn>
                        </p:par>
                      </p:childTnLst>
                    </p:cTn>
                  </p:par>
                  <p:par>
                    <p:cTn id="934" nodeType="clickEffect" fill="hold">
                      <p:stCondLst>
                        <p:cond delay="indefinite"/>
                      </p:stCondLst>
                      <p:childTnLst>
                        <p:par>
                          <p:cTn id="935" nodeType="withEffect" fill="hold">
                            <p:stCondLst>
                              <p:cond delay="0"/>
                            </p:stCondLst>
                            <p:childTnLst>
                              <p:par>
                                <p:cTn id="936" nodeType="clickEffect" fill="hold" presetClass="entr" presetID="23" presetSubtype="32">
                                  <p:stCondLst>
                                    <p:cond delay="0"/>
                                  </p:stCondLst>
                                  <p:childTnLst>
                                    <p:set>
                                      <p:cBhvr>
                                        <p:cTn id="937" dur="1" fill="hold">
                                          <p:stCondLst>
                                            <p:cond delay="0"/>
                                          </p:stCondLst>
                                        </p:cTn>
                                        <p:tgtEl>
                                          <p:spTgt spid="953"/>
                                        </p:tgtEl>
                                        <p:attrNameLst>
                                          <p:attrName>style.visibility</p:attrName>
                                        </p:attrNameLst>
                                      </p:cBhvr>
                                      <p:to>
                                        <p:strVal val="visible"/>
                                      </p:to>
                                    </p:set>
                                    <p:anim calcmode="lin" valueType="num">
                                      <p:cBhvr additive="repl">
                                        <p:cTn id="938" dur="500" fill="hold"/>
                                        <p:tgtEl>
                                          <p:spTgt spid="953"/>
                                        </p:tgtEl>
                                        <p:attrNameLst>
                                          <p:attrName>ppt_w</p:attrName>
                                        </p:attrNameLst>
                                      </p:cBhvr>
                                      <p:tavLst>
                                        <p:tav tm="0">
                                          <p:val>
                                            <p:strVal val="4*#ppt_w"/>
                                          </p:val>
                                        </p:tav>
                                        <p:tav tm="100000">
                                          <p:val>
                                            <p:strVal val="#ppt_w"/>
                                          </p:val>
                                        </p:tav>
                                      </p:tavLst>
                                    </p:anim>
                                    <p:anim calcmode="lin" valueType="num">
                                      <p:cBhvr additive="repl">
                                        <p:cTn id="939" dur="500" fill="hold"/>
                                        <p:tgtEl>
                                          <p:spTgt spid="953"/>
                                        </p:tgtEl>
                                        <p:attrNameLst>
                                          <p:attrName>ppt_h</p:attrName>
                                        </p:attrNameLst>
                                      </p:cBhvr>
                                      <p:tavLst>
                                        <p:tav tm="0">
                                          <p:val>
                                            <p:strVal val="4*#ppt_h"/>
                                          </p:val>
                                        </p:tav>
                                        <p:tav tm="100000">
                                          <p:val>
                                            <p:strVal val="#ppt_h"/>
                                          </p:val>
                                        </p:tav>
                                      </p:tavLst>
                                    </p:anim>
                                  </p:childTnLst>
                                </p:cTn>
                              </p:par>
                            </p:childTnLst>
                          </p:cTn>
                        </p:par>
                      </p:childTnLst>
                    </p:cTn>
                  </p:par>
                  <p:par>
                    <p:cTn id="940" nodeType="clickEffect" fill="hold">
                      <p:stCondLst>
                        <p:cond delay="indefinite"/>
                      </p:stCondLst>
                      <p:childTnLst>
                        <p:par>
                          <p:cTn id="941" nodeType="withEffect" fill="hold">
                            <p:stCondLst>
                              <p:cond delay="0"/>
                            </p:stCondLst>
                            <p:childTnLst>
                              <p:par>
                                <p:cTn id="942" nodeType="clickEffect" fill="hold" presetClass="entr" presetID="23" presetSubtype="16">
                                  <p:stCondLst>
                                    <p:cond delay="0"/>
                                  </p:stCondLst>
                                  <p:childTnLst>
                                    <p:set>
                                      <p:cBhvr>
                                        <p:cTn id="943" dur="1" fill="hold">
                                          <p:stCondLst>
                                            <p:cond delay="0"/>
                                          </p:stCondLst>
                                        </p:cTn>
                                        <p:tgtEl>
                                          <p:spTgt spid="945"/>
                                        </p:tgtEl>
                                        <p:attrNameLst>
                                          <p:attrName>style.visibility</p:attrName>
                                        </p:attrNameLst>
                                      </p:cBhvr>
                                      <p:to>
                                        <p:strVal val="visible"/>
                                      </p:to>
                                    </p:set>
                                    <p:anim calcmode="lin" valueType="num">
                                      <p:cBhvr additive="repl">
                                        <p:cTn id="944" dur="500" fill="hold"/>
                                        <p:tgtEl>
                                          <p:spTgt spid="945"/>
                                        </p:tgtEl>
                                        <p:attrNameLst>
                                          <p:attrName>ppt_w</p:attrName>
                                        </p:attrNameLst>
                                      </p:cBhvr>
                                      <p:tavLst>
                                        <p:tav tm="0">
                                          <p:val>
                                            <p:fltVal val="0"/>
                                          </p:val>
                                        </p:tav>
                                        <p:tav tm="100000">
                                          <p:val>
                                            <p:strVal val="#ppt_w"/>
                                          </p:val>
                                        </p:tav>
                                      </p:tavLst>
                                    </p:anim>
                                    <p:anim calcmode="lin" valueType="num">
                                      <p:cBhvr additive="repl">
                                        <p:cTn id="945" dur="500" fill="hold"/>
                                        <p:tgtEl>
                                          <p:spTgt spid="945"/>
                                        </p:tgtEl>
                                        <p:attrNameLst>
                                          <p:attrName>ppt_h</p:attrName>
                                        </p:attrNameLst>
                                      </p:cBhvr>
                                      <p:tavLst>
                                        <p:tav tm="0">
                                          <p:val>
                                            <p:fltVal val="0"/>
                                          </p:val>
                                        </p:tav>
                                        <p:tav tm="100000">
                                          <p:val>
                                            <p:strVal val="#ppt_h"/>
                                          </p:val>
                                        </p:tav>
                                      </p:tavLst>
                                    </p:anim>
                                  </p:childTnLst>
                                </p:cTn>
                              </p:par>
                            </p:childTnLst>
                          </p:cTn>
                        </p:par>
                      </p:childTnLst>
                    </p:cTn>
                  </p:par>
                  <p:par>
                    <p:cTn id="946" nodeType="clickEffect" fill="hold">
                      <p:stCondLst>
                        <p:cond delay="indefinite"/>
                      </p:stCondLst>
                      <p:childTnLst>
                        <p:par>
                          <p:cTn id="947" nodeType="withEffect" fill="hold">
                            <p:stCondLst>
                              <p:cond delay="0"/>
                            </p:stCondLst>
                            <p:childTnLst>
                              <p:par>
                                <p:cTn id="948" nodeType="clickEffect" fill="hold" presetClass="entr" presetID="23" presetSubtype="16">
                                  <p:stCondLst>
                                    <p:cond delay="0"/>
                                  </p:stCondLst>
                                  <p:childTnLst>
                                    <p:set>
                                      <p:cBhvr>
                                        <p:cTn id="949" dur="1" fill="hold">
                                          <p:stCondLst>
                                            <p:cond delay="0"/>
                                          </p:stCondLst>
                                        </p:cTn>
                                        <p:tgtEl>
                                          <p:spTgt spid="948"/>
                                        </p:tgtEl>
                                        <p:attrNameLst>
                                          <p:attrName>style.visibility</p:attrName>
                                        </p:attrNameLst>
                                      </p:cBhvr>
                                      <p:to>
                                        <p:strVal val="visible"/>
                                      </p:to>
                                    </p:set>
                                    <p:anim calcmode="lin" valueType="num">
                                      <p:cBhvr additive="repl">
                                        <p:cTn id="950" dur="500" fill="hold"/>
                                        <p:tgtEl>
                                          <p:spTgt spid="948"/>
                                        </p:tgtEl>
                                        <p:attrNameLst>
                                          <p:attrName>ppt_w</p:attrName>
                                        </p:attrNameLst>
                                      </p:cBhvr>
                                      <p:tavLst>
                                        <p:tav tm="0">
                                          <p:val>
                                            <p:fltVal val="0"/>
                                          </p:val>
                                        </p:tav>
                                        <p:tav tm="100000">
                                          <p:val>
                                            <p:strVal val="#ppt_w"/>
                                          </p:val>
                                        </p:tav>
                                      </p:tavLst>
                                    </p:anim>
                                    <p:anim calcmode="lin" valueType="num">
                                      <p:cBhvr additive="repl">
                                        <p:cTn id="951" dur="500" fill="hold"/>
                                        <p:tgtEl>
                                          <p:spTgt spid="948"/>
                                        </p:tgtEl>
                                        <p:attrNameLst>
                                          <p:attrName>ppt_h</p:attrName>
                                        </p:attrNameLst>
                                      </p:cBhvr>
                                      <p:tavLst>
                                        <p:tav tm="0">
                                          <p:val>
                                            <p:fltVal val="0"/>
                                          </p:val>
                                        </p:tav>
                                        <p:tav tm="100000">
                                          <p:val>
                                            <p:strVal val="#ppt_h"/>
                                          </p:val>
                                        </p:tav>
                                      </p:tavLst>
                                    </p:anim>
                                  </p:childTnLst>
                                </p:cTn>
                              </p:par>
                            </p:childTnLst>
                          </p:cTn>
                        </p:par>
                      </p:childTnLst>
                    </p:cTn>
                  </p:par>
                  <p:par>
                    <p:cTn id="952" nodeType="clickEffect" fill="hold">
                      <p:stCondLst>
                        <p:cond delay="indefinite"/>
                      </p:stCondLst>
                      <p:childTnLst>
                        <p:par>
                          <p:cTn id="953" nodeType="withEffect" fill="hold">
                            <p:stCondLst>
                              <p:cond delay="0"/>
                            </p:stCondLst>
                            <p:childTnLst>
                              <p:par>
                                <p:cTn id="954" nodeType="clickEffect" fill="hold" presetClass="entr" presetID="23" presetSubtype="16">
                                  <p:stCondLst>
                                    <p:cond delay="0"/>
                                  </p:stCondLst>
                                  <p:childTnLst>
                                    <p:set>
                                      <p:cBhvr>
                                        <p:cTn id="955" dur="1" fill="hold">
                                          <p:stCondLst>
                                            <p:cond delay="0"/>
                                          </p:stCondLst>
                                        </p:cTn>
                                        <p:tgtEl>
                                          <p:spTgt spid="959"/>
                                        </p:tgtEl>
                                        <p:attrNameLst>
                                          <p:attrName>style.visibility</p:attrName>
                                        </p:attrNameLst>
                                      </p:cBhvr>
                                      <p:to>
                                        <p:strVal val="visible"/>
                                      </p:to>
                                    </p:set>
                                    <p:anim calcmode="lin" valueType="num">
                                      <p:cBhvr additive="repl">
                                        <p:cTn id="956" dur="500" fill="hold"/>
                                        <p:tgtEl>
                                          <p:spTgt spid="959"/>
                                        </p:tgtEl>
                                        <p:attrNameLst>
                                          <p:attrName>ppt_w</p:attrName>
                                        </p:attrNameLst>
                                      </p:cBhvr>
                                      <p:tavLst>
                                        <p:tav tm="0">
                                          <p:val>
                                            <p:fltVal val="0"/>
                                          </p:val>
                                        </p:tav>
                                        <p:tav tm="100000">
                                          <p:val>
                                            <p:strVal val="#ppt_w"/>
                                          </p:val>
                                        </p:tav>
                                      </p:tavLst>
                                    </p:anim>
                                    <p:anim calcmode="lin" valueType="num">
                                      <p:cBhvr additive="repl">
                                        <p:cTn id="957" dur="500" fill="hold"/>
                                        <p:tgtEl>
                                          <p:spTgt spid="959"/>
                                        </p:tgtEl>
                                        <p:attrNameLst>
                                          <p:attrName>ppt_h</p:attrName>
                                        </p:attrNameLst>
                                      </p:cBhvr>
                                      <p:tavLst>
                                        <p:tav tm="0">
                                          <p:val>
                                            <p:fltVal val="0"/>
                                          </p:val>
                                        </p:tav>
                                        <p:tav tm="100000">
                                          <p:val>
                                            <p:strVal val="#ppt_h"/>
                                          </p:val>
                                        </p:tav>
                                      </p:tavLst>
                                    </p:anim>
                                  </p:childTnLst>
                                </p:cTn>
                              </p:par>
                            </p:childTnLst>
                          </p:cTn>
                        </p:par>
                      </p:childTnLst>
                    </p:cTn>
                  </p:par>
                  <p:par>
                    <p:cTn id="958" nodeType="clickEffect" fill="hold">
                      <p:stCondLst>
                        <p:cond delay="indefinite"/>
                      </p:stCondLst>
                      <p:childTnLst>
                        <p:par>
                          <p:cTn id="959" nodeType="withEffect" fill="hold">
                            <p:stCondLst>
                              <p:cond delay="0"/>
                            </p:stCondLst>
                            <p:childTnLst>
                              <p:par>
                                <p:cTn id="960" nodeType="clickEffect" fill="hold" presetClass="entr" presetID="9">
                                  <p:stCondLst>
                                    <p:cond delay="0"/>
                                  </p:stCondLst>
                                  <p:childTnLst>
                                    <p:set>
                                      <p:cBhvr>
                                        <p:cTn id="961" dur="1" fill="hold">
                                          <p:stCondLst>
                                            <p:cond delay="0"/>
                                          </p:stCondLst>
                                        </p:cTn>
                                        <p:tgtEl>
                                          <p:spTgt spid="962"/>
                                        </p:tgtEl>
                                        <p:attrNameLst>
                                          <p:attrName>style.visibility</p:attrName>
                                        </p:attrNameLst>
                                      </p:cBhvr>
                                      <p:to>
                                        <p:strVal val="visible"/>
                                      </p:to>
                                    </p:set>
                                    <p:animEffect filter="dissolve" transition="in">
                                      <p:cBhvr additive="repl">
                                        <p:cTn id="962" dur="500"/>
                                        <p:tgtEl>
                                          <p:spTgt spid="962"/>
                                        </p:tgtEl>
                                      </p:cBhvr>
                                    </p:animEffect>
                                  </p:childTnLst>
                                </p:cTn>
                              </p:par>
                            </p:childTnLst>
                          </p:cTn>
                        </p:par>
                      </p:childTnLst>
                    </p:cTn>
                  </p:par>
                  <p:par>
                    <p:cTn id="963" nodeType="clickEffect" fill="hold">
                      <p:stCondLst>
                        <p:cond delay="indefinite"/>
                      </p:stCondLst>
                      <p:childTnLst>
                        <p:par>
                          <p:cTn id="964" nodeType="withEffect" fill="hold">
                            <p:stCondLst>
                              <p:cond delay="0"/>
                            </p:stCondLst>
                            <p:childTnLst>
                              <p:par>
                                <p:cTn id="965" nodeType="clickEffect" fill="hold" presetClass="entr" presetID="23" presetSubtype="32">
                                  <p:stCondLst>
                                    <p:cond delay="0"/>
                                  </p:stCondLst>
                                  <p:childTnLst>
                                    <p:set>
                                      <p:cBhvr>
                                        <p:cTn id="966" dur="1" fill="hold">
                                          <p:stCondLst>
                                            <p:cond delay="0"/>
                                          </p:stCondLst>
                                        </p:cTn>
                                        <p:tgtEl>
                                          <p:spTgt spid="954"/>
                                        </p:tgtEl>
                                        <p:attrNameLst>
                                          <p:attrName>style.visibility</p:attrName>
                                        </p:attrNameLst>
                                      </p:cBhvr>
                                      <p:to>
                                        <p:strVal val="visible"/>
                                      </p:to>
                                    </p:set>
                                    <p:anim calcmode="lin" valueType="num">
                                      <p:cBhvr additive="repl">
                                        <p:cTn id="967" dur="500" fill="hold"/>
                                        <p:tgtEl>
                                          <p:spTgt spid="954"/>
                                        </p:tgtEl>
                                        <p:attrNameLst>
                                          <p:attrName>ppt_w</p:attrName>
                                        </p:attrNameLst>
                                      </p:cBhvr>
                                      <p:tavLst>
                                        <p:tav tm="0">
                                          <p:val>
                                            <p:strVal val="4*#ppt_w"/>
                                          </p:val>
                                        </p:tav>
                                        <p:tav tm="100000">
                                          <p:val>
                                            <p:strVal val="#ppt_w"/>
                                          </p:val>
                                        </p:tav>
                                      </p:tavLst>
                                    </p:anim>
                                    <p:anim calcmode="lin" valueType="num">
                                      <p:cBhvr additive="repl">
                                        <p:cTn id="968" dur="500" fill="hold"/>
                                        <p:tgtEl>
                                          <p:spTgt spid="954"/>
                                        </p:tgtEl>
                                        <p:attrNameLst>
                                          <p:attrName>ppt_h</p:attrName>
                                        </p:attrNameLst>
                                      </p:cBhvr>
                                      <p:tavLst>
                                        <p:tav tm="0">
                                          <p:val>
                                            <p:strVal val="4*#ppt_h"/>
                                          </p:val>
                                        </p:tav>
                                        <p:tav tm="100000">
                                          <p:val>
                                            <p:strVal val="#ppt_h"/>
                                          </p:val>
                                        </p:tav>
                                      </p:tavLst>
                                    </p:anim>
                                  </p:childTnLst>
                                </p:cTn>
                              </p:par>
                            </p:childTnLst>
                          </p:cTn>
                        </p:par>
                      </p:childTnLst>
                    </p:cTn>
                  </p:par>
                  <p:par>
                    <p:cTn id="969" nodeType="clickEffect" fill="hold">
                      <p:stCondLst>
                        <p:cond delay="indefinite"/>
                      </p:stCondLst>
                      <p:childTnLst>
                        <p:par>
                          <p:cTn id="970" nodeType="withEffect" fill="hold">
                            <p:stCondLst>
                              <p:cond delay="0"/>
                            </p:stCondLst>
                            <p:childTnLst>
                              <p:par>
                                <p:cTn id="971" nodeType="clickEffect" fill="hold" presetClass="entr" presetID="23" presetSubtype="16">
                                  <p:stCondLst>
                                    <p:cond delay="0"/>
                                  </p:stCondLst>
                                  <p:childTnLst>
                                    <p:set>
                                      <p:cBhvr>
                                        <p:cTn id="972" dur="1" fill="hold">
                                          <p:stCondLst>
                                            <p:cond delay="0"/>
                                          </p:stCondLst>
                                        </p:cTn>
                                        <p:tgtEl>
                                          <p:spTgt spid="946"/>
                                        </p:tgtEl>
                                        <p:attrNameLst>
                                          <p:attrName>style.visibility</p:attrName>
                                        </p:attrNameLst>
                                      </p:cBhvr>
                                      <p:to>
                                        <p:strVal val="visible"/>
                                      </p:to>
                                    </p:set>
                                    <p:anim calcmode="lin" valueType="num">
                                      <p:cBhvr additive="repl">
                                        <p:cTn id="973" dur="500" fill="hold"/>
                                        <p:tgtEl>
                                          <p:spTgt spid="946"/>
                                        </p:tgtEl>
                                        <p:attrNameLst>
                                          <p:attrName>ppt_w</p:attrName>
                                        </p:attrNameLst>
                                      </p:cBhvr>
                                      <p:tavLst>
                                        <p:tav tm="0">
                                          <p:val>
                                            <p:fltVal val="0"/>
                                          </p:val>
                                        </p:tav>
                                        <p:tav tm="100000">
                                          <p:val>
                                            <p:strVal val="#ppt_w"/>
                                          </p:val>
                                        </p:tav>
                                      </p:tavLst>
                                    </p:anim>
                                    <p:anim calcmode="lin" valueType="num">
                                      <p:cBhvr additive="repl">
                                        <p:cTn id="974" dur="500" fill="hold"/>
                                        <p:tgtEl>
                                          <p:spTgt spid="946"/>
                                        </p:tgtEl>
                                        <p:attrNameLst>
                                          <p:attrName>ppt_h</p:attrName>
                                        </p:attrNameLst>
                                      </p:cBhvr>
                                      <p:tavLst>
                                        <p:tav tm="0">
                                          <p:val>
                                            <p:fltVal val="0"/>
                                          </p:val>
                                        </p:tav>
                                        <p:tav tm="100000">
                                          <p:val>
                                            <p:strVal val="#ppt_h"/>
                                          </p:val>
                                        </p:tav>
                                      </p:tavLst>
                                    </p:anim>
                                  </p:childTnLst>
                                </p:cTn>
                              </p:par>
                            </p:childTnLst>
                          </p:cTn>
                        </p:par>
                      </p:childTnLst>
                    </p:cTn>
                  </p:par>
                  <p:par>
                    <p:cTn id="975" nodeType="clickEffect" fill="hold">
                      <p:stCondLst>
                        <p:cond delay="indefinite"/>
                      </p:stCondLst>
                      <p:childTnLst>
                        <p:par>
                          <p:cTn id="976" nodeType="withEffect" fill="hold">
                            <p:stCondLst>
                              <p:cond delay="0"/>
                            </p:stCondLst>
                            <p:childTnLst>
                              <p:par>
                                <p:cTn id="977" nodeType="clickEffect" fill="hold" presetClass="entr" presetID="23" presetSubtype="16">
                                  <p:stCondLst>
                                    <p:cond delay="0"/>
                                  </p:stCondLst>
                                  <p:childTnLst>
                                    <p:set>
                                      <p:cBhvr>
                                        <p:cTn id="978" dur="1" fill="hold">
                                          <p:stCondLst>
                                            <p:cond delay="0"/>
                                          </p:stCondLst>
                                        </p:cTn>
                                        <p:tgtEl>
                                          <p:spTgt spid="949"/>
                                        </p:tgtEl>
                                        <p:attrNameLst>
                                          <p:attrName>style.visibility</p:attrName>
                                        </p:attrNameLst>
                                      </p:cBhvr>
                                      <p:to>
                                        <p:strVal val="visible"/>
                                      </p:to>
                                    </p:set>
                                    <p:anim calcmode="lin" valueType="num">
                                      <p:cBhvr additive="repl">
                                        <p:cTn id="979" dur="500" fill="hold"/>
                                        <p:tgtEl>
                                          <p:spTgt spid="949"/>
                                        </p:tgtEl>
                                        <p:attrNameLst>
                                          <p:attrName>ppt_w</p:attrName>
                                        </p:attrNameLst>
                                      </p:cBhvr>
                                      <p:tavLst>
                                        <p:tav tm="0">
                                          <p:val>
                                            <p:fltVal val="0"/>
                                          </p:val>
                                        </p:tav>
                                        <p:tav tm="100000">
                                          <p:val>
                                            <p:strVal val="#ppt_w"/>
                                          </p:val>
                                        </p:tav>
                                      </p:tavLst>
                                    </p:anim>
                                    <p:anim calcmode="lin" valueType="num">
                                      <p:cBhvr additive="repl">
                                        <p:cTn id="980" dur="500" fill="hold"/>
                                        <p:tgtEl>
                                          <p:spTgt spid="949"/>
                                        </p:tgtEl>
                                        <p:attrNameLst>
                                          <p:attrName>ppt_h</p:attrName>
                                        </p:attrNameLst>
                                      </p:cBhvr>
                                      <p:tavLst>
                                        <p:tav tm="0">
                                          <p:val>
                                            <p:fltVal val="0"/>
                                          </p:val>
                                        </p:tav>
                                        <p:tav tm="100000">
                                          <p:val>
                                            <p:strVal val="#ppt_h"/>
                                          </p:val>
                                        </p:tav>
                                      </p:tavLst>
                                    </p:anim>
                                  </p:childTnLst>
                                </p:cTn>
                              </p:par>
                            </p:childTnLst>
                          </p:cTn>
                        </p:par>
                      </p:childTnLst>
                    </p:cTn>
                  </p:par>
                  <p:par>
                    <p:cTn id="981" nodeType="clickEffect" fill="hold">
                      <p:stCondLst>
                        <p:cond delay="indefinite"/>
                      </p:stCondLst>
                      <p:childTnLst>
                        <p:par>
                          <p:cTn id="982" nodeType="withEffect" fill="hold">
                            <p:stCondLst>
                              <p:cond delay="0"/>
                            </p:stCondLst>
                            <p:childTnLst>
                              <p:par>
                                <p:cTn id="983" nodeType="clickEffect" fill="hold" presetClass="entr" presetID="23" presetSubtype="16">
                                  <p:stCondLst>
                                    <p:cond delay="0"/>
                                  </p:stCondLst>
                                  <p:childTnLst>
                                    <p:set>
                                      <p:cBhvr>
                                        <p:cTn id="984" dur="1" fill="hold">
                                          <p:stCondLst>
                                            <p:cond delay="0"/>
                                          </p:stCondLst>
                                        </p:cTn>
                                        <p:tgtEl>
                                          <p:spTgt spid="960"/>
                                        </p:tgtEl>
                                        <p:attrNameLst>
                                          <p:attrName>style.visibility</p:attrName>
                                        </p:attrNameLst>
                                      </p:cBhvr>
                                      <p:to>
                                        <p:strVal val="visible"/>
                                      </p:to>
                                    </p:set>
                                    <p:anim calcmode="lin" valueType="num">
                                      <p:cBhvr additive="repl">
                                        <p:cTn id="985" dur="500" fill="hold"/>
                                        <p:tgtEl>
                                          <p:spTgt spid="960"/>
                                        </p:tgtEl>
                                        <p:attrNameLst>
                                          <p:attrName>ppt_w</p:attrName>
                                        </p:attrNameLst>
                                      </p:cBhvr>
                                      <p:tavLst>
                                        <p:tav tm="0">
                                          <p:val>
                                            <p:fltVal val="0"/>
                                          </p:val>
                                        </p:tav>
                                        <p:tav tm="100000">
                                          <p:val>
                                            <p:strVal val="#ppt_w"/>
                                          </p:val>
                                        </p:tav>
                                      </p:tavLst>
                                    </p:anim>
                                    <p:anim calcmode="lin" valueType="num">
                                      <p:cBhvr additive="repl">
                                        <p:cTn id="986" dur="500" fill="hold"/>
                                        <p:tgtEl>
                                          <p:spTgt spid="960"/>
                                        </p:tgtEl>
                                        <p:attrNameLst>
                                          <p:attrName>ppt_h</p:attrName>
                                        </p:attrNameLst>
                                      </p:cBhvr>
                                      <p:tavLst>
                                        <p:tav tm="0">
                                          <p:val>
                                            <p:fltVal val="0"/>
                                          </p:val>
                                        </p:tav>
                                        <p:tav tm="100000">
                                          <p:val>
                                            <p:strVal val="#ppt_h"/>
                                          </p:val>
                                        </p:tav>
                                      </p:tavLst>
                                    </p:anim>
                                  </p:childTnLst>
                                </p:cTn>
                              </p:par>
                            </p:childTnLst>
                          </p:cTn>
                        </p:par>
                      </p:childTnLst>
                    </p:cTn>
                  </p:par>
                  <p:par>
                    <p:cTn id="987" nodeType="clickEffect" fill="hold">
                      <p:stCondLst>
                        <p:cond delay="indefinite"/>
                      </p:stCondLst>
                      <p:childTnLst>
                        <p:par>
                          <p:cTn id="988" nodeType="withEffect" fill="hold">
                            <p:stCondLst>
                              <p:cond delay="0"/>
                            </p:stCondLst>
                            <p:childTnLst>
                              <p:par>
                                <p:cTn id="989" nodeType="clickEffect" fill="hold" presetClass="entr" presetID="9">
                                  <p:stCondLst>
                                    <p:cond delay="0"/>
                                  </p:stCondLst>
                                  <p:childTnLst>
                                    <p:set>
                                      <p:cBhvr>
                                        <p:cTn id="990" dur="1" fill="hold">
                                          <p:stCondLst>
                                            <p:cond delay="0"/>
                                          </p:stCondLst>
                                        </p:cTn>
                                        <p:tgtEl>
                                          <p:spTgt spid="963"/>
                                        </p:tgtEl>
                                        <p:attrNameLst>
                                          <p:attrName>style.visibility</p:attrName>
                                        </p:attrNameLst>
                                      </p:cBhvr>
                                      <p:to>
                                        <p:strVal val="visible"/>
                                      </p:to>
                                    </p:set>
                                    <p:animEffect filter="dissolve" transition="in">
                                      <p:cBhvr additive="repl">
                                        <p:cTn id="991" dur="500"/>
                                        <p:tgtEl>
                                          <p:spTgt spid="963"/>
                                        </p:tgtEl>
                                      </p:cBhvr>
                                    </p:animEffect>
                                  </p:childTnLst>
                                </p:cTn>
                              </p:par>
                            </p:childTnLst>
                          </p:cTn>
                        </p:par>
                      </p:childTnLst>
                    </p:cTn>
                  </p:par>
                  <p:par>
                    <p:cTn id="992" nodeType="clickEffect" fill="hold">
                      <p:stCondLst>
                        <p:cond delay="indefinite"/>
                      </p:stCondLst>
                      <p:childTnLst>
                        <p:par>
                          <p:cTn id="993" nodeType="withEffect" fill="hold">
                            <p:stCondLst>
                              <p:cond delay="0"/>
                            </p:stCondLst>
                            <p:childTnLst>
                              <p:par>
                                <p:cTn id="994" nodeType="clickEffect" fill="hold" presetClass="entr" presetID="23" presetSubtype="32">
                                  <p:stCondLst>
                                    <p:cond delay="0"/>
                                  </p:stCondLst>
                                  <p:childTnLst>
                                    <p:set>
                                      <p:cBhvr>
                                        <p:cTn id="995" dur="1" fill="hold">
                                          <p:stCondLst>
                                            <p:cond delay="0"/>
                                          </p:stCondLst>
                                        </p:cTn>
                                        <p:tgtEl>
                                          <p:spTgt spid="951"/>
                                        </p:tgtEl>
                                        <p:attrNameLst>
                                          <p:attrName>style.visibility</p:attrName>
                                        </p:attrNameLst>
                                      </p:cBhvr>
                                      <p:to>
                                        <p:strVal val="visible"/>
                                      </p:to>
                                    </p:set>
                                    <p:anim calcmode="lin" valueType="num">
                                      <p:cBhvr additive="repl">
                                        <p:cTn id="996" dur="500" fill="hold"/>
                                        <p:tgtEl>
                                          <p:spTgt spid="951"/>
                                        </p:tgtEl>
                                        <p:attrNameLst>
                                          <p:attrName>ppt_w</p:attrName>
                                        </p:attrNameLst>
                                      </p:cBhvr>
                                      <p:tavLst>
                                        <p:tav tm="0">
                                          <p:val>
                                            <p:strVal val="4*#ppt_w"/>
                                          </p:val>
                                        </p:tav>
                                        <p:tav tm="100000">
                                          <p:val>
                                            <p:strVal val="#ppt_w"/>
                                          </p:val>
                                        </p:tav>
                                      </p:tavLst>
                                    </p:anim>
                                    <p:anim calcmode="lin" valueType="num">
                                      <p:cBhvr additive="repl">
                                        <p:cTn id="997" dur="500" fill="hold"/>
                                        <p:tgtEl>
                                          <p:spTgt spid="951"/>
                                        </p:tgtEl>
                                        <p:attrNameLst>
                                          <p:attrName>ppt_h</p:attrName>
                                        </p:attrNameLst>
                                      </p:cBhvr>
                                      <p:tavLst>
                                        <p:tav tm="0">
                                          <p:val>
                                            <p:strVal val="4*#ppt_h"/>
                                          </p:val>
                                        </p:tav>
                                        <p:tav tm="100000">
                                          <p:val>
                                            <p:strVal val="#ppt_h"/>
                                          </p:val>
                                        </p:tav>
                                      </p:tavLst>
                                    </p:anim>
                                  </p:childTnLst>
                                </p:cTn>
                              </p:par>
                            </p:childTnLst>
                          </p:cTn>
                        </p:par>
                      </p:childTnLst>
                    </p:cTn>
                  </p:par>
                  <p:par>
                    <p:cTn id="998" nodeType="clickEffect" fill="hold">
                      <p:stCondLst>
                        <p:cond delay="indefinite"/>
                      </p:stCondLst>
                      <p:childTnLst>
                        <p:par>
                          <p:cTn id="999" nodeType="withEffect" fill="hold">
                            <p:stCondLst>
                              <p:cond delay="0"/>
                            </p:stCondLst>
                            <p:childTnLst>
                              <p:par>
                                <p:cTn id="1000" nodeType="clickEffect" fill="hold" presetClass="entr" presetID="9">
                                  <p:stCondLst>
                                    <p:cond delay="0"/>
                                  </p:stCondLst>
                                  <p:childTnLst>
                                    <p:set>
                                      <p:cBhvr>
                                        <p:cTn id="1001" dur="1" fill="hold">
                                          <p:stCondLst>
                                            <p:cond delay="0"/>
                                          </p:stCondLst>
                                        </p:cTn>
                                        <p:tgtEl>
                                          <p:spTgt spid="955"/>
                                        </p:tgtEl>
                                        <p:attrNameLst>
                                          <p:attrName>style.visibility</p:attrName>
                                        </p:attrNameLst>
                                      </p:cBhvr>
                                      <p:to>
                                        <p:strVal val="visible"/>
                                      </p:to>
                                    </p:set>
                                    <p:animEffect filter="dissolve" transition="in">
                                      <p:cBhvr additive="repl">
                                        <p:cTn id="1002" dur="500"/>
                                        <p:tgtEl>
                                          <p:spTgt spid="955"/>
                                        </p:tgtEl>
                                      </p:cBhvr>
                                    </p:animEffect>
                                  </p:childTnLst>
                                </p:cTn>
                              </p:par>
                            </p:childTnLst>
                          </p:cTn>
                        </p:par>
                      </p:childTnLst>
                    </p:cTn>
                  </p:par>
                  <p:par>
                    <p:cTn id="1003" nodeType="clickEffect" fill="hold">
                      <p:stCondLst>
                        <p:cond delay="indefinite"/>
                      </p:stCondLst>
                      <p:childTnLst>
                        <p:par>
                          <p:cTn id="1004" nodeType="withEffect" fill="hold">
                            <p:stCondLst>
                              <p:cond delay="0"/>
                            </p:stCondLst>
                            <p:childTnLst>
                              <p:par>
                                <p:cTn id="1005" nodeType="clickEffect" fill="hold" presetClass="entr" presetID="23" presetSubtype="32">
                                  <p:stCondLst>
                                    <p:cond delay="0"/>
                                  </p:stCondLst>
                                  <p:childTnLst>
                                    <p:set>
                                      <p:cBhvr>
                                        <p:cTn id="1006" dur="1" fill="hold">
                                          <p:stCondLst>
                                            <p:cond delay="0"/>
                                          </p:stCondLst>
                                        </p:cTn>
                                        <p:tgtEl>
                                          <p:spTgt spid="950"/>
                                        </p:tgtEl>
                                        <p:attrNameLst>
                                          <p:attrName>style.visibility</p:attrName>
                                        </p:attrNameLst>
                                      </p:cBhvr>
                                      <p:to>
                                        <p:strVal val="visible"/>
                                      </p:to>
                                    </p:set>
                                    <p:anim calcmode="lin" valueType="num">
                                      <p:cBhvr additive="repl">
                                        <p:cTn id="1007" dur="500" fill="hold"/>
                                        <p:tgtEl>
                                          <p:spTgt spid="950"/>
                                        </p:tgtEl>
                                        <p:attrNameLst>
                                          <p:attrName>ppt_w</p:attrName>
                                        </p:attrNameLst>
                                      </p:cBhvr>
                                      <p:tavLst>
                                        <p:tav tm="0">
                                          <p:val>
                                            <p:strVal val="4*#ppt_w"/>
                                          </p:val>
                                        </p:tav>
                                        <p:tav tm="100000">
                                          <p:val>
                                            <p:strVal val="#ppt_w"/>
                                          </p:val>
                                        </p:tav>
                                      </p:tavLst>
                                    </p:anim>
                                    <p:anim calcmode="lin" valueType="num">
                                      <p:cBhvr additive="repl">
                                        <p:cTn id="1008" dur="500" fill="hold"/>
                                        <p:tgtEl>
                                          <p:spTgt spid="950"/>
                                        </p:tgtEl>
                                        <p:attrNameLst>
                                          <p:attrName>ppt_h</p:attrName>
                                        </p:attrNameLst>
                                      </p:cBhvr>
                                      <p:tavLst>
                                        <p:tav tm="0">
                                          <p:val>
                                            <p:strVal val="4*#ppt_h"/>
                                          </p:val>
                                        </p:tav>
                                        <p:tav tm="100000">
                                          <p:val>
                                            <p:strVal val="#ppt_h"/>
                                          </p:val>
                                        </p:tav>
                                      </p:tavLst>
                                    </p:anim>
                                  </p:childTnLst>
                                </p:cTn>
                              </p:par>
                            </p:childTnLst>
                          </p:cTn>
                        </p:par>
                      </p:childTnLst>
                    </p:cTn>
                  </p:par>
                  <p:par>
                    <p:cTn id="1009" nodeType="clickEffect" fill="hold">
                      <p:stCondLst>
                        <p:cond delay="indefinite"/>
                      </p:stCondLst>
                      <p:childTnLst>
                        <p:par>
                          <p:cTn id="1010" nodeType="withEffect" fill="hold">
                            <p:stCondLst>
                              <p:cond delay="0"/>
                            </p:stCondLst>
                            <p:childTnLst>
                              <p:par>
                                <p:cTn id="1011" nodeType="clickEffect" fill="hold" presetClass="entr" presetID="9">
                                  <p:stCondLst>
                                    <p:cond delay="0"/>
                                  </p:stCondLst>
                                  <p:childTnLst>
                                    <p:set>
                                      <p:cBhvr>
                                        <p:cTn id="1012" dur="1" fill="hold">
                                          <p:stCondLst>
                                            <p:cond delay="0"/>
                                          </p:stCondLst>
                                        </p:cTn>
                                        <p:tgtEl>
                                          <p:spTgt spid="956"/>
                                        </p:tgtEl>
                                        <p:attrNameLst>
                                          <p:attrName>style.visibility</p:attrName>
                                        </p:attrNameLst>
                                      </p:cBhvr>
                                      <p:to>
                                        <p:strVal val="visible"/>
                                      </p:to>
                                    </p:set>
                                    <p:animEffect filter="dissolve" transition="in">
                                      <p:cBhvr additive="repl">
                                        <p:cTn id="1013" dur="500"/>
                                        <p:tgtEl>
                                          <p:spTgt spid="956"/>
                                        </p:tgtEl>
                                      </p:cBhvr>
                                    </p:animEffect>
                                  </p:childTnLst>
                                </p:cTn>
                              </p:par>
                            </p:childTnLst>
                          </p:cTn>
                        </p:par>
                        <p:par>
                          <p:cTn id="1014" nodeType="afterEffect" fill="hold">
                            <p:stCondLst>
                              <p:cond delay="500"/>
                            </p:stCondLst>
                            <p:childTnLst>
                              <p:par>
                                <p:cTn id="1015" nodeType="afterEffect" fill="hold" presetClass="entr" presetID="9">
                                  <p:stCondLst>
                                    <p:cond delay="0"/>
                                  </p:stCondLst>
                                  <p:childTnLst>
                                    <p:set>
                                      <p:cBhvr>
                                        <p:cTn id="1016" dur="1" fill="hold">
                                          <p:stCondLst>
                                            <p:cond delay="0"/>
                                          </p:stCondLst>
                                        </p:cTn>
                                        <p:tgtEl>
                                          <p:spTgt spid="957"/>
                                        </p:tgtEl>
                                        <p:attrNameLst>
                                          <p:attrName>style.visibility</p:attrName>
                                        </p:attrNameLst>
                                      </p:cBhvr>
                                      <p:to>
                                        <p:strVal val="visible"/>
                                      </p:to>
                                    </p:set>
                                    <p:animEffect filter="dissolve" transition="in">
                                      <p:cBhvr additive="repl">
                                        <p:cTn id="1017" dur="500"/>
                                        <p:tgtEl>
                                          <p:spTgt spid="9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Text Box 45"/>
          <p:cNvSpPr/>
          <p:nvPr/>
        </p:nvSpPr>
        <p:spPr>
          <a:xfrm>
            <a:off x="1810440" y="67788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965" name="Text Box 46"/>
          <p:cNvSpPr/>
          <p:nvPr/>
        </p:nvSpPr>
        <p:spPr>
          <a:xfrm>
            <a:off x="1825560" y="1117440"/>
            <a:ext cx="4414320" cy="5472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( 1 V  0 ) </a:t>
            </a:r>
            <a:r>
              <a:rPr b="1" lang="tr-TR" sz="3000" spc="-1" strike="noStrike">
                <a:solidFill>
                  <a:srgbClr val="000000"/>
                </a:solidFill>
                <a:latin typeface="Symbol"/>
              </a:rPr>
              <a:t></a:t>
            </a:r>
            <a:r>
              <a:rPr b="0" lang="tr-TR" sz="2400" spc="-1" strike="noStrike">
                <a:solidFill>
                  <a:srgbClr val="000000"/>
                </a:solidFill>
                <a:latin typeface="Arial"/>
              </a:rPr>
              <a:t> ( 0 )</a:t>
            </a:r>
            <a:r>
              <a:rPr b="0" lang="en-US" sz="2400" spc="-1" strike="noStrike">
                <a:solidFill>
                  <a:srgbClr val="000000"/>
                </a:solidFill>
                <a:latin typeface="Arial"/>
              </a:rPr>
              <a:t>'</a:t>
            </a:r>
            <a:r>
              <a:rPr b="0" lang="tr-TR" sz="2400" spc="-1" strike="noStrike">
                <a:solidFill>
                  <a:srgbClr val="000000"/>
                </a:solidFill>
                <a:latin typeface="Arial"/>
              </a:rPr>
              <a:t> ] V 0 </a:t>
            </a:r>
            <a:r>
              <a:rPr b="0" lang="tr-TR" sz="2400" spc="-1" strike="noStrike">
                <a:solidFill>
                  <a:srgbClr val="000000"/>
                </a:solidFill>
                <a:latin typeface="Symbol"/>
              </a:rPr>
              <a:t></a:t>
            </a:r>
            <a:r>
              <a:rPr b="0" lang="tr-TR" sz="2400" spc="-1" strike="noStrike">
                <a:solidFill>
                  <a:srgbClr val="000000"/>
                </a:solidFill>
                <a:latin typeface="Arial"/>
              </a:rPr>
              <a:t> ?</a:t>
            </a:r>
            <a:endParaRPr b="0" lang="tr-TR" sz="2400" spc="-1" strike="noStrike">
              <a:latin typeface="Arial"/>
            </a:endParaRPr>
          </a:p>
        </p:txBody>
      </p:sp>
      <p:sp>
        <p:nvSpPr>
          <p:cNvPr id="966" name="Text Box 47"/>
          <p:cNvSpPr/>
          <p:nvPr/>
        </p:nvSpPr>
        <p:spPr>
          <a:xfrm>
            <a:off x="1809720" y="177156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
        <p:nvSpPr>
          <p:cNvPr id="967" name="Text Box 48"/>
          <p:cNvSpPr/>
          <p:nvPr/>
        </p:nvSpPr>
        <p:spPr>
          <a:xfrm>
            <a:off x="1825560" y="2293920"/>
            <a:ext cx="3477960" cy="9122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( 1 V  0 ) </a:t>
            </a:r>
            <a:r>
              <a:rPr b="1" lang="tr-TR" sz="3000" spc="-1" strike="noStrike">
                <a:solidFill>
                  <a:srgbClr val="000000"/>
                </a:solidFill>
                <a:latin typeface="Symbol"/>
              </a:rPr>
              <a:t></a:t>
            </a:r>
            <a:r>
              <a:rPr b="0" lang="tr-TR" sz="2400" spc="-1" strike="noStrike">
                <a:solidFill>
                  <a:srgbClr val="000000"/>
                </a:solidFill>
                <a:latin typeface="Arial"/>
              </a:rPr>
              <a:t> ( 0 )</a:t>
            </a:r>
            <a:r>
              <a:rPr b="0" lang="en-US" sz="2400" spc="-1" strike="noStrike">
                <a:solidFill>
                  <a:srgbClr val="000000"/>
                </a:solidFill>
                <a:latin typeface="Arial"/>
              </a:rPr>
              <a:t>'</a:t>
            </a:r>
            <a:r>
              <a:rPr b="0" lang="tr-TR" sz="2400" spc="-1" strike="noStrike">
                <a:solidFill>
                  <a:srgbClr val="000000"/>
                </a:solidFill>
                <a:latin typeface="Arial"/>
              </a:rPr>
              <a:t> ] V 0 </a:t>
            </a:r>
            <a:r>
              <a:rPr b="0" lang="tr-TR" sz="2400" spc="-1" strike="noStrike">
                <a:solidFill>
                  <a:srgbClr val="000000"/>
                </a:solidFill>
                <a:latin typeface="Symbol"/>
              </a:rPr>
              <a:t></a:t>
            </a:r>
            <a:endParaRPr b="0" lang="tr-TR" sz="2400" spc="-1" strike="noStrike">
              <a:latin typeface="Arial"/>
            </a:endParaRPr>
          </a:p>
        </p:txBody>
      </p:sp>
      <p:sp>
        <p:nvSpPr>
          <p:cNvPr id="968" name="Text Box 49"/>
          <p:cNvSpPr/>
          <p:nvPr/>
        </p:nvSpPr>
        <p:spPr>
          <a:xfrm>
            <a:off x="5265720" y="2287440"/>
            <a:ext cx="3477960" cy="5472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[ 1 </a:t>
            </a:r>
            <a:r>
              <a:rPr b="1" lang="tr-TR" sz="3000" spc="-1" strike="noStrike">
                <a:solidFill>
                  <a:srgbClr val="000000"/>
                </a:solidFill>
                <a:latin typeface="Symbol"/>
              </a:rPr>
              <a:t></a:t>
            </a:r>
            <a:r>
              <a:rPr b="0" lang="tr-TR" sz="2400" spc="-1" strike="noStrike">
                <a:solidFill>
                  <a:srgbClr val="000000"/>
                </a:solidFill>
                <a:latin typeface="Arial"/>
              </a:rPr>
              <a:t>1 </a:t>
            </a:r>
            <a:r>
              <a:rPr b="0" lang="tr-TR" sz="2400" spc="-1" strike="noStrike">
                <a:solidFill>
                  <a:srgbClr val="000000"/>
                </a:solidFill>
                <a:latin typeface="Arial"/>
              </a:rPr>
              <a:t>] V 0</a:t>
            </a:r>
            <a:endParaRPr b="0" lang="tr-TR" sz="2400" spc="-1" strike="noStrike">
              <a:latin typeface="Arial"/>
            </a:endParaRPr>
          </a:p>
        </p:txBody>
      </p:sp>
      <p:sp>
        <p:nvSpPr>
          <p:cNvPr id="969" name="Text Box 51"/>
          <p:cNvSpPr/>
          <p:nvPr/>
        </p:nvSpPr>
        <p:spPr>
          <a:xfrm>
            <a:off x="7032600" y="2363760"/>
            <a:ext cx="135360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1 V 0</a:t>
            </a:r>
            <a:endParaRPr b="0" lang="tr-TR" sz="2400" spc="-1" strike="noStrike">
              <a:latin typeface="Arial"/>
            </a:endParaRPr>
          </a:p>
        </p:txBody>
      </p:sp>
      <p:sp>
        <p:nvSpPr>
          <p:cNvPr id="970" name="Text Box 52"/>
          <p:cNvSpPr/>
          <p:nvPr/>
        </p:nvSpPr>
        <p:spPr>
          <a:xfrm>
            <a:off x="8255160" y="2363760"/>
            <a:ext cx="72036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1</a:t>
            </a:r>
            <a:endParaRPr b="0" lang="tr-TR" sz="2400" spc="-1" strike="noStrike">
              <a:latin typeface="Arial"/>
            </a:endParaRPr>
          </a:p>
        </p:txBody>
      </p:sp>
      <p:sp>
        <p:nvSpPr>
          <p:cNvPr id="971" name="AutoShape 53"/>
          <p:cNvSpPr/>
          <p:nvPr/>
        </p:nvSpPr>
        <p:spPr>
          <a:xfrm rot="16200000">
            <a:off x="2627280" y="2437200"/>
            <a:ext cx="151920" cy="914040"/>
          </a:xfrm>
          <a:prstGeom prst="leftBrace">
            <a:avLst>
              <a:gd name="adj1" fmla="val 50000"/>
              <a:gd name="adj2" fmla="val 50000"/>
            </a:avLst>
          </a:prstGeom>
          <a:noFill/>
          <a:ln w="19050">
            <a:solidFill>
              <a:srgbClr val="ff0000"/>
            </a:solidFill>
            <a:round/>
          </a:ln>
        </p:spPr>
        <p:style>
          <a:lnRef idx="0"/>
          <a:fillRef idx="0"/>
          <a:effectRef idx="0"/>
          <a:fontRef idx="minor"/>
        </p:style>
      </p:sp>
      <p:sp>
        <p:nvSpPr>
          <p:cNvPr id="972" name="Text Box 54"/>
          <p:cNvSpPr/>
          <p:nvPr/>
        </p:nvSpPr>
        <p:spPr>
          <a:xfrm>
            <a:off x="2511360" y="2935440"/>
            <a:ext cx="3502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ff0000"/>
                </a:solidFill>
                <a:latin typeface="Arial"/>
              </a:rPr>
              <a:t>1</a:t>
            </a:r>
            <a:endParaRPr b="0" lang="tr-TR" sz="2400" spc="-1" strike="noStrike">
              <a:latin typeface="Arial"/>
            </a:endParaRPr>
          </a:p>
        </p:txBody>
      </p:sp>
      <p:sp>
        <p:nvSpPr>
          <p:cNvPr id="973" name="AutoShape 53"/>
          <p:cNvSpPr/>
          <p:nvPr/>
        </p:nvSpPr>
        <p:spPr>
          <a:xfrm rot="16200000">
            <a:off x="3936240" y="2636640"/>
            <a:ext cx="70920" cy="504360"/>
          </a:xfrm>
          <a:prstGeom prst="leftBrace">
            <a:avLst>
              <a:gd name="adj1" fmla="val 58889"/>
              <a:gd name="adj2" fmla="val 50000"/>
            </a:avLst>
          </a:prstGeom>
          <a:noFill/>
          <a:ln w="19050">
            <a:solidFill>
              <a:srgbClr val="ff0000"/>
            </a:solidFill>
            <a:round/>
          </a:ln>
        </p:spPr>
        <p:style>
          <a:lnRef idx="0"/>
          <a:fillRef idx="0"/>
          <a:effectRef idx="0"/>
          <a:fontRef idx="minor"/>
        </p:style>
      </p:sp>
      <p:sp>
        <p:nvSpPr>
          <p:cNvPr id="974" name="Text Box 54"/>
          <p:cNvSpPr/>
          <p:nvPr/>
        </p:nvSpPr>
        <p:spPr>
          <a:xfrm>
            <a:off x="3755880" y="2924280"/>
            <a:ext cx="3502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ff0000"/>
                </a:solidFill>
                <a:latin typeface="Arial"/>
              </a:rPr>
              <a:t>1</a:t>
            </a:r>
            <a:endParaRPr b="0" lang="tr-TR" sz="2400" spc="-1" strike="noStrike">
              <a:latin typeface="Arial"/>
            </a:endParaRPr>
          </a:p>
        </p:txBody>
      </p:sp>
      <p:sp>
        <p:nvSpPr>
          <p:cNvPr id="975" name="AutoShape 53"/>
          <p:cNvSpPr/>
          <p:nvPr/>
        </p:nvSpPr>
        <p:spPr>
          <a:xfrm rot="16200000">
            <a:off x="5756040" y="2430720"/>
            <a:ext cx="151920" cy="914040"/>
          </a:xfrm>
          <a:prstGeom prst="leftBrace">
            <a:avLst>
              <a:gd name="adj1" fmla="val 50000"/>
              <a:gd name="adj2" fmla="val 50000"/>
            </a:avLst>
          </a:prstGeom>
          <a:noFill/>
          <a:ln w="19050">
            <a:solidFill>
              <a:srgbClr val="ff0000"/>
            </a:solidFill>
            <a:round/>
          </a:ln>
        </p:spPr>
        <p:style>
          <a:lnRef idx="0"/>
          <a:fillRef idx="0"/>
          <a:effectRef idx="0"/>
          <a:fontRef idx="minor"/>
        </p:style>
      </p:sp>
      <p:sp>
        <p:nvSpPr>
          <p:cNvPr id="976" name="Text Box 54"/>
          <p:cNvSpPr/>
          <p:nvPr/>
        </p:nvSpPr>
        <p:spPr>
          <a:xfrm>
            <a:off x="5640120" y="2928960"/>
            <a:ext cx="3502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ff0000"/>
                </a:solidFill>
                <a:latin typeface="Arial"/>
              </a:rPr>
              <a:t>1</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018" dur="indefinite" restart="never" nodeType="tmRoot">
          <p:childTnLst>
            <p:seq>
              <p:cTn id="1019" dur="indefinite" nodeType="mainSeq">
                <p:childTnLst>
                  <p:par>
                    <p:cTn id="1020" nodeType="clickEffect" fill="hold">
                      <p:stCondLst>
                        <p:cond delay="indefinite"/>
                      </p:stCondLst>
                      <p:childTnLst>
                        <p:par>
                          <p:cTn id="1021" nodeType="withEffect" fill="hold">
                            <p:stCondLst>
                              <p:cond delay="0"/>
                            </p:stCondLst>
                            <p:childTnLst>
                              <p:par>
                                <p:cTn id="1022" nodeType="clickEffect" fill="hold" presetClass="entr" presetID="23" presetSubtype="16">
                                  <p:stCondLst>
                                    <p:cond delay="0"/>
                                  </p:stCondLst>
                                  <p:childTnLst>
                                    <p:set>
                                      <p:cBhvr>
                                        <p:cTn id="1023" dur="1" fill="hold">
                                          <p:stCondLst>
                                            <p:cond delay="0"/>
                                          </p:stCondLst>
                                        </p:cTn>
                                        <p:tgtEl>
                                          <p:spTgt spid="964"/>
                                        </p:tgtEl>
                                        <p:attrNameLst>
                                          <p:attrName>style.visibility</p:attrName>
                                        </p:attrNameLst>
                                      </p:cBhvr>
                                      <p:to>
                                        <p:strVal val="visible"/>
                                      </p:to>
                                    </p:set>
                                    <p:anim calcmode="lin" valueType="num">
                                      <p:cBhvr additive="repl">
                                        <p:cTn id="1024" dur="500" fill="hold"/>
                                        <p:tgtEl>
                                          <p:spTgt spid="964"/>
                                        </p:tgtEl>
                                        <p:attrNameLst>
                                          <p:attrName>ppt_w</p:attrName>
                                        </p:attrNameLst>
                                      </p:cBhvr>
                                      <p:tavLst>
                                        <p:tav tm="0">
                                          <p:val>
                                            <p:fltVal val="0"/>
                                          </p:val>
                                        </p:tav>
                                        <p:tav tm="100000">
                                          <p:val>
                                            <p:strVal val="#ppt_w"/>
                                          </p:val>
                                        </p:tav>
                                      </p:tavLst>
                                    </p:anim>
                                    <p:anim calcmode="lin" valueType="num">
                                      <p:cBhvr additive="repl">
                                        <p:cTn id="1025" dur="500" fill="hold"/>
                                        <p:tgtEl>
                                          <p:spTgt spid="964"/>
                                        </p:tgtEl>
                                        <p:attrNameLst>
                                          <p:attrName>ppt_h</p:attrName>
                                        </p:attrNameLst>
                                      </p:cBhvr>
                                      <p:tavLst>
                                        <p:tav tm="0">
                                          <p:val>
                                            <p:fltVal val="0"/>
                                          </p:val>
                                        </p:tav>
                                        <p:tav tm="100000">
                                          <p:val>
                                            <p:strVal val="#ppt_h"/>
                                          </p:val>
                                        </p:tav>
                                      </p:tavLst>
                                    </p:anim>
                                  </p:childTnLst>
                                </p:cTn>
                              </p:par>
                            </p:childTnLst>
                          </p:cTn>
                        </p:par>
                      </p:childTnLst>
                    </p:cTn>
                  </p:par>
                  <p:par>
                    <p:cTn id="1026" nodeType="clickEffect" fill="hold">
                      <p:stCondLst>
                        <p:cond delay="indefinite"/>
                      </p:stCondLst>
                      <p:childTnLst>
                        <p:par>
                          <p:cTn id="1027" nodeType="withEffect" fill="hold">
                            <p:stCondLst>
                              <p:cond delay="0"/>
                            </p:stCondLst>
                            <p:childTnLst>
                              <p:par>
                                <p:cTn id="1028" nodeType="clickEffect" fill="hold" presetClass="entr" presetID="9">
                                  <p:stCondLst>
                                    <p:cond delay="0"/>
                                  </p:stCondLst>
                                  <p:childTnLst>
                                    <p:set>
                                      <p:cBhvr>
                                        <p:cTn id="1029" dur="1" fill="hold">
                                          <p:stCondLst>
                                            <p:cond delay="0"/>
                                          </p:stCondLst>
                                        </p:cTn>
                                        <p:tgtEl>
                                          <p:spTgt spid="965"/>
                                        </p:tgtEl>
                                        <p:attrNameLst>
                                          <p:attrName>style.visibility</p:attrName>
                                        </p:attrNameLst>
                                      </p:cBhvr>
                                      <p:to>
                                        <p:strVal val="visible"/>
                                      </p:to>
                                    </p:set>
                                    <p:animEffect filter="dissolve" transition="in">
                                      <p:cBhvr additive="repl">
                                        <p:cTn id="1030" dur="500"/>
                                        <p:tgtEl>
                                          <p:spTgt spid="965"/>
                                        </p:tgtEl>
                                      </p:cBhvr>
                                    </p:animEffect>
                                  </p:childTnLst>
                                </p:cTn>
                              </p:par>
                            </p:childTnLst>
                          </p:cTn>
                        </p:par>
                      </p:childTnLst>
                    </p:cTn>
                  </p:par>
                  <p:par>
                    <p:cTn id="1031" nodeType="clickEffect" fill="hold">
                      <p:stCondLst>
                        <p:cond delay="indefinite"/>
                      </p:stCondLst>
                      <p:childTnLst>
                        <p:par>
                          <p:cTn id="1032" nodeType="withEffect" fill="hold">
                            <p:stCondLst>
                              <p:cond delay="0"/>
                            </p:stCondLst>
                            <p:childTnLst>
                              <p:par>
                                <p:cTn id="1033" nodeType="clickEffect" fill="hold" presetClass="entr" presetID="23" presetSubtype="16">
                                  <p:stCondLst>
                                    <p:cond delay="0"/>
                                  </p:stCondLst>
                                  <p:childTnLst>
                                    <p:set>
                                      <p:cBhvr>
                                        <p:cTn id="1034" dur="1" fill="hold">
                                          <p:stCondLst>
                                            <p:cond delay="0"/>
                                          </p:stCondLst>
                                        </p:cTn>
                                        <p:tgtEl>
                                          <p:spTgt spid="966"/>
                                        </p:tgtEl>
                                        <p:attrNameLst>
                                          <p:attrName>style.visibility</p:attrName>
                                        </p:attrNameLst>
                                      </p:cBhvr>
                                      <p:to>
                                        <p:strVal val="visible"/>
                                      </p:to>
                                    </p:set>
                                    <p:anim calcmode="lin" valueType="num">
                                      <p:cBhvr additive="repl">
                                        <p:cTn id="1035" dur="500" fill="hold"/>
                                        <p:tgtEl>
                                          <p:spTgt spid="966"/>
                                        </p:tgtEl>
                                        <p:attrNameLst>
                                          <p:attrName>ppt_w</p:attrName>
                                        </p:attrNameLst>
                                      </p:cBhvr>
                                      <p:tavLst>
                                        <p:tav tm="0">
                                          <p:val>
                                            <p:fltVal val="0"/>
                                          </p:val>
                                        </p:tav>
                                        <p:tav tm="100000">
                                          <p:val>
                                            <p:strVal val="#ppt_w"/>
                                          </p:val>
                                        </p:tav>
                                      </p:tavLst>
                                    </p:anim>
                                    <p:anim calcmode="lin" valueType="num">
                                      <p:cBhvr additive="repl">
                                        <p:cTn id="1036" dur="500" fill="hold"/>
                                        <p:tgtEl>
                                          <p:spTgt spid="966"/>
                                        </p:tgtEl>
                                        <p:attrNameLst>
                                          <p:attrName>ppt_h</p:attrName>
                                        </p:attrNameLst>
                                      </p:cBhvr>
                                      <p:tavLst>
                                        <p:tav tm="0">
                                          <p:val>
                                            <p:fltVal val="0"/>
                                          </p:val>
                                        </p:tav>
                                        <p:tav tm="100000">
                                          <p:val>
                                            <p:strVal val="#ppt_h"/>
                                          </p:val>
                                        </p:tav>
                                      </p:tavLst>
                                    </p:anim>
                                  </p:childTnLst>
                                </p:cTn>
                              </p:par>
                            </p:childTnLst>
                          </p:cTn>
                        </p:par>
                      </p:childTnLst>
                    </p:cTn>
                  </p:par>
                  <p:par>
                    <p:cTn id="1037" nodeType="clickEffect" fill="hold">
                      <p:stCondLst>
                        <p:cond delay="indefinite"/>
                      </p:stCondLst>
                      <p:childTnLst>
                        <p:par>
                          <p:cTn id="1038" nodeType="withEffect" fill="hold">
                            <p:stCondLst>
                              <p:cond delay="0"/>
                            </p:stCondLst>
                            <p:childTnLst>
                              <p:par>
                                <p:cTn id="1039" nodeType="clickEffect" fill="hold" presetClass="entr" presetID="9">
                                  <p:stCondLst>
                                    <p:cond delay="0"/>
                                  </p:stCondLst>
                                  <p:childTnLst>
                                    <p:set>
                                      <p:cBhvr>
                                        <p:cTn id="1040" dur="1" fill="hold">
                                          <p:stCondLst>
                                            <p:cond delay="0"/>
                                          </p:stCondLst>
                                        </p:cTn>
                                        <p:tgtEl>
                                          <p:spTgt spid="967"/>
                                        </p:tgtEl>
                                        <p:attrNameLst>
                                          <p:attrName>style.visibility</p:attrName>
                                        </p:attrNameLst>
                                      </p:cBhvr>
                                      <p:to>
                                        <p:strVal val="visible"/>
                                      </p:to>
                                    </p:set>
                                    <p:animEffect filter="dissolve" transition="in">
                                      <p:cBhvr additive="repl">
                                        <p:cTn id="1041" dur="500"/>
                                        <p:tgtEl>
                                          <p:spTgt spid="967"/>
                                        </p:tgtEl>
                                      </p:cBhvr>
                                    </p:animEffect>
                                  </p:childTnLst>
                                </p:cTn>
                              </p:par>
                            </p:childTnLst>
                          </p:cTn>
                        </p:par>
                      </p:childTnLst>
                    </p:cTn>
                  </p:par>
                  <p:par>
                    <p:cTn id="1042" nodeType="clickEffect" fill="hold">
                      <p:stCondLst>
                        <p:cond delay="indefinite"/>
                      </p:stCondLst>
                      <p:childTnLst>
                        <p:par>
                          <p:cTn id="1043" nodeType="withEffect" fill="hold">
                            <p:stCondLst>
                              <p:cond delay="0"/>
                            </p:stCondLst>
                            <p:childTnLst>
                              <p:par>
                                <p:cTn id="1044" nodeType="clickEffect" fill="hold" presetClass="entr" presetID="9">
                                  <p:stCondLst>
                                    <p:cond delay="0"/>
                                  </p:stCondLst>
                                  <p:childTnLst>
                                    <p:set>
                                      <p:cBhvr>
                                        <p:cTn id="1045" dur="1" fill="hold">
                                          <p:stCondLst>
                                            <p:cond delay="0"/>
                                          </p:stCondLst>
                                        </p:cTn>
                                        <p:tgtEl>
                                          <p:spTgt spid="971"/>
                                        </p:tgtEl>
                                        <p:attrNameLst>
                                          <p:attrName>style.visibility</p:attrName>
                                        </p:attrNameLst>
                                      </p:cBhvr>
                                      <p:to>
                                        <p:strVal val="visible"/>
                                      </p:to>
                                    </p:set>
                                    <p:animEffect filter="dissolve" transition="in">
                                      <p:cBhvr additive="repl">
                                        <p:cTn id="1046" dur="500"/>
                                        <p:tgtEl>
                                          <p:spTgt spid="971"/>
                                        </p:tgtEl>
                                      </p:cBhvr>
                                    </p:animEffect>
                                  </p:childTnLst>
                                </p:cTn>
                              </p:par>
                              <p:par>
                                <p:cTn id="1047" nodeType="withEffect" fill="hold" presetClass="entr" presetID="9">
                                  <p:stCondLst>
                                    <p:cond delay="0"/>
                                  </p:stCondLst>
                                  <p:childTnLst>
                                    <p:set>
                                      <p:cBhvr>
                                        <p:cTn id="1048" dur="1" fill="hold">
                                          <p:stCondLst>
                                            <p:cond delay="0"/>
                                          </p:stCondLst>
                                        </p:cTn>
                                        <p:tgtEl>
                                          <p:spTgt spid="972"/>
                                        </p:tgtEl>
                                        <p:attrNameLst>
                                          <p:attrName>style.visibility</p:attrName>
                                        </p:attrNameLst>
                                      </p:cBhvr>
                                      <p:to>
                                        <p:strVal val="visible"/>
                                      </p:to>
                                    </p:set>
                                    <p:animEffect filter="dissolve" transition="in">
                                      <p:cBhvr additive="repl">
                                        <p:cTn id="1049" dur="500"/>
                                        <p:tgtEl>
                                          <p:spTgt spid="972"/>
                                        </p:tgtEl>
                                      </p:cBhvr>
                                    </p:animEffect>
                                  </p:childTnLst>
                                </p:cTn>
                              </p:par>
                            </p:childTnLst>
                          </p:cTn>
                        </p:par>
                      </p:childTnLst>
                    </p:cTn>
                  </p:par>
                  <p:par>
                    <p:cTn id="1050" nodeType="clickEffect" fill="hold">
                      <p:stCondLst>
                        <p:cond delay="indefinite"/>
                      </p:stCondLst>
                      <p:childTnLst>
                        <p:par>
                          <p:cTn id="1051" nodeType="withEffect" fill="hold">
                            <p:stCondLst>
                              <p:cond delay="0"/>
                            </p:stCondLst>
                            <p:childTnLst>
                              <p:par>
                                <p:cTn id="1052" nodeType="clickEffect" fill="hold" presetClass="entr" presetID="9">
                                  <p:stCondLst>
                                    <p:cond delay="0"/>
                                  </p:stCondLst>
                                  <p:childTnLst>
                                    <p:set>
                                      <p:cBhvr>
                                        <p:cTn id="1053" dur="1" fill="hold">
                                          <p:stCondLst>
                                            <p:cond delay="0"/>
                                          </p:stCondLst>
                                        </p:cTn>
                                        <p:tgtEl>
                                          <p:spTgt spid="973"/>
                                        </p:tgtEl>
                                        <p:attrNameLst>
                                          <p:attrName>style.visibility</p:attrName>
                                        </p:attrNameLst>
                                      </p:cBhvr>
                                      <p:to>
                                        <p:strVal val="visible"/>
                                      </p:to>
                                    </p:set>
                                    <p:animEffect filter="dissolve" transition="in">
                                      <p:cBhvr additive="repl">
                                        <p:cTn id="1054" dur="500"/>
                                        <p:tgtEl>
                                          <p:spTgt spid="973"/>
                                        </p:tgtEl>
                                      </p:cBhvr>
                                    </p:animEffect>
                                  </p:childTnLst>
                                </p:cTn>
                              </p:par>
                              <p:par>
                                <p:cTn id="1055" nodeType="withEffect" fill="hold" presetClass="entr" presetID="9">
                                  <p:stCondLst>
                                    <p:cond delay="0"/>
                                  </p:stCondLst>
                                  <p:childTnLst>
                                    <p:set>
                                      <p:cBhvr>
                                        <p:cTn id="1056" dur="1" fill="hold">
                                          <p:stCondLst>
                                            <p:cond delay="0"/>
                                          </p:stCondLst>
                                        </p:cTn>
                                        <p:tgtEl>
                                          <p:spTgt spid="974"/>
                                        </p:tgtEl>
                                        <p:attrNameLst>
                                          <p:attrName>style.visibility</p:attrName>
                                        </p:attrNameLst>
                                      </p:cBhvr>
                                      <p:to>
                                        <p:strVal val="visible"/>
                                      </p:to>
                                    </p:set>
                                    <p:animEffect filter="dissolve" transition="in">
                                      <p:cBhvr additive="repl">
                                        <p:cTn id="1057" dur="500"/>
                                        <p:tgtEl>
                                          <p:spTgt spid="974"/>
                                        </p:tgtEl>
                                      </p:cBhvr>
                                    </p:animEffect>
                                  </p:childTnLst>
                                </p:cTn>
                              </p:par>
                            </p:childTnLst>
                          </p:cTn>
                        </p:par>
                      </p:childTnLst>
                    </p:cTn>
                  </p:par>
                  <p:par>
                    <p:cTn id="1058" nodeType="clickEffect" fill="hold">
                      <p:stCondLst>
                        <p:cond delay="indefinite"/>
                      </p:stCondLst>
                      <p:childTnLst>
                        <p:par>
                          <p:cTn id="1059" nodeType="withEffect" fill="hold">
                            <p:stCondLst>
                              <p:cond delay="0"/>
                            </p:stCondLst>
                            <p:childTnLst>
                              <p:par>
                                <p:cTn id="1060" nodeType="clickEffect" fill="hold" presetClass="entr" presetID="9">
                                  <p:stCondLst>
                                    <p:cond delay="0"/>
                                  </p:stCondLst>
                                  <p:childTnLst>
                                    <p:set>
                                      <p:cBhvr>
                                        <p:cTn id="1061" dur="1" fill="hold">
                                          <p:stCondLst>
                                            <p:cond delay="0"/>
                                          </p:stCondLst>
                                        </p:cTn>
                                        <p:tgtEl>
                                          <p:spTgt spid="968"/>
                                        </p:tgtEl>
                                        <p:attrNameLst>
                                          <p:attrName>style.visibility</p:attrName>
                                        </p:attrNameLst>
                                      </p:cBhvr>
                                      <p:to>
                                        <p:strVal val="visible"/>
                                      </p:to>
                                    </p:set>
                                    <p:animEffect filter="dissolve" transition="in">
                                      <p:cBhvr additive="repl">
                                        <p:cTn id="1062" dur="500"/>
                                        <p:tgtEl>
                                          <p:spTgt spid="968"/>
                                        </p:tgtEl>
                                      </p:cBhvr>
                                    </p:animEffect>
                                  </p:childTnLst>
                                </p:cTn>
                              </p:par>
                            </p:childTnLst>
                          </p:cTn>
                        </p:par>
                      </p:childTnLst>
                    </p:cTn>
                  </p:par>
                  <p:par>
                    <p:cTn id="1063" nodeType="clickEffect" fill="hold">
                      <p:stCondLst>
                        <p:cond delay="indefinite"/>
                      </p:stCondLst>
                      <p:childTnLst>
                        <p:par>
                          <p:cTn id="1064" nodeType="withEffect" fill="hold">
                            <p:stCondLst>
                              <p:cond delay="0"/>
                            </p:stCondLst>
                            <p:childTnLst>
                              <p:par>
                                <p:cTn id="1065" nodeType="clickEffect" fill="hold" presetClass="entr" presetID="9">
                                  <p:stCondLst>
                                    <p:cond delay="0"/>
                                  </p:stCondLst>
                                  <p:childTnLst>
                                    <p:set>
                                      <p:cBhvr>
                                        <p:cTn id="1066" dur="1" fill="hold">
                                          <p:stCondLst>
                                            <p:cond delay="0"/>
                                          </p:stCondLst>
                                        </p:cTn>
                                        <p:tgtEl>
                                          <p:spTgt spid="975"/>
                                        </p:tgtEl>
                                        <p:attrNameLst>
                                          <p:attrName>style.visibility</p:attrName>
                                        </p:attrNameLst>
                                      </p:cBhvr>
                                      <p:to>
                                        <p:strVal val="visible"/>
                                      </p:to>
                                    </p:set>
                                    <p:animEffect filter="dissolve" transition="in">
                                      <p:cBhvr additive="repl">
                                        <p:cTn id="1067" dur="500"/>
                                        <p:tgtEl>
                                          <p:spTgt spid="975"/>
                                        </p:tgtEl>
                                      </p:cBhvr>
                                    </p:animEffect>
                                  </p:childTnLst>
                                </p:cTn>
                              </p:par>
                              <p:par>
                                <p:cTn id="1068" nodeType="withEffect" fill="hold" presetClass="entr" presetID="9">
                                  <p:stCondLst>
                                    <p:cond delay="0"/>
                                  </p:stCondLst>
                                  <p:childTnLst>
                                    <p:set>
                                      <p:cBhvr>
                                        <p:cTn id="1069" dur="1" fill="hold">
                                          <p:stCondLst>
                                            <p:cond delay="0"/>
                                          </p:stCondLst>
                                        </p:cTn>
                                        <p:tgtEl>
                                          <p:spTgt spid="976"/>
                                        </p:tgtEl>
                                        <p:attrNameLst>
                                          <p:attrName>style.visibility</p:attrName>
                                        </p:attrNameLst>
                                      </p:cBhvr>
                                      <p:to>
                                        <p:strVal val="visible"/>
                                      </p:to>
                                    </p:set>
                                    <p:animEffect filter="dissolve" transition="in">
                                      <p:cBhvr additive="repl">
                                        <p:cTn id="1070" dur="500"/>
                                        <p:tgtEl>
                                          <p:spTgt spid="976"/>
                                        </p:tgtEl>
                                      </p:cBhvr>
                                    </p:animEffect>
                                  </p:childTnLst>
                                </p:cTn>
                              </p:par>
                            </p:childTnLst>
                          </p:cTn>
                        </p:par>
                      </p:childTnLst>
                    </p:cTn>
                  </p:par>
                  <p:par>
                    <p:cTn id="1071" nodeType="clickEffect" fill="hold">
                      <p:stCondLst>
                        <p:cond delay="indefinite"/>
                      </p:stCondLst>
                      <p:childTnLst>
                        <p:par>
                          <p:cTn id="1072" nodeType="withEffect" fill="hold">
                            <p:stCondLst>
                              <p:cond delay="0"/>
                            </p:stCondLst>
                            <p:childTnLst>
                              <p:par>
                                <p:cTn id="1073" nodeType="clickEffect" fill="hold" presetClass="entr" presetID="9">
                                  <p:stCondLst>
                                    <p:cond delay="0"/>
                                  </p:stCondLst>
                                  <p:childTnLst>
                                    <p:set>
                                      <p:cBhvr>
                                        <p:cTn id="1074" dur="1" fill="hold">
                                          <p:stCondLst>
                                            <p:cond delay="0"/>
                                          </p:stCondLst>
                                        </p:cTn>
                                        <p:tgtEl>
                                          <p:spTgt spid="969"/>
                                        </p:tgtEl>
                                        <p:attrNameLst>
                                          <p:attrName>style.visibility</p:attrName>
                                        </p:attrNameLst>
                                      </p:cBhvr>
                                      <p:to>
                                        <p:strVal val="visible"/>
                                      </p:to>
                                    </p:set>
                                    <p:animEffect filter="dissolve" transition="in">
                                      <p:cBhvr additive="repl">
                                        <p:cTn id="1075" dur="500"/>
                                        <p:tgtEl>
                                          <p:spTgt spid="969"/>
                                        </p:tgtEl>
                                      </p:cBhvr>
                                    </p:animEffect>
                                  </p:childTnLst>
                                </p:cTn>
                              </p:par>
                            </p:childTnLst>
                          </p:cTn>
                        </p:par>
                      </p:childTnLst>
                    </p:cTn>
                  </p:par>
                  <p:par>
                    <p:cTn id="1076" nodeType="clickEffect" fill="hold">
                      <p:stCondLst>
                        <p:cond delay="indefinite"/>
                      </p:stCondLst>
                      <p:childTnLst>
                        <p:par>
                          <p:cTn id="1077" nodeType="withEffect" fill="hold">
                            <p:stCondLst>
                              <p:cond delay="0"/>
                            </p:stCondLst>
                            <p:childTnLst>
                              <p:par>
                                <p:cTn id="1078" nodeType="clickEffect" fill="hold" presetClass="entr" presetID="9">
                                  <p:stCondLst>
                                    <p:cond delay="0"/>
                                  </p:stCondLst>
                                  <p:childTnLst>
                                    <p:set>
                                      <p:cBhvr>
                                        <p:cTn id="1079" dur="1" fill="hold">
                                          <p:stCondLst>
                                            <p:cond delay="0"/>
                                          </p:stCondLst>
                                        </p:cTn>
                                        <p:tgtEl>
                                          <p:spTgt spid="970"/>
                                        </p:tgtEl>
                                        <p:attrNameLst>
                                          <p:attrName>style.visibility</p:attrName>
                                        </p:attrNameLst>
                                      </p:cBhvr>
                                      <p:to>
                                        <p:strVal val="visible"/>
                                      </p:to>
                                    </p:set>
                                    <p:animEffect filter="dissolve" transition="in">
                                      <p:cBhvr additive="repl">
                                        <p:cTn id="1080" dur="500"/>
                                        <p:tgtEl>
                                          <p:spTgt spid="9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Text Box 2"/>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978" name="Text Box 4"/>
          <p:cNvSpPr/>
          <p:nvPr/>
        </p:nvSpPr>
        <p:spPr>
          <a:xfrm>
            <a:off x="1825560" y="1093680"/>
            <a:ext cx="4485960" cy="5472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( 0 V  0 )</a:t>
            </a:r>
            <a:r>
              <a:rPr b="0" lang="en-US" sz="2400" spc="-1" strike="noStrike">
                <a:solidFill>
                  <a:srgbClr val="000000"/>
                </a:solidFill>
                <a:latin typeface="Arial"/>
              </a:rPr>
              <a:t>'</a:t>
            </a:r>
            <a:r>
              <a:rPr b="0" lang="tr-TR" sz="2400" spc="-1" strike="noStrike">
                <a:solidFill>
                  <a:srgbClr val="000000"/>
                </a:solidFill>
                <a:latin typeface="Arial"/>
              </a:rPr>
              <a:t> </a:t>
            </a:r>
            <a:r>
              <a:rPr b="0" lang="tr-TR" sz="3000" spc="-1" strike="noStrike">
                <a:solidFill>
                  <a:srgbClr val="000000"/>
                </a:solidFill>
                <a:latin typeface="Symbol"/>
              </a:rPr>
              <a:t></a:t>
            </a:r>
            <a:r>
              <a:rPr b="0" lang="tr-TR" sz="2400" spc="-1" strike="noStrike">
                <a:solidFill>
                  <a:srgbClr val="000000"/>
                </a:solidFill>
                <a:latin typeface="Arial"/>
              </a:rPr>
              <a:t> [ 1 V ( 0 </a:t>
            </a:r>
            <a:r>
              <a:rPr b="0" lang="tr-TR" sz="3000" spc="-1" strike="noStrike">
                <a:solidFill>
                  <a:srgbClr val="000000"/>
                </a:solidFill>
                <a:latin typeface="Symbol"/>
              </a:rPr>
              <a:t></a:t>
            </a:r>
            <a:r>
              <a:rPr b="0" lang="tr-TR" sz="2400" spc="-1" strike="noStrike">
                <a:solidFill>
                  <a:srgbClr val="000000"/>
                </a:solidFill>
                <a:latin typeface="Arial"/>
              </a:rPr>
              <a:t> 1 ) ] </a:t>
            </a:r>
            <a:r>
              <a:rPr b="0" lang="tr-TR" sz="2400" spc="-1" strike="noStrike">
                <a:solidFill>
                  <a:srgbClr val="000000"/>
                </a:solidFill>
                <a:latin typeface="Symbol"/>
              </a:rPr>
              <a:t></a:t>
            </a:r>
            <a:r>
              <a:rPr b="0" lang="tr-TR" sz="2400" spc="-1" strike="noStrike">
                <a:solidFill>
                  <a:srgbClr val="000000"/>
                </a:solidFill>
                <a:latin typeface="Arial"/>
              </a:rPr>
              <a:t> ?</a:t>
            </a:r>
            <a:endParaRPr b="0" lang="tr-TR" sz="2400" spc="-1" strike="noStrike">
              <a:latin typeface="Arial"/>
            </a:endParaRPr>
          </a:p>
        </p:txBody>
      </p:sp>
      <p:sp>
        <p:nvSpPr>
          <p:cNvPr id="979" name="Text Box 5"/>
          <p:cNvSpPr/>
          <p:nvPr/>
        </p:nvSpPr>
        <p:spPr>
          <a:xfrm>
            <a:off x="1809720" y="177336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
        <p:nvSpPr>
          <p:cNvPr id="980" name="Text Box 6"/>
          <p:cNvSpPr/>
          <p:nvPr/>
        </p:nvSpPr>
        <p:spPr>
          <a:xfrm>
            <a:off x="1825560" y="2349360"/>
            <a:ext cx="4125600" cy="5472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( 0 V  0 )</a:t>
            </a:r>
            <a:r>
              <a:rPr b="0" lang="en-US" sz="2400" spc="-1" strike="noStrike">
                <a:solidFill>
                  <a:srgbClr val="000000"/>
                </a:solidFill>
                <a:latin typeface="Arial"/>
              </a:rPr>
              <a:t>'</a:t>
            </a:r>
            <a:r>
              <a:rPr b="0" lang="tr-TR" sz="2400" spc="-1" strike="noStrike">
                <a:solidFill>
                  <a:srgbClr val="000000"/>
                </a:solidFill>
                <a:latin typeface="Arial"/>
              </a:rPr>
              <a:t> </a:t>
            </a:r>
            <a:r>
              <a:rPr b="0" lang="tr-TR" sz="3000" spc="-1" strike="noStrike">
                <a:solidFill>
                  <a:srgbClr val="000000"/>
                </a:solidFill>
                <a:latin typeface="Symbol"/>
              </a:rPr>
              <a:t></a:t>
            </a:r>
            <a:r>
              <a:rPr b="0" lang="tr-TR" sz="2400" spc="-1" strike="noStrike">
                <a:solidFill>
                  <a:srgbClr val="000000"/>
                </a:solidFill>
                <a:latin typeface="Arial"/>
              </a:rPr>
              <a:t> [ 1 V ( 0 </a:t>
            </a:r>
            <a:r>
              <a:rPr b="0" lang="tr-TR" sz="3000" spc="-1" strike="noStrike">
                <a:solidFill>
                  <a:srgbClr val="000000"/>
                </a:solidFill>
                <a:latin typeface="Symbol"/>
              </a:rPr>
              <a:t></a:t>
            </a:r>
            <a:r>
              <a:rPr b="0" lang="tr-TR" sz="2400" spc="-1" strike="noStrike">
                <a:solidFill>
                  <a:srgbClr val="000000"/>
                </a:solidFill>
                <a:latin typeface="Arial"/>
              </a:rPr>
              <a:t> 1 ) ] </a:t>
            </a:r>
            <a:r>
              <a:rPr b="0" lang="tr-TR" sz="2400" spc="-1" strike="noStrike">
                <a:solidFill>
                  <a:srgbClr val="000000"/>
                </a:solidFill>
                <a:latin typeface="Symbol"/>
              </a:rPr>
              <a:t></a:t>
            </a:r>
            <a:endParaRPr b="0" lang="tr-TR" sz="2400" spc="-1" strike="noStrike">
              <a:latin typeface="Arial"/>
            </a:endParaRPr>
          </a:p>
        </p:txBody>
      </p:sp>
      <p:sp>
        <p:nvSpPr>
          <p:cNvPr id="981" name="Text Box 7"/>
          <p:cNvSpPr/>
          <p:nvPr/>
        </p:nvSpPr>
        <p:spPr>
          <a:xfrm>
            <a:off x="5857920" y="2349360"/>
            <a:ext cx="3117600" cy="5472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( 0 )</a:t>
            </a:r>
            <a:r>
              <a:rPr b="0" lang="en-US" sz="2400" spc="-1" strike="noStrike">
                <a:solidFill>
                  <a:srgbClr val="000000"/>
                </a:solidFill>
                <a:latin typeface="Arial"/>
              </a:rPr>
              <a:t>'</a:t>
            </a:r>
            <a:r>
              <a:rPr b="0" lang="tr-TR" sz="2400" spc="-1" strike="noStrike">
                <a:solidFill>
                  <a:srgbClr val="000000"/>
                </a:solidFill>
                <a:latin typeface="Arial"/>
              </a:rPr>
              <a:t> </a:t>
            </a:r>
            <a:r>
              <a:rPr b="0" lang="tr-TR" sz="3000" spc="-1" strike="noStrike">
                <a:solidFill>
                  <a:srgbClr val="000000"/>
                </a:solidFill>
                <a:latin typeface="Symbol"/>
              </a:rPr>
              <a:t></a:t>
            </a:r>
            <a:r>
              <a:rPr b="0" lang="tr-TR" sz="3000" spc="-1" strike="noStrike">
                <a:solidFill>
                  <a:srgbClr val="000000"/>
                </a:solidFill>
                <a:latin typeface="Arial"/>
              </a:rPr>
              <a:t> </a:t>
            </a:r>
            <a:r>
              <a:rPr b="0" lang="tr-TR" sz="2400" spc="-1" strike="noStrike">
                <a:solidFill>
                  <a:srgbClr val="000000"/>
                </a:solidFill>
                <a:latin typeface="Arial"/>
              </a:rPr>
              <a:t>1</a:t>
            </a:r>
            <a:endParaRPr b="0" lang="tr-TR" sz="2400" spc="-1" strike="noStrike">
              <a:latin typeface="Arial"/>
            </a:endParaRPr>
          </a:p>
        </p:txBody>
      </p:sp>
      <p:sp>
        <p:nvSpPr>
          <p:cNvPr id="982" name="AutoShape 8"/>
          <p:cNvSpPr/>
          <p:nvPr/>
        </p:nvSpPr>
        <p:spPr>
          <a:xfrm rot="16200000">
            <a:off x="4501080" y="2050560"/>
            <a:ext cx="117000" cy="1918800"/>
          </a:xfrm>
          <a:prstGeom prst="leftBrace">
            <a:avLst>
              <a:gd name="adj1" fmla="val 136149"/>
              <a:gd name="adj2" fmla="val 50000"/>
            </a:avLst>
          </a:prstGeom>
          <a:noFill/>
          <a:ln w="19050">
            <a:solidFill>
              <a:srgbClr val="ff0000"/>
            </a:solidFill>
            <a:round/>
          </a:ln>
        </p:spPr>
        <p:style>
          <a:lnRef idx="0"/>
          <a:fillRef idx="0"/>
          <a:effectRef idx="0"/>
          <a:fontRef idx="minor"/>
        </p:style>
      </p:sp>
      <p:sp>
        <p:nvSpPr>
          <p:cNvPr id="983" name="Text Box 9"/>
          <p:cNvSpPr/>
          <p:nvPr/>
        </p:nvSpPr>
        <p:spPr>
          <a:xfrm>
            <a:off x="4394160" y="3027240"/>
            <a:ext cx="3502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ff0000"/>
                </a:solidFill>
                <a:latin typeface="Arial"/>
              </a:rPr>
              <a:t>1</a:t>
            </a:r>
            <a:endParaRPr b="0" lang="tr-TR" sz="2400" spc="-1" strike="noStrike">
              <a:latin typeface="Arial"/>
            </a:endParaRPr>
          </a:p>
        </p:txBody>
      </p:sp>
      <p:sp>
        <p:nvSpPr>
          <p:cNvPr id="984" name="Text Box 10"/>
          <p:cNvSpPr/>
          <p:nvPr/>
        </p:nvSpPr>
        <p:spPr>
          <a:xfrm>
            <a:off x="7226280" y="2349360"/>
            <a:ext cx="1390320" cy="5472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1 </a:t>
            </a:r>
            <a:r>
              <a:rPr b="0" lang="tr-TR" sz="3000" spc="-1" strike="noStrike">
                <a:solidFill>
                  <a:srgbClr val="000000"/>
                </a:solidFill>
                <a:latin typeface="Symbol"/>
              </a:rPr>
              <a:t></a:t>
            </a:r>
            <a:r>
              <a:rPr b="0" lang="tr-TR" sz="3000" spc="-1" strike="noStrike">
                <a:solidFill>
                  <a:srgbClr val="000000"/>
                </a:solidFill>
                <a:latin typeface="Arial"/>
              </a:rPr>
              <a:t> </a:t>
            </a:r>
            <a:r>
              <a:rPr b="0" lang="tr-TR" sz="2400" spc="-1" strike="noStrike">
                <a:solidFill>
                  <a:srgbClr val="000000"/>
                </a:solidFill>
                <a:latin typeface="Arial"/>
              </a:rPr>
              <a:t>1</a:t>
            </a:r>
            <a:endParaRPr b="0" lang="tr-TR" sz="2400" spc="-1" strike="noStrike">
              <a:latin typeface="Arial"/>
            </a:endParaRPr>
          </a:p>
        </p:txBody>
      </p:sp>
      <p:sp>
        <p:nvSpPr>
          <p:cNvPr id="985" name="Text Box 11"/>
          <p:cNvSpPr/>
          <p:nvPr/>
        </p:nvSpPr>
        <p:spPr>
          <a:xfrm>
            <a:off x="8470800" y="2421000"/>
            <a:ext cx="86472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1</a:t>
            </a:r>
            <a:endParaRPr b="0" lang="tr-TR" sz="2400" spc="-1" strike="noStrike">
              <a:latin typeface="Arial"/>
            </a:endParaRPr>
          </a:p>
        </p:txBody>
      </p:sp>
      <p:sp>
        <p:nvSpPr>
          <p:cNvPr id="986" name="AutoShape 53"/>
          <p:cNvSpPr/>
          <p:nvPr/>
        </p:nvSpPr>
        <p:spPr>
          <a:xfrm rot="16200000">
            <a:off x="2401920" y="2536920"/>
            <a:ext cx="151920" cy="914040"/>
          </a:xfrm>
          <a:prstGeom prst="leftBrace">
            <a:avLst>
              <a:gd name="adj1" fmla="val 50000"/>
              <a:gd name="adj2" fmla="val 50000"/>
            </a:avLst>
          </a:prstGeom>
          <a:noFill/>
          <a:ln w="19050">
            <a:solidFill>
              <a:srgbClr val="ff0000"/>
            </a:solidFill>
            <a:round/>
          </a:ln>
        </p:spPr>
        <p:style>
          <a:lnRef idx="0"/>
          <a:fillRef idx="0"/>
          <a:effectRef idx="0"/>
          <a:fontRef idx="minor"/>
        </p:style>
      </p:sp>
      <p:sp>
        <p:nvSpPr>
          <p:cNvPr id="987" name="Text Box 54"/>
          <p:cNvSpPr/>
          <p:nvPr/>
        </p:nvSpPr>
        <p:spPr>
          <a:xfrm>
            <a:off x="2286000" y="3035160"/>
            <a:ext cx="3502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ff0000"/>
                </a:solidFill>
                <a:latin typeface="Arial"/>
              </a:rPr>
              <a:t>0</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081" dur="indefinite" restart="never" nodeType="tmRoot">
          <p:childTnLst>
            <p:seq>
              <p:cTn id="1082" dur="indefinite" nodeType="mainSeq">
                <p:childTnLst>
                  <p:par>
                    <p:cTn id="1083" nodeType="clickEffect" fill="hold">
                      <p:stCondLst>
                        <p:cond delay="indefinite"/>
                      </p:stCondLst>
                      <p:childTnLst>
                        <p:par>
                          <p:cTn id="1084" nodeType="withEffect" fill="hold">
                            <p:stCondLst>
                              <p:cond delay="0"/>
                            </p:stCondLst>
                            <p:childTnLst>
                              <p:par>
                                <p:cTn id="1085" nodeType="clickEffect" fill="hold" presetClass="entr" presetID="23" presetSubtype="16">
                                  <p:stCondLst>
                                    <p:cond delay="0"/>
                                  </p:stCondLst>
                                  <p:childTnLst>
                                    <p:set>
                                      <p:cBhvr>
                                        <p:cTn id="1086" dur="1" fill="hold">
                                          <p:stCondLst>
                                            <p:cond delay="0"/>
                                          </p:stCondLst>
                                        </p:cTn>
                                        <p:tgtEl>
                                          <p:spTgt spid="977"/>
                                        </p:tgtEl>
                                        <p:attrNameLst>
                                          <p:attrName>style.visibility</p:attrName>
                                        </p:attrNameLst>
                                      </p:cBhvr>
                                      <p:to>
                                        <p:strVal val="visible"/>
                                      </p:to>
                                    </p:set>
                                    <p:anim calcmode="lin" valueType="num">
                                      <p:cBhvr additive="repl">
                                        <p:cTn id="1087" dur="500" fill="hold"/>
                                        <p:tgtEl>
                                          <p:spTgt spid="977"/>
                                        </p:tgtEl>
                                        <p:attrNameLst>
                                          <p:attrName>ppt_w</p:attrName>
                                        </p:attrNameLst>
                                      </p:cBhvr>
                                      <p:tavLst>
                                        <p:tav tm="0">
                                          <p:val>
                                            <p:fltVal val="0"/>
                                          </p:val>
                                        </p:tav>
                                        <p:tav tm="100000">
                                          <p:val>
                                            <p:strVal val="#ppt_w"/>
                                          </p:val>
                                        </p:tav>
                                      </p:tavLst>
                                    </p:anim>
                                    <p:anim calcmode="lin" valueType="num">
                                      <p:cBhvr additive="repl">
                                        <p:cTn id="1088" dur="500" fill="hold"/>
                                        <p:tgtEl>
                                          <p:spTgt spid="977"/>
                                        </p:tgtEl>
                                        <p:attrNameLst>
                                          <p:attrName>ppt_h</p:attrName>
                                        </p:attrNameLst>
                                      </p:cBhvr>
                                      <p:tavLst>
                                        <p:tav tm="0">
                                          <p:val>
                                            <p:fltVal val="0"/>
                                          </p:val>
                                        </p:tav>
                                        <p:tav tm="100000">
                                          <p:val>
                                            <p:strVal val="#ppt_h"/>
                                          </p:val>
                                        </p:tav>
                                      </p:tavLst>
                                    </p:anim>
                                  </p:childTnLst>
                                </p:cTn>
                              </p:par>
                            </p:childTnLst>
                          </p:cTn>
                        </p:par>
                      </p:childTnLst>
                    </p:cTn>
                  </p:par>
                  <p:par>
                    <p:cTn id="1089" nodeType="clickEffect" fill="hold">
                      <p:stCondLst>
                        <p:cond delay="indefinite"/>
                      </p:stCondLst>
                      <p:childTnLst>
                        <p:par>
                          <p:cTn id="1090" nodeType="withEffect" fill="hold">
                            <p:stCondLst>
                              <p:cond delay="0"/>
                            </p:stCondLst>
                            <p:childTnLst>
                              <p:par>
                                <p:cTn id="1091" nodeType="clickEffect" fill="hold" presetClass="entr" presetID="18" presetSubtype="3">
                                  <p:stCondLst>
                                    <p:cond delay="0"/>
                                  </p:stCondLst>
                                  <p:childTnLst>
                                    <p:set>
                                      <p:cBhvr>
                                        <p:cTn id="1092" dur="1" fill="hold">
                                          <p:stCondLst>
                                            <p:cond delay="0"/>
                                          </p:stCondLst>
                                        </p:cTn>
                                        <p:tgtEl>
                                          <p:spTgt spid="978"/>
                                        </p:tgtEl>
                                        <p:attrNameLst>
                                          <p:attrName>style.visibility</p:attrName>
                                        </p:attrNameLst>
                                      </p:cBhvr>
                                      <p:to>
                                        <p:strVal val="visible"/>
                                      </p:to>
                                    </p:set>
                                    <p:animEffect filter="strips(upRight)" transition="in">
                                      <p:cBhvr additive="repl">
                                        <p:cTn id="1093" dur="1000"/>
                                        <p:tgtEl>
                                          <p:spTgt spid="978"/>
                                        </p:tgtEl>
                                      </p:cBhvr>
                                    </p:animEffect>
                                  </p:childTnLst>
                                </p:cTn>
                              </p:par>
                            </p:childTnLst>
                          </p:cTn>
                        </p:par>
                      </p:childTnLst>
                    </p:cTn>
                  </p:par>
                  <p:par>
                    <p:cTn id="1094" nodeType="clickEffect" fill="hold">
                      <p:stCondLst>
                        <p:cond delay="indefinite"/>
                      </p:stCondLst>
                      <p:childTnLst>
                        <p:par>
                          <p:cTn id="1095" nodeType="withEffect" fill="hold">
                            <p:stCondLst>
                              <p:cond delay="0"/>
                            </p:stCondLst>
                            <p:childTnLst>
                              <p:par>
                                <p:cTn id="1096" nodeType="clickEffect" fill="hold" presetClass="entr" presetID="23" presetSubtype="16">
                                  <p:stCondLst>
                                    <p:cond delay="0"/>
                                  </p:stCondLst>
                                  <p:childTnLst>
                                    <p:set>
                                      <p:cBhvr>
                                        <p:cTn id="1097" dur="1" fill="hold">
                                          <p:stCondLst>
                                            <p:cond delay="0"/>
                                          </p:stCondLst>
                                        </p:cTn>
                                        <p:tgtEl>
                                          <p:spTgt spid="979"/>
                                        </p:tgtEl>
                                        <p:attrNameLst>
                                          <p:attrName>style.visibility</p:attrName>
                                        </p:attrNameLst>
                                      </p:cBhvr>
                                      <p:to>
                                        <p:strVal val="visible"/>
                                      </p:to>
                                    </p:set>
                                    <p:anim calcmode="lin" valueType="num">
                                      <p:cBhvr additive="repl">
                                        <p:cTn id="1098" dur="500" fill="hold"/>
                                        <p:tgtEl>
                                          <p:spTgt spid="979"/>
                                        </p:tgtEl>
                                        <p:attrNameLst>
                                          <p:attrName>ppt_w</p:attrName>
                                        </p:attrNameLst>
                                      </p:cBhvr>
                                      <p:tavLst>
                                        <p:tav tm="0">
                                          <p:val>
                                            <p:fltVal val="0"/>
                                          </p:val>
                                        </p:tav>
                                        <p:tav tm="100000">
                                          <p:val>
                                            <p:strVal val="#ppt_w"/>
                                          </p:val>
                                        </p:tav>
                                      </p:tavLst>
                                    </p:anim>
                                    <p:anim calcmode="lin" valueType="num">
                                      <p:cBhvr additive="repl">
                                        <p:cTn id="1099" dur="500" fill="hold"/>
                                        <p:tgtEl>
                                          <p:spTgt spid="979"/>
                                        </p:tgtEl>
                                        <p:attrNameLst>
                                          <p:attrName>ppt_h</p:attrName>
                                        </p:attrNameLst>
                                      </p:cBhvr>
                                      <p:tavLst>
                                        <p:tav tm="0">
                                          <p:val>
                                            <p:fltVal val="0"/>
                                          </p:val>
                                        </p:tav>
                                        <p:tav tm="100000">
                                          <p:val>
                                            <p:strVal val="#ppt_h"/>
                                          </p:val>
                                        </p:tav>
                                      </p:tavLst>
                                    </p:anim>
                                  </p:childTnLst>
                                </p:cTn>
                              </p:par>
                            </p:childTnLst>
                          </p:cTn>
                        </p:par>
                      </p:childTnLst>
                    </p:cTn>
                  </p:par>
                  <p:par>
                    <p:cTn id="1100" nodeType="clickEffect" fill="hold">
                      <p:stCondLst>
                        <p:cond delay="indefinite"/>
                      </p:stCondLst>
                      <p:childTnLst>
                        <p:par>
                          <p:cTn id="1101" nodeType="withEffect" fill="hold">
                            <p:stCondLst>
                              <p:cond delay="0"/>
                            </p:stCondLst>
                            <p:childTnLst>
                              <p:par>
                                <p:cTn id="1102" nodeType="clickEffect" fill="hold" presetClass="entr" presetID="9">
                                  <p:stCondLst>
                                    <p:cond delay="0"/>
                                  </p:stCondLst>
                                  <p:childTnLst>
                                    <p:set>
                                      <p:cBhvr>
                                        <p:cTn id="1103" dur="1" fill="hold">
                                          <p:stCondLst>
                                            <p:cond delay="0"/>
                                          </p:stCondLst>
                                        </p:cTn>
                                        <p:tgtEl>
                                          <p:spTgt spid="980"/>
                                        </p:tgtEl>
                                        <p:attrNameLst>
                                          <p:attrName>style.visibility</p:attrName>
                                        </p:attrNameLst>
                                      </p:cBhvr>
                                      <p:to>
                                        <p:strVal val="visible"/>
                                      </p:to>
                                    </p:set>
                                    <p:animEffect filter="dissolve" transition="in">
                                      <p:cBhvr additive="repl">
                                        <p:cTn id="1104" dur="500"/>
                                        <p:tgtEl>
                                          <p:spTgt spid="980"/>
                                        </p:tgtEl>
                                      </p:cBhvr>
                                    </p:animEffect>
                                  </p:childTnLst>
                                </p:cTn>
                              </p:par>
                            </p:childTnLst>
                          </p:cTn>
                        </p:par>
                      </p:childTnLst>
                    </p:cTn>
                  </p:par>
                  <p:par>
                    <p:cTn id="1105" nodeType="clickEffect" fill="hold">
                      <p:stCondLst>
                        <p:cond delay="indefinite"/>
                      </p:stCondLst>
                      <p:childTnLst>
                        <p:par>
                          <p:cTn id="1106" nodeType="withEffect" fill="hold">
                            <p:stCondLst>
                              <p:cond delay="0"/>
                            </p:stCondLst>
                            <p:childTnLst>
                              <p:par>
                                <p:cTn id="1107" nodeType="clickEffect" fill="hold" presetClass="entr" presetID="9">
                                  <p:stCondLst>
                                    <p:cond delay="0"/>
                                  </p:stCondLst>
                                  <p:childTnLst>
                                    <p:set>
                                      <p:cBhvr>
                                        <p:cTn id="1108" dur="1" fill="hold">
                                          <p:stCondLst>
                                            <p:cond delay="0"/>
                                          </p:stCondLst>
                                        </p:cTn>
                                        <p:tgtEl>
                                          <p:spTgt spid="986"/>
                                        </p:tgtEl>
                                        <p:attrNameLst>
                                          <p:attrName>style.visibility</p:attrName>
                                        </p:attrNameLst>
                                      </p:cBhvr>
                                      <p:to>
                                        <p:strVal val="visible"/>
                                      </p:to>
                                    </p:set>
                                    <p:animEffect filter="dissolve" transition="in">
                                      <p:cBhvr additive="repl">
                                        <p:cTn id="1109" dur="500"/>
                                        <p:tgtEl>
                                          <p:spTgt spid="986"/>
                                        </p:tgtEl>
                                      </p:cBhvr>
                                    </p:animEffect>
                                  </p:childTnLst>
                                </p:cTn>
                              </p:par>
                              <p:par>
                                <p:cTn id="1110" nodeType="withEffect" fill="hold" presetClass="entr" presetID="9">
                                  <p:stCondLst>
                                    <p:cond delay="0"/>
                                  </p:stCondLst>
                                  <p:childTnLst>
                                    <p:set>
                                      <p:cBhvr>
                                        <p:cTn id="1111" dur="1" fill="hold">
                                          <p:stCondLst>
                                            <p:cond delay="0"/>
                                          </p:stCondLst>
                                        </p:cTn>
                                        <p:tgtEl>
                                          <p:spTgt spid="987"/>
                                        </p:tgtEl>
                                        <p:attrNameLst>
                                          <p:attrName>style.visibility</p:attrName>
                                        </p:attrNameLst>
                                      </p:cBhvr>
                                      <p:to>
                                        <p:strVal val="visible"/>
                                      </p:to>
                                    </p:set>
                                    <p:animEffect filter="dissolve" transition="in">
                                      <p:cBhvr additive="repl">
                                        <p:cTn id="1112" dur="500"/>
                                        <p:tgtEl>
                                          <p:spTgt spid="987"/>
                                        </p:tgtEl>
                                      </p:cBhvr>
                                    </p:animEffect>
                                  </p:childTnLst>
                                </p:cTn>
                              </p:par>
                            </p:childTnLst>
                          </p:cTn>
                        </p:par>
                      </p:childTnLst>
                    </p:cTn>
                  </p:par>
                  <p:par>
                    <p:cTn id="1113" nodeType="clickEffect" fill="hold">
                      <p:stCondLst>
                        <p:cond delay="indefinite"/>
                      </p:stCondLst>
                      <p:childTnLst>
                        <p:par>
                          <p:cTn id="1114" nodeType="withEffect" fill="hold">
                            <p:stCondLst>
                              <p:cond delay="0"/>
                            </p:stCondLst>
                            <p:childTnLst>
                              <p:par>
                                <p:cTn id="1115" nodeType="clickEffect" fill="hold" presetClass="entr" presetID="9">
                                  <p:stCondLst>
                                    <p:cond delay="0"/>
                                  </p:stCondLst>
                                  <p:childTnLst>
                                    <p:set>
                                      <p:cBhvr>
                                        <p:cTn id="1116" dur="1" fill="hold">
                                          <p:stCondLst>
                                            <p:cond delay="0"/>
                                          </p:stCondLst>
                                        </p:cTn>
                                        <p:tgtEl>
                                          <p:spTgt spid="982"/>
                                        </p:tgtEl>
                                        <p:attrNameLst>
                                          <p:attrName>style.visibility</p:attrName>
                                        </p:attrNameLst>
                                      </p:cBhvr>
                                      <p:to>
                                        <p:strVal val="visible"/>
                                      </p:to>
                                    </p:set>
                                    <p:animEffect filter="dissolve" transition="in">
                                      <p:cBhvr additive="repl">
                                        <p:cTn id="1117" dur="500"/>
                                        <p:tgtEl>
                                          <p:spTgt spid="982"/>
                                        </p:tgtEl>
                                      </p:cBhvr>
                                    </p:animEffect>
                                  </p:childTnLst>
                                </p:cTn>
                              </p:par>
                              <p:par>
                                <p:cTn id="1118" nodeType="withEffect" fill="hold" presetClass="entr" presetID="9">
                                  <p:stCondLst>
                                    <p:cond delay="0"/>
                                  </p:stCondLst>
                                  <p:childTnLst>
                                    <p:set>
                                      <p:cBhvr>
                                        <p:cTn id="1119" dur="1" fill="hold">
                                          <p:stCondLst>
                                            <p:cond delay="0"/>
                                          </p:stCondLst>
                                        </p:cTn>
                                        <p:tgtEl>
                                          <p:spTgt spid="983"/>
                                        </p:tgtEl>
                                        <p:attrNameLst>
                                          <p:attrName>style.visibility</p:attrName>
                                        </p:attrNameLst>
                                      </p:cBhvr>
                                      <p:to>
                                        <p:strVal val="visible"/>
                                      </p:to>
                                    </p:set>
                                    <p:animEffect filter="dissolve" transition="in">
                                      <p:cBhvr additive="repl">
                                        <p:cTn id="1120" dur="500"/>
                                        <p:tgtEl>
                                          <p:spTgt spid="983"/>
                                        </p:tgtEl>
                                      </p:cBhvr>
                                    </p:animEffect>
                                  </p:childTnLst>
                                </p:cTn>
                              </p:par>
                            </p:childTnLst>
                          </p:cTn>
                        </p:par>
                      </p:childTnLst>
                    </p:cTn>
                  </p:par>
                  <p:par>
                    <p:cTn id="1121" nodeType="clickEffect" fill="hold">
                      <p:stCondLst>
                        <p:cond delay="indefinite"/>
                      </p:stCondLst>
                      <p:childTnLst>
                        <p:par>
                          <p:cTn id="1122" nodeType="withEffect" fill="hold">
                            <p:stCondLst>
                              <p:cond delay="0"/>
                            </p:stCondLst>
                            <p:childTnLst>
                              <p:par>
                                <p:cTn id="1123" nodeType="clickEffect" fill="hold" presetClass="entr" presetID="9">
                                  <p:stCondLst>
                                    <p:cond delay="0"/>
                                  </p:stCondLst>
                                  <p:childTnLst>
                                    <p:set>
                                      <p:cBhvr>
                                        <p:cTn id="1124" dur="1" fill="hold">
                                          <p:stCondLst>
                                            <p:cond delay="0"/>
                                          </p:stCondLst>
                                        </p:cTn>
                                        <p:tgtEl>
                                          <p:spTgt spid="981"/>
                                        </p:tgtEl>
                                        <p:attrNameLst>
                                          <p:attrName>style.visibility</p:attrName>
                                        </p:attrNameLst>
                                      </p:cBhvr>
                                      <p:to>
                                        <p:strVal val="visible"/>
                                      </p:to>
                                    </p:set>
                                    <p:animEffect filter="dissolve" transition="in">
                                      <p:cBhvr additive="repl">
                                        <p:cTn id="1125" dur="500"/>
                                        <p:tgtEl>
                                          <p:spTgt spid="981"/>
                                        </p:tgtEl>
                                      </p:cBhvr>
                                    </p:animEffect>
                                  </p:childTnLst>
                                </p:cTn>
                              </p:par>
                            </p:childTnLst>
                          </p:cTn>
                        </p:par>
                      </p:childTnLst>
                    </p:cTn>
                  </p:par>
                  <p:par>
                    <p:cTn id="1126" nodeType="clickEffect" fill="hold">
                      <p:stCondLst>
                        <p:cond delay="indefinite"/>
                      </p:stCondLst>
                      <p:childTnLst>
                        <p:par>
                          <p:cTn id="1127" nodeType="withEffect" fill="hold">
                            <p:stCondLst>
                              <p:cond delay="0"/>
                            </p:stCondLst>
                            <p:childTnLst>
                              <p:par>
                                <p:cTn id="1128" nodeType="clickEffect" fill="hold" presetClass="entr" presetID="9">
                                  <p:stCondLst>
                                    <p:cond delay="0"/>
                                  </p:stCondLst>
                                  <p:childTnLst>
                                    <p:set>
                                      <p:cBhvr>
                                        <p:cTn id="1129" dur="1" fill="hold">
                                          <p:stCondLst>
                                            <p:cond delay="0"/>
                                          </p:stCondLst>
                                        </p:cTn>
                                        <p:tgtEl>
                                          <p:spTgt spid="984"/>
                                        </p:tgtEl>
                                        <p:attrNameLst>
                                          <p:attrName>style.visibility</p:attrName>
                                        </p:attrNameLst>
                                      </p:cBhvr>
                                      <p:to>
                                        <p:strVal val="visible"/>
                                      </p:to>
                                    </p:set>
                                    <p:animEffect filter="dissolve" transition="in">
                                      <p:cBhvr additive="repl">
                                        <p:cTn id="1130" dur="500"/>
                                        <p:tgtEl>
                                          <p:spTgt spid="984"/>
                                        </p:tgtEl>
                                      </p:cBhvr>
                                    </p:animEffect>
                                  </p:childTnLst>
                                </p:cTn>
                              </p:par>
                            </p:childTnLst>
                          </p:cTn>
                        </p:par>
                      </p:childTnLst>
                    </p:cTn>
                  </p:par>
                  <p:par>
                    <p:cTn id="1131" nodeType="clickEffect" fill="hold">
                      <p:stCondLst>
                        <p:cond delay="indefinite"/>
                      </p:stCondLst>
                      <p:childTnLst>
                        <p:par>
                          <p:cTn id="1132" nodeType="withEffect" fill="hold">
                            <p:stCondLst>
                              <p:cond delay="0"/>
                            </p:stCondLst>
                            <p:childTnLst>
                              <p:par>
                                <p:cTn id="1133" nodeType="clickEffect" fill="hold" presetClass="entr" presetID="9">
                                  <p:stCondLst>
                                    <p:cond delay="0"/>
                                  </p:stCondLst>
                                  <p:childTnLst>
                                    <p:set>
                                      <p:cBhvr>
                                        <p:cTn id="1134" dur="1" fill="hold">
                                          <p:stCondLst>
                                            <p:cond delay="0"/>
                                          </p:stCondLst>
                                        </p:cTn>
                                        <p:tgtEl>
                                          <p:spTgt spid="985"/>
                                        </p:tgtEl>
                                        <p:attrNameLst>
                                          <p:attrName>style.visibility</p:attrName>
                                        </p:attrNameLst>
                                      </p:cBhvr>
                                      <p:to>
                                        <p:strVal val="visible"/>
                                      </p:to>
                                    </p:set>
                                    <p:animEffect filter="dissolve" transition="in">
                                      <p:cBhvr additive="repl">
                                        <p:cTn id="1135" dur="500"/>
                                        <p:tgtEl>
                                          <p:spTgt spid="9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8" name="Text Box 183"/>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989" name="Text Box 185"/>
          <p:cNvSpPr/>
          <p:nvPr/>
        </p:nvSpPr>
        <p:spPr>
          <a:xfrm>
            <a:off x="1809720" y="177336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
        <p:nvSpPr>
          <p:cNvPr id="990" name="Text Box 4"/>
          <p:cNvSpPr/>
          <p:nvPr/>
        </p:nvSpPr>
        <p:spPr>
          <a:xfrm>
            <a:off x="1766880" y="1082520"/>
            <a:ext cx="830232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 p V  1 ) </a:t>
            </a:r>
            <a:r>
              <a:rPr b="0" lang="tr-TR" sz="2400" spc="-1" strike="noStrike">
                <a:solidFill>
                  <a:srgbClr val="000000"/>
                </a:solidFill>
                <a:latin typeface="Symbol"/>
              </a:rPr>
              <a:t></a:t>
            </a: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  V ( p </a:t>
            </a:r>
            <a:r>
              <a:rPr b="0" lang="tr-TR" sz="2400" spc="-1" strike="noStrike">
                <a:solidFill>
                  <a:srgbClr val="000000"/>
                </a:solidFill>
                <a:latin typeface="Symbol"/>
              </a:rPr>
              <a:t></a:t>
            </a:r>
            <a:r>
              <a:rPr b="0" lang="tr-TR" sz="2400" spc="-1" strike="noStrike">
                <a:solidFill>
                  <a:srgbClr val="000000"/>
                </a:solidFill>
                <a:latin typeface="Arial"/>
              </a:rPr>
              <a:t> 1 ) önermesinin en sade hali nedir?</a:t>
            </a:r>
            <a:endParaRPr b="0" lang="tr-TR" sz="2400" spc="-1" strike="noStrike">
              <a:latin typeface="Arial"/>
            </a:endParaRPr>
          </a:p>
        </p:txBody>
      </p:sp>
      <p:sp>
        <p:nvSpPr>
          <p:cNvPr id="991" name="Text Box 4"/>
          <p:cNvSpPr/>
          <p:nvPr/>
        </p:nvSpPr>
        <p:spPr>
          <a:xfrm>
            <a:off x="1825560" y="2421000"/>
            <a:ext cx="4198680" cy="5472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 p V  1 ) </a:t>
            </a:r>
            <a:r>
              <a:rPr b="0" lang="tr-TR" sz="3000" spc="-1" strike="noStrike">
                <a:solidFill>
                  <a:srgbClr val="000000"/>
                </a:solidFill>
                <a:latin typeface="Symbol"/>
              </a:rPr>
              <a:t></a:t>
            </a: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  V ( p </a:t>
            </a:r>
            <a:r>
              <a:rPr b="0" lang="tr-TR" sz="3000" spc="-1" strike="noStrike">
                <a:solidFill>
                  <a:srgbClr val="000000"/>
                </a:solidFill>
                <a:latin typeface="Symbol"/>
              </a:rPr>
              <a:t></a:t>
            </a:r>
            <a:r>
              <a:rPr b="0" lang="tr-TR" sz="2400" spc="-1" strike="noStrike">
                <a:solidFill>
                  <a:srgbClr val="000000"/>
                </a:solidFill>
                <a:latin typeface="Arial"/>
              </a:rPr>
              <a:t> 1 ) ≡</a:t>
            </a:r>
            <a:endParaRPr b="0" lang="tr-TR" sz="2400" spc="-1" strike="noStrike">
              <a:latin typeface="Arial"/>
            </a:endParaRPr>
          </a:p>
        </p:txBody>
      </p:sp>
      <p:sp>
        <p:nvSpPr>
          <p:cNvPr id="992" name="Rectangle 10"/>
          <p:cNvSpPr/>
          <p:nvPr/>
        </p:nvSpPr>
        <p:spPr>
          <a:xfrm>
            <a:off x="5917320" y="2433600"/>
            <a:ext cx="1860480" cy="5472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[ 1 </a:t>
            </a:r>
            <a:r>
              <a:rPr b="0" lang="tr-TR" sz="3000" spc="-1" strike="noStrike">
                <a:solidFill>
                  <a:srgbClr val="000000"/>
                </a:solidFill>
                <a:latin typeface="Symbol"/>
              </a:rPr>
              <a:t></a:t>
            </a: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 V p</a:t>
            </a:r>
            <a:endParaRPr b="0" lang="tr-TR" sz="2400" spc="-1" strike="noStrike">
              <a:latin typeface="Arial"/>
            </a:endParaRPr>
          </a:p>
        </p:txBody>
      </p:sp>
      <p:sp>
        <p:nvSpPr>
          <p:cNvPr id="993" name="Rectangle 11"/>
          <p:cNvSpPr/>
          <p:nvPr/>
        </p:nvSpPr>
        <p:spPr>
          <a:xfrm>
            <a:off x="7748640" y="2505240"/>
            <a:ext cx="129960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  </a:t>
            </a:r>
            <a:r>
              <a:rPr b="0" lang="tr-TR" sz="2400" spc="-1" strike="noStrike">
                <a:solidFill>
                  <a:srgbClr val="000000"/>
                </a:solidFill>
                <a:latin typeface="Arial"/>
              </a:rPr>
              <a:t>p</a:t>
            </a:r>
            <a:r>
              <a:rPr b="0" lang="en-US" sz="2400" spc="-1" strike="noStrike">
                <a:solidFill>
                  <a:srgbClr val="000000"/>
                </a:solidFill>
                <a:latin typeface="Arial"/>
              </a:rPr>
              <a:t>'</a:t>
            </a:r>
            <a:r>
              <a:rPr b="0" lang="tr-TR" sz="2400" spc="-1" strike="noStrike">
                <a:solidFill>
                  <a:srgbClr val="000000"/>
                </a:solidFill>
                <a:latin typeface="Arial"/>
              </a:rPr>
              <a:t> V p</a:t>
            </a:r>
            <a:endParaRPr b="0" lang="tr-TR" sz="2400" spc="-1" strike="noStrike">
              <a:latin typeface="Arial"/>
            </a:endParaRPr>
          </a:p>
        </p:txBody>
      </p:sp>
      <p:sp>
        <p:nvSpPr>
          <p:cNvPr id="994" name="Rectangle 12"/>
          <p:cNvSpPr/>
          <p:nvPr/>
        </p:nvSpPr>
        <p:spPr>
          <a:xfrm>
            <a:off x="7749000" y="3070080"/>
            <a:ext cx="699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  </a:t>
            </a:r>
            <a:r>
              <a:rPr b="0" lang="tr-TR" sz="2400" spc="-1" strike="noStrike">
                <a:solidFill>
                  <a:srgbClr val="000000"/>
                </a:solidFill>
                <a:latin typeface="Arial"/>
              </a:rPr>
              <a:t>1</a:t>
            </a:r>
            <a:endParaRPr b="0" lang="tr-TR" sz="2400" spc="-1" strike="noStrike">
              <a:latin typeface="Arial"/>
            </a:endParaRPr>
          </a:p>
        </p:txBody>
      </p:sp>
      <p:sp>
        <p:nvSpPr>
          <p:cNvPr id="995" name="AutoShape 13"/>
          <p:cNvSpPr/>
          <p:nvPr/>
        </p:nvSpPr>
        <p:spPr>
          <a:xfrm rot="16200000">
            <a:off x="2558880" y="2602080"/>
            <a:ext cx="151920" cy="914040"/>
          </a:xfrm>
          <a:prstGeom prst="leftBrace">
            <a:avLst>
              <a:gd name="adj1" fmla="val 50000"/>
              <a:gd name="adj2" fmla="val 50000"/>
            </a:avLst>
          </a:prstGeom>
          <a:noFill/>
          <a:ln w="9525">
            <a:solidFill>
              <a:srgbClr val="ff0000"/>
            </a:solidFill>
            <a:round/>
          </a:ln>
        </p:spPr>
        <p:style>
          <a:lnRef idx="0"/>
          <a:fillRef idx="0"/>
          <a:effectRef idx="0"/>
          <a:fontRef idx="minor"/>
        </p:style>
      </p:sp>
      <p:sp>
        <p:nvSpPr>
          <p:cNvPr id="996" name="Rectangle 14"/>
          <p:cNvSpPr/>
          <p:nvPr/>
        </p:nvSpPr>
        <p:spPr>
          <a:xfrm>
            <a:off x="2460600" y="3098880"/>
            <a:ext cx="3502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1</a:t>
            </a:r>
            <a:endParaRPr b="0" lang="tr-TR" sz="2400" spc="-1" strike="noStrike">
              <a:latin typeface="Arial"/>
            </a:endParaRPr>
          </a:p>
        </p:txBody>
      </p:sp>
      <p:sp>
        <p:nvSpPr>
          <p:cNvPr id="997" name="AutoShape 15"/>
          <p:cNvSpPr/>
          <p:nvPr/>
        </p:nvSpPr>
        <p:spPr>
          <a:xfrm rot="16200000">
            <a:off x="4964040" y="2616480"/>
            <a:ext cx="151920" cy="914040"/>
          </a:xfrm>
          <a:prstGeom prst="leftBrace">
            <a:avLst>
              <a:gd name="adj1" fmla="val 50000"/>
              <a:gd name="adj2" fmla="val 50000"/>
            </a:avLst>
          </a:prstGeom>
          <a:noFill/>
          <a:ln w="9525">
            <a:solidFill>
              <a:srgbClr val="ff0000"/>
            </a:solidFill>
            <a:round/>
          </a:ln>
        </p:spPr>
        <p:style>
          <a:lnRef idx="0"/>
          <a:fillRef idx="0"/>
          <a:effectRef idx="0"/>
          <a:fontRef idx="minor"/>
        </p:style>
      </p:sp>
      <p:sp>
        <p:nvSpPr>
          <p:cNvPr id="998" name="Rectangle 16"/>
          <p:cNvSpPr/>
          <p:nvPr/>
        </p:nvSpPr>
        <p:spPr>
          <a:xfrm>
            <a:off x="4865400" y="3112920"/>
            <a:ext cx="3837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P</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136" dur="indefinite" restart="never" nodeType="tmRoot">
          <p:childTnLst>
            <p:seq>
              <p:cTn id="1137" dur="indefinite" nodeType="mainSeq">
                <p:childTnLst>
                  <p:par>
                    <p:cTn id="1138" nodeType="clickEffect" fill="hold">
                      <p:stCondLst>
                        <p:cond delay="indefinite"/>
                      </p:stCondLst>
                      <p:childTnLst>
                        <p:par>
                          <p:cTn id="1139" nodeType="withEffect" fill="hold">
                            <p:stCondLst>
                              <p:cond delay="0"/>
                            </p:stCondLst>
                            <p:childTnLst>
                              <p:par>
                                <p:cTn id="1140" nodeType="clickEffect" fill="hold" presetClass="entr" presetID="23" presetSubtype="16">
                                  <p:stCondLst>
                                    <p:cond delay="0"/>
                                  </p:stCondLst>
                                  <p:childTnLst>
                                    <p:set>
                                      <p:cBhvr>
                                        <p:cTn id="1141" dur="1" fill="hold">
                                          <p:stCondLst>
                                            <p:cond delay="0"/>
                                          </p:stCondLst>
                                        </p:cTn>
                                        <p:tgtEl>
                                          <p:spTgt spid="988"/>
                                        </p:tgtEl>
                                        <p:attrNameLst>
                                          <p:attrName>style.visibility</p:attrName>
                                        </p:attrNameLst>
                                      </p:cBhvr>
                                      <p:to>
                                        <p:strVal val="visible"/>
                                      </p:to>
                                    </p:set>
                                    <p:anim calcmode="lin" valueType="num">
                                      <p:cBhvr additive="repl">
                                        <p:cTn id="1142" dur="500" fill="hold"/>
                                        <p:tgtEl>
                                          <p:spTgt spid="988"/>
                                        </p:tgtEl>
                                        <p:attrNameLst>
                                          <p:attrName>ppt_w</p:attrName>
                                        </p:attrNameLst>
                                      </p:cBhvr>
                                      <p:tavLst>
                                        <p:tav tm="0">
                                          <p:val>
                                            <p:fltVal val="0"/>
                                          </p:val>
                                        </p:tav>
                                        <p:tav tm="100000">
                                          <p:val>
                                            <p:strVal val="#ppt_w"/>
                                          </p:val>
                                        </p:tav>
                                      </p:tavLst>
                                    </p:anim>
                                    <p:anim calcmode="lin" valueType="num">
                                      <p:cBhvr additive="repl">
                                        <p:cTn id="1143" dur="500" fill="hold"/>
                                        <p:tgtEl>
                                          <p:spTgt spid="988"/>
                                        </p:tgtEl>
                                        <p:attrNameLst>
                                          <p:attrName>ppt_h</p:attrName>
                                        </p:attrNameLst>
                                      </p:cBhvr>
                                      <p:tavLst>
                                        <p:tav tm="0">
                                          <p:val>
                                            <p:fltVal val="0"/>
                                          </p:val>
                                        </p:tav>
                                        <p:tav tm="100000">
                                          <p:val>
                                            <p:strVal val="#ppt_h"/>
                                          </p:val>
                                        </p:tav>
                                      </p:tavLst>
                                    </p:anim>
                                  </p:childTnLst>
                                </p:cTn>
                              </p:par>
                            </p:childTnLst>
                          </p:cTn>
                        </p:par>
                      </p:childTnLst>
                    </p:cTn>
                  </p:par>
                  <p:par>
                    <p:cTn id="1144" nodeType="clickEffect" fill="hold">
                      <p:stCondLst>
                        <p:cond delay="indefinite"/>
                      </p:stCondLst>
                      <p:childTnLst>
                        <p:par>
                          <p:cTn id="1145" nodeType="withEffect" fill="hold">
                            <p:stCondLst>
                              <p:cond delay="0"/>
                            </p:stCondLst>
                            <p:childTnLst>
                              <p:par>
                                <p:cTn id="1146" nodeType="clickEffect" fill="hold" presetClass="entr" presetID="18" presetSubtype="3">
                                  <p:stCondLst>
                                    <p:cond delay="0"/>
                                  </p:stCondLst>
                                  <p:childTnLst>
                                    <p:set>
                                      <p:cBhvr>
                                        <p:cTn id="1147" dur="1" fill="hold">
                                          <p:stCondLst>
                                            <p:cond delay="0"/>
                                          </p:stCondLst>
                                        </p:cTn>
                                        <p:tgtEl>
                                          <p:spTgt spid="990"/>
                                        </p:tgtEl>
                                        <p:attrNameLst>
                                          <p:attrName>style.visibility</p:attrName>
                                        </p:attrNameLst>
                                      </p:cBhvr>
                                      <p:to>
                                        <p:strVal val="visible"/>
                                      </p:to>
                                    </p:set>
                                    <p:animEffect filter="strips(upRight)" transition="in">
                                      <p:cBhvr additive="repl">
                                        <p:cTn id="1148" dur="1000"/>
                                        <p:tgtEl>
                                          <p:spTgt spid="990"/>
                                        </p:tgtEl>
                                      </p:cBhvr>
                                    </p:animEffect>
                                  </p:childTnLst>
                                </p:cTn>
                              </p:par>
                            </p:childTnLst>
                          </p:cTn>
                        </p:par>
                      </p:childTnLst>
                    </p:cTn>
                  </p:par>
                  <p:par>
                    <p:cTn id="1149" nodeType="clickEffect" fill="hold">
                      <p:stCondLst>
                        <p:cond delay="indefinite"/>
                      </p:stCondLst>
                      <p:childTnLst>
                        <p:par>
                          <p:cTn id="1150" nodeType="withEffect" fill="hold">
                            <p:stCondLst>
                              <p:cond delay="0"/>
                            </p:stCondLst>
                            <p:childTnLst>
                              <p:par>
                                <p:cTn id="1151" nodeType="clickEffect" fill="hold" presetClass="entr" presetID="23" presetSubtype="16">
                                  <p:stCondLst>
                                    <p:cond delay="0"/>
                                  </p:stCondLst>
                                  <p:childTnLst>
                                    <p:set>
                                      <p:cBhvr>
                                        <p:cTn id="1152" dur="1" fill="hold">
                                          <p:stCondLst>
                                            <p:cond delay="0"/>
                                          </p:stCondLst>
                                        </p:cTn>
                                        <p:tgtEl>
                                          <p:spTgt spid="989"/>
                                        </p:tgtEl>
                                        <p:attrNameLst>
                                          <p:attrName>style.visibility</p:attrName>
                                        </p:attrNameLst>
                                      </p:cBhvr>
                                      <p:to>
                                        <p:strVal val="visible"/>
                                      </p:to>
                                    </p:set>
                                    <p:anim calcmode="lin" valueType="num">
                                      <p:cBhvr additive="repl">
                                        <p:cTn id="1153" dur="500" fill="hold"/>
                                        <p:tgtEl>
                                          <p:spTgt spid="989"/>
                                        </p:tgtEl>
                                        <p:attrNameLst>
                                          <p:attrName>ppt_w</p:attrName>
                                        </p:attrNameLst>
                                      </p:cBhvr>
                                      <p:tavLst>
                                        <p:tav tm="0">
                                          <p:val>
                                            <p:fltVal val="0"/>
                                          </p:val>
                                        </p:tav>
                                        <p:tav tm="100000">
                                          <p:val>
                                            <p:strVal val="#ppt_w"/>
                                          </p:val>
                                        </p:tav>
                                      </p:tavLst>
                                    </p:anim>
                                    <p:anim calcmode="lin" valueType="num">
                                      <p:cBhvr additive="repl">
                                        <p:cTn id="1154" dur="500" fill="hold"/>
                                        <p:tgtEl>
                                          <p:spTgt spid="989"/>
                                        </p:tgtEl>
                                        <p:attrNameLst>
                                          <p:attrName>ppt_h</p:attrName>
                                        </p:attrNameLst>
                                      </p:cBhvr>
                                      <p:tavLst>
                                        <p:tav tm="0">
                                          <p:val>
                                            <p:fltVal val="0"/>
                                          </p:val>
                                        </p:tav>
                                        <p:tav tm="100000">
                                          <p:val>
                                            <p:strVal val="#ppt_h"/>
                                          </p:val>
                                        </p:tav>
                                      </p:tavLst>
                                    </p:anim>
                                  </p:childTnLst>
                                </p:cTn>
                              </p:par>
                            </p:childTnLst>
                          </p:cTn>
                        </p:par>
                      </p:childTnLst>
                    </p:cTn>
                  </p:par>
                  <p:par>
                    <p:cTn id="1155" nodeType="clickEffect" fill="hold">
                      <p:stCondLst>
                        <p:cond delay="indefinite"/>
                      </p:stCondLst>
                      <p:childTnLst>
                        <p:par>
                          <p:cTn id="1156" nodeType="withEffect" fill="hold">
                            <p:stCondLst>
                              <p:cond delay="0"/>
                            </p:stCondLst>
                            <p:childTnLst>
                              <p:par>
                                <p:cTn id="1157" nodeType="clickEffect" fill="hold" presetClass="entr" presetID="18" presetSubtype="3">
                                  <p:stCondLst>
                                    <p:cond delay="0"/>
                                  </p:stCondLst>
                                  <p:childTnLst>
                                    <p:set>
                                      <p:cBhvr>
                                        <p:cTn id="1158" dur="1" fill="hold">
                                          <p:stCondLst>
                                            <p:cond delay="0"/>
                                          </p:stCondLst>
                                        </p:cTn>
                                        <p:tgtEl>
                                          <p:spTgt spid="991"/>
                                        </p:tgtEl>
                                        <p:attrNameLst>
                                          <p:attrName>style.visibility</p:attrName>
                                        </p:attrNameLst>
                                      </p:cBhvr>
                                      <p:to>
                                        <p:strVal val="visible"/>
                                      </p:to>
                                    </p:set>
                                    <p:animEffect filter="strips(upRight)" transition="in">
                                      <p:cBhvr additive="repl">
                                        <p:cTn id="1159" dur="1000"/>
                                        <p:tgtEl>
                                          <p:spTgt spid="991"/>
                                        </p:tgtEl>
                                      </p:cBhvr>
                                    </p:animEffect>
                                  </p:childTnLst>
                                </p:cTn>
                              </p:par>
                            </p:childTnLst>
                          </p:cTn>
                        </p:par>
                      </p:childTnLst>
                    </p:cTn>
                  </p:par>
                  <p:par>
                    <p:cTn id="1160" nodeType="clickEffect" fill="hold">
                      <p:stCondLst>
                        <p:cond delay="indefinite"/>
                      </p:stCondLst>
                      <p:childTnLst>
                        <p:par>
                          <p:cTn id="1161" nodeType="withEffect" fill="hold">
                            <p:stCondLst>
                              <p:cond delay="0"/>
                            </p:stCondLst>
                            <p:childTnLst>
                              <p:par>
                                <p:cTn id="1162" nodeType="clickEffect" fill="hold" presetClass="entr" presetID="23" presetSubtype="16">
                                  <p:stCondLst>
                                    <p:cond delay="0"/>
                                  </p:stCondLst>
                                  <p:childTnLst>
                                    <p:set>
                                      <p:cBhvr>
                                        <p:cTn id="1163" dur="1" fill="hold">
                                          <p:stCondLst>
                                            <p:cond delay="0"/>
                                          </p:stCondLst>
                                        </p:cTn>
                                        <p:tgtEl>
                                          <p:spTgt spid="995"/>
                                        </p:tgtEl>
                                        <p:attrNameLst>
                                          <p:attrName>style.visibility</p:attrName>
                                        </p:attrNameLst>
                                      </p:cBhvr>
                                      <p:to>
                                        <p:strVal val="visible"/>
                                      </p:to>
                                    </p:set>
                                    <p:anim calcmode="lin" valueType="num">
                                      <p:cBhvr additive="repl">
                                        <p:cTn id="1164" dur="500" fill="hold"/>
                                        <p:tgtEl>
                                          <p:spTgt spid="995"/>
                                        </p:tgtEl>
                                        <p:attrNameLst>
                                          <p:attrName>ppt_w</p:attrName>
                                        </p:attrNameLst>
                                      </p:cBhvr>
                                      <p:tavLst>
                                        <p:tav tm="0">
                                          <p:val>
                                            <p:fltVal val="0"/>
                                          </p:val>
                                        </p:tav>
                                        <p:tav tm="100000">
                                          <p:val>
                                            <p:strVal val="#ppt_w"/>
                                          </p:val>
                                        </p:tav>
                                      </p:tavLst>
                                    </p:anim>
                                    <p:anim calcmode="lin" valueType="num">
                                      <p:cBhvr additive="repl">
                                        <p:cTn id="1165" dur="500" fill="hold"/>
                                        <p:tgtEl>
                                          <p:spTgt spid="995"/>
                                        </p:tgtEl>
                                        <p:attrNameLst>
                                          <p:attrName>ppt_h</p:attrName>
                                        </p:attrNameLst>
                                      </p:cBhvr>
                                      <p:tavLst>
                                        <p:tav tm="0">
                                          <p:val>
                                            <p:fltVal val="0"/>
                                          </p:val>
                                        </p:tav>
                                        <p:tav tm="100000">
                                          <p:val>
                                            <p:strVal val="#ppt_h"/>
                                          </p:val>
                                        </p:tav>
                                      </p:tavLst>
                                    </p:anim>
                                  </p:childTnLst>
                                </p:cTn>
                              </p:par>
                            </p:childTnLst>
                          </p:cTn>
                        </p:par>
                        <p:par>
                          <p:cTn id="1166" nodeType="afterEffect" fill="hold">
                            <p:stCondLst>
                              <p:cond delay="500"/>
                            </p:stCondLst>
                            <p:childTnLst>
                              <p:par>
                                <p:cTn id="1167" nodeType="afterEffect" fill="hold" presetClass="entr" presetID="9">
                                  <p:stCondLst>
                                    <p:cond delay="0"/>
                                  </p:stCondLst>
                                  <p:childTnLst>
                                    <p:set>
                                      <p:cBhvr>
                                        <p:cTn id="1168" dur="1" fill="hold">
                                          <p:stCondLst>
                                            <p:cond delay="0"/>
                                          </p:stCondLst>
                                        </p:cTn>
                                        <p:tgtEl>
                                          <p:spTgt spid="996"/>
                                        </p:tgtEl>
                                        <p:attrNameLst>
                                          <p:attrName>style.visibility</p:attrName>
                                        </p:attrNameLst>
                                      </p:cBhvr>
                                      <p:to>
                                        <p:strVal val="visible"/>
                                      </p:to>
                                    </p:set>
                                    <p:animEffect filter="dissolve" transition="in">
                                      <p:cBhvr additive="repl">
                                        <p:cTn id="1169" dur="500"/>
                                        <p:tgtEl>
                                          <p:spTgt spid="996"/>
                                        </p:tgtEl>
                                      </p:cBhvr>
                                    </p:animEffect>
                                  </p:childTnLst>
                                </p:cTn>
                              </p:par>
                            </p:childTnLst>
                          </p:cTn>
                        </p:par>
                      </p:childTnLst>
                    </p:cTn>
                  </p:par>
                  <p:par>
                    <p:cTn id="1170" nodeType="clickEffect" fill="hold">
                      <p:stCondLst>
                        <p:cond delay="indefinite"/>
                      </p:stCondLst>
                      <p:childTnLst>
                        <p:par>
                          <p:cTn id="1171" nodeType="withEffect" fill="hold">
                            <p:stCondLst>
                              <p:cond delay="0"/>
                            </p:stCondLst>
                            <p:childTnLst>
                              <p:par>
                                <p:cTn id="1172" nodeType="clickEffect" fill="hold" presetClass="entr" presetID="23" presetSubtype="16">
                                  <p:stCondLst>
                                    <p:cond delay="0"/>
                                  </p:stCondLst>
                                  <p:childTnLst>
                                    <p:set>
                                      <p:cBhvr>
                                        <p:cTn id="1173" dur="1" fill="hold">
                                          <p:stCondLst>
                                            <p:cond delay="0"/>
                                          </p:stCondLst>
                                        </p:cTn>
                                        <p:tgtEl>
                                          <p:spTgt spid="997"/>
                                        </p:tgtEl>
                                        <p:attrNameLst>
                                          <p:attrName>style.visibility</p:attrName>
                                        </p:attrNameLst>
                                      </p:cBhvr>
                                      <p:to>
                                        <p:strVal val="visible"/>
                                      </p:to>
                                    </p:set>
                                    <p:anim calcmode="lin" valueType="num">
                                      <p:cBhvr additive="repl">
                                        <p:cTn id="1174" dur="500" fill="hold"/>
                                        <p:tgtEl>
                                          <p:spTgt spid="997"/>
                                        </p:tgtEl>
                                        <p:attrNameLst>
                                          <p:attrName>ppt_w</p:attrName>
                                        </p:attrNameLst>
                                      </p:cBhvr>
                                      <p:tavLst>
                                        <p:tav tm="0">
                                          <p:val>
                                            <p:fltVal val="0"/>
                                          </p:val>
                                        </p:tav>
                                        <p:tav tm="100000">
                                          <p:val>
                                            <p:strVal val="#ppt_w"/>
                                          </p:val>
                                        </p:tav>
                                      </p:tavLst>
                                    </p:anim>
                                    <p:anim calcmode="lin" valueType="num">
                                      <p:cBhvr additive="repl">
                                        <p:cTn id="1175" dur="500" fill="hold"/>
                                        <p:tgtEl>
                                          <p:spTgt spid="997"/>
                                        </p:tgtEl>
                                        <p:attrNameLst>
                                          <p:attrName>ppt_h</p:attrName>
                                        </p:attrNameLst>
                                      </p:cBhvr>
                                      <p:tavLst>
                                        <p:tav tm="0">
                                          <p:val>
                                            <p:fltVal val="0"/>
                                          </p:val>
                                        </p:tav>
                                        <p:tav tm="100000">
                                          <p:val>
                                            <p:strVal val="#ppt_h"/>
                                          </p:val>
                                        </p:tav>
                                      </p:tavLst>
                                    </p:anim>
                                  </p:childTnLst>
                                </p:cTn>
                              </p:par>
                            </p:childTnLst>
                          </p:cTn>
                        </p:par>
                        <p:par>
                          <p:cTn id="1176" nodeType="afterEffect" fill="hold">
                            <p:stCondLst>
                              <p:cond delay="500"/>
                            </p:stCondLst>
                            <p:childTnLst>
                              <p:par>
                                <p:cTn id="1177" nodeType="afterEffect" fill="hold" presetClass="entr" presetID="9">
                                  <p:stCondLst>
                                    <p:cond delay="0"/>
                                  </p:stCondLst>
                                  <p:childTnLst>
                                    <p:set>
                                      <p:cBhvr>
                                        <p:cTn id="1178" dur="1" fill="hold">
                                          <p:stCondLst>
                                            <p:cond delay="0"/>
                                          </p:stCondLst>
                                        </p:cTn>
                                        <p:tgtEl>
                                          <p:spTgt spid="998"/>
                                        </p:tgtEl>
                                        <p:attrNameLst>
                                          <p:attrName>style.visibility</p:attrName>
                                        </p:attrNameLst>
                                      </p:cBhvr>
                                      <p:to>
                                        <p:strVal val="visible"/>
                                      </p:to>
                                    </p:set>
                                    <p:animEffect filter="dissolve" transition="in">
                                      <p:cBhvr additive="repl">
                                        <p:cTn id="1179" dur="500"/>
                                        <p:tgtEl>
                                          <p:spTgt spid="998"/>
                                        </p:tgtEl>
                                      </p:cBhvr>
                                    </p:animEffect>
                                  </p:childTnLst>
                                </p:cTn>
                              </p:par>
                            </p:childTnLst>
                          </p:cTn>
                        </p:par>
                      </p:childTnLst>
                    </p:cTn>
                  </p:par>
                  <p:par>
                    <p:cTn id="1180" nodeType="clickEffect" fill="hold">
                      <p:stCondLst>
                        <p:cond delay="indefinite"/>
                      </p:stCondLst>
                      <p:childTnLst>
                        <p:par>
                          <p:cTn id="1181" nodeType="withEffect" fill="hold">
                            <p:stCondLst>
                              <p:cond delay="0"/>
                            </p:stCondLst>
                            <p:childTnLst>
                              <p:par>
                                <p:cTn id="1182" nodeType="clickEffect" fill="hold" presetClass="entr" presetID="9">
                                  <p:stCondLst>
                                    <p:cond delay="0"/>
                                  </p:stCondLst>
                                  <p:childTnLst>
                                    <p:set>
                                      <p:cBhvr>
                                        <p:cTn id="1183" dur="1" fill="hold">
                                          <p:stCondLst>
                                            <p:cond delay="0"/>
                                          </p:stCondLst>
                                        </p:cTn>
                                        <p:tgtEl>
                                          <p:spTgt spid="992">
                                            <p:txEl>
                                              <p:pRg st="0" end="0"/>
                                            </p:txEl>
                                          </p:spTgt>
                                        </p:tgtEl>
                                        <p:attrNameLst>
                                          <p:attrName>style.visibility</p:attrName>
                                        </p:attrNameLst>
                                      </p:cBhvr>
                                      <p:to>
                                        <p:strVal val="visible"/>
                                      </p:to>
                                    </p:set>
                                    <p:animEffect filter="dissolve" transition="in">
                                      <p:cBhvr additive="repl">
                                        <p:cTn id="1184" dur="500"/>
                                        <p:tgtEl>
                                          <p:spTgt spid="992">
                                            <p:txEl>
                                              <p:pRg st="0" end="0"/>
                                            </p:txEl>
                                          </p:spTgt>
                                        </p:tgtEl>
                                      </p:cBhvr>
                                    </p:animEffect>
                                  </p:childTnLst>
                                </p:cTn>
                              </p:par>
                            </p:childTnLst>
                          </p:cTn>
                        </p:par>
                      </p:childTnLst>
                    </p:cTn>
                  </p:par>
                  <p:par>
                    <p:cTn id="1185" nodeType="clickEffect" fill="hold">
                      <p:stCondLst>
                        <p:cond delay="indefinite"/>
                      </p:stCondLst>
                      <p:childTnLst>
                        <p:par>
                          <p:cTn id="1186" nodeType="withEffect" fill="hold">
                            <p:stCondLst>
                              <p:cond delay="0"/>
                            </p:stCondLst>
                            <p:childTnLst>
                              <p:par>
                                <p:cTn id="1187" nodeType="clickEffect" fill="hold" presetClass="entr" presetID="9">
                                  <p:stCondLst>
                                    <p:cond delay="0"/>
                                  </p:stCondLst>
                                  <p:childTnLst>
                                    <p:set>
                                      <p:cBhvr>
                                        <p:cTn id="1188" dur="1" fill="hold">
                                          <p:stCondLst>
                                            <p:cond delay="0"/>
                                          </p:stCondLst>
                                        </p:cTn>
                                        <p:tgtEl>
                                          <p:spTgt spid="993">
                                            <p:txEl>
                                              <p:pRg st="0" end="0"/>
                                            </p:txEl>
                                          </p:spTgt>
                                        </p:tgtEl>
                                        <p:attrNameLst>
                                          <p:attrName>style.visibility</p:attrName>
                                        </p:attrNameLst>
                                      </p:cBhvr>
                                      <p:to>
                                        <p:strVal val="visible"/>
                                      </p:to>
                                    </p:set>
                                    <p:animEffect filter="dissolve" transition="in">
                                      <p:cBhvr additive="repl">
                                        <p:cTn id="1189" dur="500"/>
                                        <p:tgtEl>
                                          <p:spTgt spid="993">
                                            <p:txEl>
                                              <p:pRg st="0" end="0"/>
                                            </p:txEl>
                                          </p:spTgt>
                                        </p:tgtEl>
                                      </p:cBhvr>
                                    </p:animEffect>
                                  </p:childTnLst>
                                </p:cTn>
                              </p:par>
                            </p:childTnLst>
                          </p:cTn>
                        </p:par>
                      </p:childTnLst>
                    </p:cTn>
                  </p:par>
                  <p:par>
                    <p:cTn id="1190" nodeType="clickEffect" fill="hold">
                      <p:stCondLst>
                        <p:cond delay="indefinite"/>
                      </p:stCondLst>
                      <p:childTnLst>
                        <p:par>
                          <p:cTn id="1191" nodeType="withEffect" fill="hold">
                            <p:stCondLst>
                              <p:cond delay="0"/>
                            </p:stCondLst>
                            <p:childTnLst>
                              <p:par>
                                <p:cTn id="1192" nodeType="clickEffect" fill="hold" presetClass="entr" presetID="9">
                                  <p:stCondLst>
                                    <p:cond delay="0"/>
                                  </p:stCondLst>
                                  <p:childTnLst>
                                    <p:set>
                                      <p:cBhvr>
                                        <p:cTn id="1193" dur="1" fill="hold">
                                          <p:stCondLst>
                                            <p:cond delay="0"/>
                                          </p:stCondLst>
                                        </p:cTn>
                                        <p:tgtEl>
                                          <p:spTgt spid="994"/>
                                        </p:tgtEl>
                                        <p:attrNameLst>
                                          <p:attrName>style.visibility</p:attrName>
                                        </p:attrNameLst>
                                      </p:cBhvr>
                                      <p:to>
                                        <p:strVal val="visible"/>
                                      </p:to>
                                    </p:set>
                                    <p:animEffect filter="dissolve" transition="in">
                                      <p:cBhvr additive="repl">
                                        <p:cTn id="1194" dur="500"/>
                                        <p:tgtEl>
                                          <p:spTgt spid="9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9" name="Text Box 183"/>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000" name="Text Box 185"/>
          <p:cNvSpPr/>
          <p:nvPr/>
        </p:nvSpPr>
        <p:spPr>
          <a:xfrm>
            <a:off x="1809720" y="191628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
        <p:nvSpPr>
          <p:cNvPr id="1001" name="Text Box 4"/>
          <p:cNvSpPr/>
          <p:nvPr/>
        </p:nvSpPr>
        <p:spPr>
          <a:xfrm>
            <a:off x="1819440" y="1111320"/>
            <a:ext cx="830232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  [ p </a:t>
            </a:r>
            <a:r>
              <a:rPr b="0" lang="tr-TR" sz="2400" spc="-1" strike="noStrike">
                <a:solidFill>
                  <a:srgbClr val="000000"/>
                </a:solidFill>
                <a:latin typeface="Symbol"/>
              </a:rPr>
              <a:t></a:t>
            </a:r>
            <a:r>
              <a:rPr b="0" lang="tr-TR" sz="2400" spc="-1" strike="noStrike">
                <a:solidFill>
                  <a:srgbClr val="000000"/>
                </a:solidFill>
                <a:latin typeface="Arial"/>
              </a:rPr>
              <a:t> ( 0 V 1 )</a:t>
            </a:r>
            <a:r>
              <a:rPr b="0" lang="en-US" sz="2400" spc="-1" strike="noStrike">
                <a:solidFill>
                  <a:srgbClr val="000000"/>
                </a:solidFill>
                <a:latin typeface="Arial"/>
              </a:rPr>
              <a:t>'</a:t>
            </a:r>
            <a:r>
              <a:rPr b="0" lang="tr-TR" sz="2400" spc="-1" strike="noStrike">
                <a:solidFill>
                  <a:srgbClr val="000000"/>
                </a:solidFill>
                <a:latin typeface="Arial"/>
              </a:rPr>
              <a:t> ]  V  [ ( q </a:t>
            </a:r>
            <a:r>
              <a:rPr b="0" lang="tr-TR" sz="2400" spc="-1" strike="noStrike">
                <a:solidFill>
                  <a:srgbClr val="000000"/>
                </a:solidFill>
                <a:latin typeface="Symbol"/>
              </a:rPr>
              <a:t></a:t>
            </a:r>
            <a:r>
              <a:rPr b="0" lang="tr-TR" sz="2400" spc="-1" strike="noStrike">
                <a:solidFill>
                  <a:srgbClr val="000000"/>
                </a:solidFill>
                <a:latin typeface="Arial"/>
              </a:rPr>
              <a:t> q ) v 0 ]  } </a:t>
            </a:r>
            <a:r>
              <a:rPr b="0" lang="tr-TR" sz="2400" spc="-1" strike="noStrike">
                <a:solidFill>
                  <a:srgbClr val="000000"/>
                </a:solidFill>
                <a:latin typeface="Symbol"/>
              </a:rPr>
              <a:t></a:t>
            </a:r>
            <a:r>
              <a:rPr b="0" lang="tr-TR" sz="2400" spc="-1" strike="noStrike">
                <a:solidFill>
                  <a:srgbClr val="000000"/>
                </a:solidFill>
                <a:latin typeface="Arial"/>
              </a:rPr>
              <a:t> q</a:t>
            </a:r>
            <a:r>
              <a:rPr b="0" lang="en-US" sz="2400" spc="-1" strike="noStrike">
                <a:solidFill>
                  <a:srgbClr val="000000"/>
                </a:solidFill>
                <a:latin typeface="Arial"/>
              </a:rPr>
              <a:t>'</a:t>
            </a:r>
            <a:r>
              <a:rPr b="0" lang="tr-TR" sz="2400" spc="-1" strike="noStrike">
                <a:solidFill>
                  <a:srgbClr val="000000"/>
                </a:solidFill>
                <a:latin typeface="Arial"/>
              </a:rPr>
              <a:t> önermesinin en sade hali nedir?</a:t>
            </a:r>
            <a:endParaRPr b="0" lang="tr-TR" sz="2400" spc="-1" strike="noStrike">
              <a:latin typeface="Arial"/>
            </a:endParaRPr>
          </a:p>
        </p:txBody>
      </p:sp>
      <p:sp>
        <p:nvSpPr>
          <p:cNvPr id="1002" name="Text Box 4"/>
          <p:cNvSpPr/>
          <p:nvPr/>
        </p:nvSpPr>
        <p:spPr>
          <a:xfrm>
            <a:off x="1825560" y="2419200"/>
            <a:ext cx="614160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 [ p</a:t>
            </a:r>
            <a:r>
              <a:rPr b="0" lang="tr-TR" sz="2400" spc="-1" strike="noStrike">
                <a:solidFill>
                  <a:srgbClr val="000000"/>
                </a:solidFill>
                <a:latin typeface="Symbol"/>
              </a:rPr>
              <a:t></a:t>
            </a:r>
            <a:r>
              <a:rPr b="0" lang="tr-TR" sz="2400" spc="-1" strike="noStrike">
                <a:solidFill>
                  <a:srgbClr val="000000"/>
                </a:solidFill>
                <a:latin typeface="Arial"/>
              </a:rPr>
              <a:t>(0 V 1)</a:t>
            </a:r>
            <a:r>
              <a:rPr b="0" lang="en-US" sz="2400" spc="-1" strike="noStrike">
                <a:solidFill>
                  <a:srgbClr val="000000"/>
                </a:solidFill>
                <a:latin typeface="Arial"/>
              </a:rPr>
              <a:t>'</a:t>
            </a:r>
            <a:r>
              <a:rPr b="0" lang="tr-TR" sz="2400" spc="-1" strike="noStrike">
                <a:solidFill>
                  <a:srgbClr val="000000"/>
                </a:solidFill>
                <a:latin typeface="Arial"/>
              </a:rPr>
              <a:t> ] V [ (q </a:t>
            </a:r>
            <a:r>
              <a:rPr b="0" lang="tr-TR" sz="2400" spc="-1" strike="noStrike">
                <a:solidFill>
                  <a:srgbClr val="000000"/>
                </a:solidFill>
                <a:latin typeface="Symbol"/>
              </a:rPr>
              <a:t></a:t>
            </a:r>
            <a:r>
              <a:rPr b="0" lang="tr-TR" sz="2400" spc="-1" strike="noStrike">
                <a:solidFill>
                  <a:srgbClr val="000000"/>
                </a:solidFill>
                <a:latin typeface="Arial"/>
              </a:rPr>
              <a:t> q) v 0 ] } </a:t>
            </a:r>
            <a:r>
              <a:rPr b="0" lang="tr-TR" sz="2400" spc="-1" strike="noStrike">
                <a:solidFill>
                  <a:srgbClr val="000000"/>
                </a:solidFill>
                <a:latin typeface="Symbol"/>
              </a:rPr>
              <a:t></a:t>
            </a:r>
            <a:r>
              <a:rPr b="0" lang="tr-TR" sz="2400" spc="-1" strike="noStrike">
                <a:solidFill>
                  <a:srgbClr val="000000"/>
                </a:solidFill>
                <a:latin typeface="Arial"/>
              </a:rPr>
              <a:t> q</a:t>
            </a:r>
            <a:r>
              <a:rPr b="0" lang="en-US" sz="2400" spc="-1" strike="noStrike">
                <a:solidFill>
                  <a:srgbClr val="000000"/>
                </a:solidFill>
                <a:latin typeface="Arial"/>
              </a:rPr>
              <a:t>'</a:t>
            </a:r>
            <a:r>
              <a:rPr b="0" lang="tr-TR" sz="2400" spc="-1" strike="noStrike">
                <a:solidFill>
                  <a:srgbClr val="000000"/>
                </a:solidFill>
                <a:latin typeface="Arial"/>
              </a:rPr>
              <a:t> </a:t>
            </a:r>
            <a:r>
              <a:rPr b="0" lang="en-US" sz="2400" spc="-1" strike="noStrike">
                <a:solidFill>
                  <a:srgbClr val="000000"/>
                </a:solidFill>
                <a:latin typeface="Arial"/>
              </a:rPr>
              <a:t>≡</a:t>
            </a:r>
            <a:endParaRPr b="0" lang="tr-TR" sz="2400" spc="-1" strike="noStrike">
              <a:latin typeface="Arial"/>
            </a:endParaRPr>
          </a:p>
        </p:txBody>
      </p:sp>
      <p:sp>
        <p:nvSpPr>
          <p:cNvPr id="1003" name="Text Box 4"/>
          <p:cNvSpPr/>
          <p:nvPr/>
        </p:nvSpPr>
        <p:spPr>
          <a:xfrm>
            <a:off x="6888240" y="2406600"/>
            <a:ext cx="34570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 [ p </a:t>
            </a:r>
            <a:r>
              <a:rPr b="0" lang="tr-TR" sz="2400" spc="-1" strike="noStrike">
                <a:solidFill>
                  <a:srgbClr val="000000"/>
                </a:solidFill>
                <a:latin typeface="Symbol"/>
              </a:rPr>
              <a:t></a:t>
            </a:r>
            <a:r>
              <a:rPr b="0" lang="tr-TR" sz="2400" spc="-1" strike="noStrike">
                <a:solidFill>
                  <a:srgbClr val="000000"/>
                </a:solidFill>
                <a:latin typeface="Arial"/>
              </a:rPr>
              <a:t> 0 ] V [ q v 0 ] } </a:t>
            </a:r>
            <a:r>
              <a:rPr b="0" lang="tr-TR" sz="2400" spc="-1" strike="noStrike">
                <a:solidFill>
                  <a:srgbClr val="000000"/>
                </a:solidFill>
                <a:latin typeface="Symbol"/>
              </a:rPr>
              <a:t></a:t>
            </a:r>
            <a:r>
              <a:rPr b="0" lang="tr-TR" sz="2400" spc="-1" strike="noStrike">
                <a:solidFill>
                  <a:srgbClr val="000000"/>
                </a:solidFill>
                <a:latin typeface="Arial"/>
              </a:rPr>
              <a:t>q</a:t>
            </a:r>
            <a:r>
              <a:rPr b="0" lang="en-US" sz="2400" spc="-1" strike="noStrike">
                <a:solidFill>
                  <a:srgbClr val="000000"/>
                </a:solidFill>
                <a:latin typeface="Arial"/>
              </a:rPr>
              <a:t>'</a:t>
            </a:r>
            <a:endParaRPr b="0" lang="tr-TR" sz="2400" spc="-1" strike="noStrike">
              <a:latin typeface="Arial"/>
            </a:endParaRPr>
          </a:p>
        </p:txBody>
      </p:sp>
      <p:sp>
        <p:nvSpPr>
          <p:cNvPr id="1004" name="Text Box 4"/>
          <p:cNvSpPr/>
          <p:nvPr/>
        </p:nvSpPr>
        <p:spPr>
          <a:xfrm>
            <a:off x="6599160" y="2997360"/>
            <a:ext cx="223308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 </a:t>
            </a:r>
            <a:r>
              <a:rPr b="0" lang="tr-TR" sz="2400" spc="-1" strike="noStrike">
                <a:solidFill>
                  <a:srgbClr val="000000"/>
                </a:solidFill>
                <a:latin typeface="Arial"/>
              </a:rPr>
              <a:t>( 0 V q ) </a:t>
            </a:r>
            <a:r>
              <a:rPr b="0" lang="tr-TR" sz="2400" spc="-1" strike="noStrike">
                <a:solidFill>
                  <a:srgbClr val="000000"/>
                </a:solidFill>
                <a:latin typeface="Symbol"/>
              </a:rPr>
              <a:t></a:t>
            </a:r>
            <a:r>
              <a:rPr b="0" lang="tr-TR" sz="2400" spc="-1" strike="noStrike">
                <a:solidFill>
                  <a:srgbClr val="000000"/>
                </a:solidFill>
                <a:latin typeface="Arial"/>
              </a:rPr>
              <a:t> q</a:t>
            </a:r>
            <a:r>
              <a:rPr b="0" lang="en-US" sz="2400" spc="-1" strike="noStrike">
                <a:solidFill>
                  <a:srgbClr val="000000"/>
                </a:solidFill>
                <a:latin typeface="Arial"/>
              </a:rPr>
              <a:t>'</a:t>
            </a:r>
            <a:endParaRPr b="0" lang="tr-TR" sz="2400" spc="-1" strike="noStrike">
              <a:latin typeface="Arial"/>
            </a:endParaRPr>
          </a:p>
        </p:txBody>
      </p:sp>
      <p:sp>
        <p:nvSpPr>
          <p:cNvPr id="1005" name="Text Box 4"/>
          <p:cNvSpPr/>
          <p:nvPr/>
        </p:nvSpPr>
        <p:spPr>
          <a:xfrm>
            <a:off x="6599160" y="3548160"/>
            <a:ext cx="129672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 </a:t>
            </a:r>
            <a:r>
              <a:rPr b="0" lang="tr-TR" sz="2400" spc="-1" strike="noStrike">
                <a:solidFill>
                  <a:srgbClr val="000000"/>
                </a:solidFill>
                <a:latin typeface="Arial"/>
              </a:rPr>
              <a:t>q </a:t>
            </a:r>
            <a:r>
              <a:rPr b="0" lang="tr-TR" sz="2400" spc="-1" strike="noStrike">
                <a:solidFill>
                  <a:srgbClr val="000000"/>
                </a:solidFill>
                <a:latin typeface="Symbol"/>
              </a:rPr>
              <a:t></a:t>
            </a:r>
            <a:r>
              <a:rPr b="0" lang="tr-TR" sz="2400" spc="-1" strike="noStrike">
                <a:solidFill>
                  <a:srgbClr val="000000"/>
                </a:solidFill>
                <a:latin typeface="Arial"/>
              </a:rPr>
              <a:t> q</a:t>
            </a:r>
            <a:r>
              <a:rPr b="0" lang="en-US" sz="2400" spc="-1" strike="noStrike">
                <a:solidFill>
                  <a:srgbClr val="000000"/>
                </a:solidFill>
                <a:latin typeface="Arial"/>
              </a:rPr>
              <a:t>'</a:t>
            </a:r>
            <a:endParaRPr b="0" lang="tr-TR" sz="2400" spc="-1" strike="noStrike">
              <a:latin typeface="Arial"/>
            </a:endParaRPr>
          </a:p>
        </p:txBody>
      </p:sp>
      <p:sp>
        <p:nvSpPr>
          <p:cNvPr id="1006" name="AutoShape 13"/>
          <p:cNvSpPr/>
          <p:nvPr/>
        </p:nvSpPr>
        <p:spPr>
          <a:xfrm rot="16200000">
            <a:off x="3041640" y="2500560"/>
            <a:ext cx="151920" cy="914040"/>
          </a:xfrm>
          <a:prstGeom prst="leftBrace">
            <a:avLst>
              <a:gd name="adj1" fmla="val 50000"/>
              <a:gd name="adj2" fmla="val 50000"/>
            </a:avLst>
          </a:prstGeom>
          <a:noFill/>
          <a:ln w="12700">
            <a:solidFill>
              <a:srgbClr val="ff3300"/>
            </a:solidFill>
            <a:round/>
          </a:ln>
        </p:spPr>
        <p:style>
          <a:lnRef idx="0"/>
          <a:fillRef idx="0"/>
          <a:effectRef idx="0"/>
          <a:fontRef idx="minor"/>
        </p:style>
      </p:sp>
      <p:sp>
        <p:nvSpPr>
          <p:cNvPr id="1007" name="Text Box 4"/>
          <p:cNvSpPr/>
          <p:nvPr/>
        </p:nvSpPr>
        <p:spPr>
          <a:xfrm>
            <a:off x="2941560" y="2986200"/>
            <a:ext cx="36000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ff3300"/>
                </a:solidFill>
                <a:latin typeface="Arial"/>
              </a:rPr>
              <a:t>0</a:t>
            </a:r>
            <a:endParaRPr b="0" lang="tr-TR" sz="2400" spc="-1" strike="noStrike">
              <a:latin typeface="Arial"/>
            </a:endParaRPr>
          </a:p>
        </p:txBody>
      </p:sp>
      <p:sp>
        <p:nvSpPr>
          <p:cNvPr id="1008" name="AutoShape 15"/>
          <p:cNvSpPr/>
          <p:nvPr/>
        </p:nvSpPr>
        <p:spPr>
          <a:xfrm rot="16200000">
            <a:off x="4644360" y="2511000"/>
            <a:ext cx="129960" cy="842760"/>
          </a:xfrm>
          <a:prstGeom prst="leftBrace">
            <a:avLst>
              <a:gd name="adj1" fmla="val 53963"/>
              <a:gd name="adj2" fmla="val 50000"/>
            </a:avLst>
          </a:prstGeom>
          <a:noFill/>
          <a:ln w="12700">
            <a:solidFill>
              <a:srgbClr val="ff3300"/>
            </a:solidFill>
            <a:round/>
          </a:ln>
        </p:spPr>
        <p:style>
          <a:lnRef idx="0"/>
          <a:fillRef idx="0"/>
          <a:effectRef idx="0"/>
          <a:fontRef idx="minor"/>
        </p:style>
      </p:sp>
      <p:sp>
        <p:nvSpPr>
          <p:cNvPr id="1009" name="Text Box 4"/>
          <p:cNvSpPr/>
          <p:nvPr/>
        </p:nvSpPr>
        <p:spPr>
          <a:xfrm>
            <a:off x="4525920" y="2971800"/>
            <a:ext cx="36000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ff3300"/>
                </a:solidFill>
                <a:latin typeface="Arial"/>
              </a:rPr>
              <a:t>q</a:t>
            </a:r>
            <a:endParaRPr b="0" lang="tr-TR" sz="2400" spc="-1" strike="noStrike">
              <a:latin typeface="Arial"/>
            </a:endParaRPr>
          </a:p>
        </p:txBody>
      </p:sp>
      <p:sp>
        <p:nvSpPr>
          <p:cNvPr id="1010" name="Text Box 4"/>
          <p:cNvSpPr/>
          <p:nvPr/>
        </p:nvSpPr>
        <p:spPr>
          <a:xfrm>
            <a:off x="6600960" y="4051440"/>
            <a:ext cx="71892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 </a:t>
            </a:r>
            <a:r>
              <a:rPr b="0" lang="tr-TR" sz="2400" spc="-1" strike="noStrike">
                <a:solidFill>
                  <a:srgbClr val="000000"/>
                </a:solidFill>
                <a:latin typeface="Arial"/>
              </a:rPr>
              <a:t>0</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195" dur="indefinite" restart="never" nodeType="tmRoot">
          <p:childTnLst>
            <p:seq>
              <p:cTn id="1196" dur="indefinite" nodeType="mainSeq">
                <p:childTnLst>
                  <p:par>
                    <p:cTn id="1197" nodeType="clickEffect" fill="hold">
                      <p:stCondLst>
                        <p:cond delay="indefinite"/>
                      </p:stCondLst>
                      <p:childTnLst>
                        <p:par>
                          <p:cTn id="1198" nodeType="withEffect" fill="hold">
                            <p:stCondLst>
                              <p:cond delay="0"/>
                            </p:stCondLst>
                            <p:childTnLst>
                              <p:par>
                                <p:cTn id="1199" nodeType="clickEffect" fill="hold" presetClass="entr" presetID="23" presetSubtype="16">
                                  <p:stCondLst>
                                    <p:cond delay="0"/>
                                  </p:stCondLst>
                                  <p:childTnLst>
                                    <p:set>
                                      <p:cBhvr>
                                        <p:cTn id="1200" dur="1" fill="hold">
                                          <p:stCondLst>
                                            <p:cond delay="0"/>
                                          </p:stCondLst>
                                        </p:cTn>
                                        <p:tgtEl>
                                          <p:spTgt spid="999"/>
                                        </p:tgtEl>
                                        <p:attrNameLst>
                                          <p:attrName>style.visibility</p:attrName>
                                        </p:attrNameLst>
                                      </p:cBhvr>
                                      <p:to>
                                        <p:strVal val="visible"/>
                                      </p:to>
                                    </p:set>
                                    <p:anim calcmode="lin" valueType="num">
                                      <p:cBhvr additive="repl">
                                        <p:cTn id="1201" dur="500" fill="hold"/>
                                        <p:tgtEl>
                                          <p:spTgt spid="999"/>
                                        </p:tgtEl>
                                        <p:attrNameLst>
                                          <p:attrName>ppt_w</p:attrName>
                                        </p:attrNameLst>
                                      </p:cBhvr>
                                      <p:tavLst>
                                        <p:tav tm="0">
                                          <p:val>
                                            <p:fltVal val="0"/>
                                          </p:val>
                                        </p:tav>
                                        <p:tav tm="100000">
                                          <p:val>
                                            <p:strVal val="#ppt_w"/>
                                          </p:val>
                                        </p:tav>
                                      </p:tavLst>
                                    </p:anim>
                                    <p:anim calcmode="lin" valueType="num">
                                      <p:cBhvr additive="repl">
                                        <p:cTn id="1202" dur="500" fill="hold"/>
                                        <p:tgtEl>
                                          <p:spTgt spid="999"/>
                                        </p:tgtEl>
                                        <p:attrNameLst>
                                          <p:attrName>ppt_h</p:attrName>
                                        </p:attrNameLst>
                                      </p:cBhvr>
                                      <p:tavLst>
                                        <p:tav tm="0">
                                          <p:val>
                                            <p:fltVal val="0"/>
                                          </p:val>
                                        </p:tav>
                                        <p:tav tm="100000">
                                          <p:val>
                                            <p:strVal val="#ppt_h"/>
                                          </p:val>
                                        </p:tav>
                                      </p:tavLst>
                                    </p:anim>
                                  </p:childTnLst>
                                </p:cTn>
                              </p:par>
                            </p:childTnLst>
                          </p:cTn>
                        </p:par>
                      </p:childTnLst>
                    </p:cTn>
                  </p:par>
                  <p:par>
                    <p:cTn id="1203" nodeType="clickEffect" fill="hold">
                      <p:stCondLst>
                        <p:cond delay="indefinite"/>
                      </p:stCondLst>
                      <p:childTnLst>
                        <p:par>
                          <p:cTn id="1204" nodeType="withEffect" fill="hold">
                            <p:stCondLst>
                              <p:cond delay="0"/>
                            </p:stCondLst>
                            <p:childTnLst>
                              <p:par>
                                <p:cTn id="1205" nodeType="clickEffect" fill="hold" presetClass="entr" presetID="9">
                                  <p:stCondLst>
                                    <p:cond delay="0"/>
                                  </p:stCondLst>
                                  <p:childTnLst>
                                    <p:set>
                                      <p:cBhvr>
                                        <p:cTn id="1206" dur="1" fill="hold">
                                          <p:stCondLst>
                                            <p:cond delay="0"/>
                                          </p:stCondLst>
                                        </p:cTn>
                                        <p:tgtEl>
                                          <p:spTgt spid="1001"/>
                                        </p:tgtEl>
                                        <p:attrNameLst>
                                          <p:attrName>style.visibility</p:attrName>
                                        </p:attrNameLst>
                                      </p:cBhvr>
                                      <p:to>
                                        <p:strVal val="visible"/>
                                      </p:to>
                                    </p:set>
                                    <p:animEffect filter="dissolve" transition="in">
                                      <p:cBhvr additive="repl">
                                        <p:cTn id="1207" dur="500"/>
                                        <p:tgtEl>
                                          <p:spTgt spid="1001"/>
                                        </p:tgtEl>
                                      </p:cBhvr>
                                    </p:animEffect>
                                  </p:childTnLst>
                                </p:cTn>
                              </p:par>
                            </p:childTnLst>
                          </p:cTn>
                        </p:par>
                      </p:childTnLst>
                    </p:cTn>
                  </p:par>
                  <p:par>
                    <p:cTn id="1208" nodeType="clickEffect" fill="hold">
                      <p:stCondLst>
                        <p:cond delay="indefinite"/>
                      </p:stCondLst>
                      <p:childTnLst>
                        <p:par>
                          <p:cTn id="1209" nodeType="withEffect" fill="hold">
                            <p:stCondLst>
                              <p:cond delay="0"/>
                            </p:stCondLst>
                            <p:childTnLst>
                              <p:par>
                                <p:cTn id="1210" nodeType="clickEffect" fill="hold" presetClass="entr" presetID="23" presetSubtype="16">
                                  <p:stCondLst>
                                    <p:cond delay="0"/>
                                  </p:stCondLst>
                                  <p:childTnLst>
                                    <p:set>
                                      <p:cBhvr>
                                        <p:cTn id="1211" dur="1" fill="hold">
                                          <p:stCondLst>
                                            <p:cond delay="0"/>
                                          </p:stCondLst>
                                        </p:cTn>
                                        <p:tgtEl>
                                          <p:spTgt spid="1000"/>
                                        </p:tgtEl>
                                        <p:attrNameLst>
                                          <p:attrName>style.visibility</p:attrName>
                                        </p:attrNameLst>
                                      </p:cBhvr>
                                      <p:to>
                                        <p:strVal val="visible"/>
                                      </p:to>
                                    </p:set>
                                    <p:anim calcmode="lin" valueType="num">
                                      <p:cBhvr additive="repl">
                                        <p:cTn id="1212" dur="500" fill="hold"/>
                                        <p:tgtEl>
                                          <p:spTgt spid="1000"/>
                                        </p:tgtEl>
                                        <p:attrNameLst>
                                          <p:attrName>ppt_w</p:attrName>
                                        </p:attrNameLst>
                                      </p:cBhvr>
                                      <p:tavLst>
                                        <p:tav tm="0">
                                          <p:val>
                                            <p:fltVal val="0"/>
                                          </p:val>
                                        </p:tav>
                                        <p:tav tm="100000">
                                          <p:val>
                                            <p:strVal val="#ppt_w"/>
                                          </p:val>
                                        </p:tav>
                                      </p:tavLst>
                                    </p:anim>
                                    <p:anim calcmode="lin" valueType="num">
                                      <p:cBhvr additive="repl">
                                        <p:cTn id="1213" dur="500" fill="hold"/>
                                        <p:tgtEl>
                                          <p:spTgt spid="1000"/>
                                        </p:tgtEl>
                                        <p:attrNameLst>
                                          <p:attrName>ppt_h</p:attrName>
                                        </p:attrNameLst>
                                      </p:cBhvr>
                                      <p:tavLst>
                                        <p:tav tm="0">
                                          <p:val>
                                            <p:fltVal val="0"/>
                                          </p:val>
                                        </p:tav>
                                        <p:tav tm="100000">
                                          <p:val>
                                            <p:strVal val="#ppt_h"/>
                                          </p:val>
                                        </p:tav>
                                      </p:tavLst>
                                    </p:anim>
                                  </p:childTnLst>
                                </p:cTn>
                              </p:par>
                            </p:childTnLst>
                          </p:cTn>
                        </p:par>
                      </p:childTnLst>
                    </p:cTn>
                  </p:par>
                  <p:par>
                    <p:cTn id="1214" nodeType="clickEffect" fill="hold">
                      <p:stCondLst>
                        <p:cond delay="indefinite"/>
                      </p:stCondLst>
                      <p:childTnLst>
                        <p:par>
                          <p:cTn id="1215" nodeType="withEffect" fill="hold">
                            <p:stCondLst>
                              <p:cond delay="0"/>
                            </p:stCondLst>
                            <p:childTnLst>
                              <p:par>
                                <p:cTn id="1216" nodeType="clickEffect" fill="hold" presetClass="entr" presetID="18" presetSubtype="3">
                                  <p:stCondLst>
                                    <p:cond delay="0"/>
                                  </p:stCondLst>
                                  <p:childTnLst>
                                    <p:set>
                                      <p:cBhvr>
                                        <p:cTn id="1217" dur="1" fill="hold">
                                          <p:stCondLst>
                                            <p:cond delay="0"/>
                                          </p:stCondLst>
                                        </p:cTn>
                                        <p:tgtEl>
                                          <p:spTgt spid="1002"/>
                                        </p:tgtEl>
                                        <p:attrNameLst>
                                          <p:attrName>style.visibility</p:attrName>
                                        </p:attrNameLst>
                                      </p:cBhvr>
                                      <p:to>
                                        <p:strVal val="visible"/>
                                      </p:to>
                                    </p:set>
                                    <p:animEffect filter="strips(upRight)" transition="in">
                                      <p:cBhvr additive="repl">
                                        <p:cTn id="1218" dur="1000"/>
                                        <p:tgtEl>
                                          <p:spTgt spid="1002"/>
                                        </p:tgtEl>
                                      </p:cBhvr>
                                    </p:animEffect>
                                  </p:childTnLst>
                                </p:cTn>
                              </p:par>
                            </p:childTnLst>
                          </p:cTn>
                        </p:par>
                      </p:childTnLst>
                    </p:cTn>
                  </p:par>
                  <p:par>
                    <p:cTn id="1219" nodeType="clickEffect" fill="hold">
                      <p:stCondLst>
                        <p:cond delay="indefinite"/>
                      </p:stCondLst>
                      <p:childTnLst>
                        <p:par>
                          <p:cTn id="1220" nodeType="withEffect" fill="hold">
                            <p:stCondLst>
                              <p:cond delay="0"/>
                            </p:stCondLst>
                            <p:childTnLst>
                              <p:par>
                                <p:cTn id="1221" nodeType="clickEffect" fill="hold" presetClass="entr" presetID="23" presetSubtype="16">
                                  <p:stCondLst>
                                    <p:cond delay="0"/>
                                  </p:stCondLst>
                                  <p:childTnLst>
                                    <p:set>
                                      <p:cBhvr>
                                        <p:cTn id="1222" dur="1" fill="hold">
                                          <p:stCondLst>
                                            <p:cond delay="0"/>
                                          </p:stCondLst>
                                        </p:cTn>
                                        <p:tgtEl>
                                          <p:spTgt spid="1006"/>
                                        </p:tgtEl>
                                        <p:attrNameLst>
                                          <p:attrName>style.visibility</p:attrName>
                                        </p:attrNameLst>
                                      </p:cBhvr>
                                      <p:to>
                                        <p:strVal val="visible"/>
                                      </p:to>
                                    </p:set>
                                    <p:anim calcmode="lin" valueType="num">
                                      <p:cBhvr additive="repl">
                                        <p:cTn id="1223" dur="500" fill="hold"/>
                                        <p:tgtEl>
                                          <p:spTgt spid="1006"/>
                                        </p:tgtEl>
                                        <p:attrNameLst>
                                          <p:attrName>ppt_w</p:attrName>
                                        </p:attrNameLst>
                                      </p:cBhvr>
                                      <p:tavLst>
                                        <p:tav tm="0">
                                          <p:val>
                                            <p:fltVal val="0"/>
                                          </p:val>
                                        </p:tav>
                                        <p:tav tm="100000">
                                          <p:val>
                                            <p:strVal val="#ppt_w"/>
                                          </p:val>
                                        </p:tav>
                                      </p:tavLst>
                                    </p:anim>
                                    <p:anim calcmode="lin" valueType="num">
                                      <p:cBhvr additive="repl">
                                        <p:cTn id="1224" dur="500" fill="hold"/>
                                        <p:tgtEl>
                                          <p:spTgt spid="1006"/>
                                        </p:tgtEl>
                                        <p:attrNameLst>
                                          <p:attrName>ppt_h</p:attrName>
                                        </p:attrNameLst>
                                      </p:cBhvr>
                                      <p:tavLst>
                                        <p:tav tm="0">
                                          <p:val>
                                            <p:fltVal val="0"/>
                                          </p:val>
                                        </p:tav>
                                        <p:tav tm="100000">
                                          <p:val>
                                            <p:strVal val="#ppt_h"/>
                                          </p:val>
                                        </p:tav>
                                      </p:tavLst>
                                    </p:anim>
                                  </p:childTnLst>
                                </p:cTn>
                              </p:par>
                            </p:childTnLst>
                          </p:cTn>
                        </p:par>
                        <p:par>
                          <p:cTn id="1225" nodeType="afterEffect" fill="hold">
                            <p:stCondLst>
                              <p:cond delay="500"/>
                            </p:stCondLst>
                            <p:childTnLst>
                              <p:par>
                                <p:cTn id="1226" nodeType="afterEffect" fill="hold" presetClass="entr" presetID="23" presetSubtype="32">
                                  <p:stCondLst>
                                    <p:cond delay="0"/>
                                  </p:stCondLst>
                                  <p:childTnLst>
                                    <p:set>
                                      <p:cBhvr>
                                        <p:cTn id="1227" dur="1" fill="hold">
                                          <p:stCondLst>
                                            <p:cond delay="0"/>
                                          </p:stCondLst>
                                        </p:cTn>
                                        <p:tgtEl>
                                          <p:spTgt spid="1007"/>
                                        </p:tgtEl>
                                        <p:attrNameLst>
                                          <p:attrName>style.visibility</p:attrName>
                                        </p:attrNameLst>
                                      </p:cBhvr>
                                      <p:to>
                                        <p:strVal val="visible"/>
                                      </p:to>
                                    </p:set>
                                    <p:anim calcmode="lin" valueType="num">
                                      <p:cBhvr additive="repl">
                                        <p:cTn id="1228" dur="500" fill="hold"/>
                                        <p:tgtEl>
                                          <p:spTgt spid="1007"/>
                                        </p:tgtEl>
                                        <p:attrNameLst>
                                          <p:attrName>ppt_w</p:attrName>
                                        </p:attrNameLst>
                                      </p:cBhvr>
                                      <p:tavLst>
                                        <p:tav tm="0">
                                          <p:val>
                                            <p:strVal val="4*#ppt_w"/>
                                          </p:val>
                                        </p:tav>
                                        <p:tav tm="100000">
                                          <p:val>
                                            <p:strVal val="#ppt_w"/>
                                          </p:val>
                                        </p:tav>
                                      </p:tavLst>
                                    </p:anim>
                                    <p:anim calcmode="lin" valueType="num">
                                      <p:cBhvr additive="repl">
                                        <p:cTn id="1229" dur="500" fill="hold"/>
                                        <p:tgtEl>
                                          <p:spTgt spid="1007"/>
                                        </p:tgtEl>
                                        <p:attrNameLst>
                                          <p:attrName>ppt_h</p:attrName>
                                        </p:attrNameLst>
                                      </p:cBhvr>
                                      <p:tavLst>
                                        <p:tav tm="0">
                                          <p:val>
                                            <p:strVal val="4*#ppt_h"/>
                                          </p:val>
                                        </p:tav>
                                        <p:tav tm="100000">
                                          <p:val>
                                            <p:strVal val="#ppt_h"/>
                                          </p:val>
                                        </p:tav>
                                      </p:tavLst>
                                    </p:anim>
                                  </p:childTnLst>
                                </p:cTn>
                              </p:par>
                            </p:childTnLst>
                          </p:cTn>
                        </p:par>
                        <p:par>
                          <p:cTn id="1230" nodeType="afterEffect" fill="hold">
                            <p:stCondLst>
                              <p:cond delay="1000"/>
                            </p:stCondLst>
                            <p:childTnLst>
                              <p:par>
                                <p:cTn id="1231" nodeType="afterEffect" fill="hold" presetClass="entr" presetID="23" presetSubtype="16">
                                  <p:stCondLst>
                                    <p:cond delay="0"/>
                                  </p:stCondLst>
                                  <p:childTnLst>
                                    <p:set>
                                      <p:cBhvr>
                                        <p:cTn id="1232" dur="1" fill="hold">
                                          <p:stCondLst>
                                            <p:cond delay="0"/>
                                          </p:stCondLst>
                                        </p:cTn>
                                        <p:tgtEl>
                                          <p:spTgt spid="1008"/>
                                        </p:tgtEl>
                                        <p:attrNameLst>
                                          <p:attrName>style.visibility</p:attrName>
                                        </p:attrNameLst>
                                      </p:cBhvr>
                                      <p:to>
                                        <p:strVal val="visible"/>
                                      </p:to>
                                    </p:set>
                                    <p:anim calcmode="lin" valueType="num">
                                      <p:cBhvr additive="repl">
                                        <p:cTn id="1233" dur="500" fill="hold"/>
                                        <p:tgtEl>
                                          <p:spTgt spid="1008"/>
                                        </p:tgtEl>
                                        <p:attrNameLst>
                                          <p:attrName>ppt_w</p:attrName>
                                        </p:attrNameLst>
                                      </p:cBhvr>
                                      <p:tavLst>
                                        <p:tav tm="0">
                                          <p:val>
                                            <p:fltVal val="0"/>
                                          </p:val>
                                        </p:tav>
                                        <p:tav tm="100000">
                                          <p:val>
                                            <p:strVal val="#ppt_w"/>
                                          </p:val>
                                        </p:tav>
                                      </p:tavLst>
                                    </p:anim>
                                    <p:anim calcmode="lin" valueType="num">
                                      <p:cBhvr additive="repl">
                                        <p:cTn id="1234" dur="500" fill="hold"/>
                                        <p:tgtEl>
                                          <p:spTgt spid="1008"/>
                                        </p:tgtEl>
                                        <p:attrNameLst>
                                          <p:attrName>ppt_h</p:attrName>
                                        </p:attrNameLst>
                                      </p:cBhvr>
                                      <p:tavLst>
                                        <p:tav tm="0">
                                          <p:val>
                                            <p:fltVal val="0"/>
                                          </p:val>
                                        </p:tav>
                                        <p:tav tm="100000">
                                          <p:val>
                                            <p:strVal val="#ppt_h"/>
                                          </p:val>
                                        </p:tav>
                                      </p:tavLst>
                                    </p:anim>
                                  </p:childTnLst>
                                </p:cTn>
                              </p:par>
                            </p:childTnLst>
                          </p:cTn>
                        </p:par>
                        <p:par>
                          <p:cTn id="1235" nodeType="afterEffect" fill="hold">
                            <p:stCondLst>
                              <p:cond delay="1500"/>
                            </p:stCondLst>
                            <p:childTnLst>
                              <p:par>
                                <p:cTn id="1236" nodeType="afterEffect" fill="hold" presetClass="entr" presetID="23" presetSubtype="32">
                                  <p:stCondLst>
                                    <p:cond delay="0"/>
                                  </p:stCondLst>
                                  <p:childTnLst>
                                    <p:set>
                                      <p:cBhvr>
                                        <p:cTn id="1237" dur="1" fill="hold">
                                          <p:stCondLst>
                                            <p:cond delay="0"/>
                                          </p:stCondLst>
                                        </p:cTn>
                                        <p:tgtEl>
                                          <p:spTgt spid="1009"/>
                                        </p:tgtEl>
                                        <p:attrNameLst>
                                          <p:attrName>style.visibility</p:attrName>
                                        </p:attrNameLst>
                                      </p:cBhvr>
                                      <p:to>
                                        <p:strVal val="visible"/>
                                      </p:to>
                                    </p:set>
                                    <p:anim calcmode="lin" valueType="num">
                                      <p:cBhvr additive="repl">
                                        <p:cTn id="1238" dur="500" fill="hold"/>
                                        <p:tgtEl>
                                          <p:spTgt spid="1009"/>
                                        </p:tgtEl>
                                        <p:attrNameLst>
                                          <p:attrName>ppt_w</p:attrName>
                                        </p:attrNameLst>
                                      </p:cBhvr>
                                      <p:tavLst>
                                        <p:tav tm="0">
                                          <p:val>
                                            <p:strVal val="4*#ppt_w"/>
                                          </p:val>
                                        </p:tav>
                                        <p:tav tm="100000">
                                          <p:val>
                                            <p:strVal val="#ppt_w"/>
                                          </p:val>
                                        </p:tav>
                                      </p:tavLst>
                                    </p:anim>
                                    <p:anim calcmode="lin" valueType="num">
                                      <p:cBhvr additive="repl">
                                        <p:cTn id="1239" dur="500" fill="hold"/>
                                        <p:tgtEl>
                                          <p:spTgt spid="1009"/>
                                        </p:tgtEl>
                                        <p:attrNameLst>
                                          <p:attrName>ppt_h</p:attrName>
                                        </p:attrNameLst>
                                      </p:cBhvr>
                                      <p:tavLst>
                                        <p:tav tm="0">
                                          <p:val>
                                            <p:strVal val="4*#ppt_h"/>
                                          </p:val>
                                        </p:tav>
                                        <p:tav tm="100000">
                                          <p:val>
                                            <p:strVal val="#ppt_h"/>
                                          </p:val>
                                        </p:tav>
                                      </p:tavLst>
                                    </p:anim>
                                  </p:childTnLst>
                                </p:cTn>
                              </p:par>
                            </p:childTnLst>
                          </p:cTn>
                        </p:par>
                      </p:childTnLst>
                    </p:cTn>
                  </p:par>
                  <p:par>
                    <p:cTn id="1240" nodeType="clickEffect" fill="hold">
                      <p:stCondLst>
                        <p:cond delay="indefinite"/>
                      </p:stCondLst>
                      <p:childTnLst>
                        <p:par>
                          <p:cTn id="1241" nodeType="withEffect" fill="hold">
                            <p:stCondLst>
                              <p:cond delay="0"/>
                            </p:stCondLst>
                            <p:childTnLst>
                              <p:par>
                                <p:cTn id="1242" nodeType="clickEffect" fill="hold" presetClass="entr" presetID="18" presetSubtype="3">
                                  <p:stCondLst>
                                    <p:cond delay="0"/>
                                  </p:stCondLst>
                                  <p:childTnLst>
                                    <p:set>
                                      <p:cBhvr>
                                        <p:cTn id="1243" dur="1" fill="hold">
                                          <p:stCondLst>
                                            <p:cond delay="0"/>
                                          </p:stCondLst>
                                        </p:cTn>
                                        <p:tgtEl>
                                          <p:spTgt spid="1003"/>
                                        </p:tgtEl>
                                        <p:attrNameLst>
                                          <p:attrName>style.visibility</p:attrName>
                                        </p:attrNameLst>
                                      </p:cBhvr>
                                      <p:to>
                                        <p:strVal val="visible"/>
                                      </p:to>
                                    </p:set>
                                    <p:animEffect filter="strips(upRight)" transition="in">
                                      <p:cBhvr additive="repl">
                                        <p:cTn id="1244" dur="1000"/>
                                        <p:tgtEl>
                                          <p:spTgt spid="1003"/>
                                        </p:tgtEl>
                                      </p:cBhvr>
                                    </p:animEffect>
                                  </p:childTnLst>
                                </p:cTn>
                              </p:par>
                            </p:childTnLst>
                          </p:cTn>
                        </p:par>
                      </p:childTnLst>
                    </p:cTn>
                  </p:par>
                  <p:par>
                    <p:cTn id="1245" nodeType="clickEffect" fill="hold">
                      <p:stCondLst>
                        <p:cond delay="indefinite"/>
                      </p:stCondLst>
                      <p:childTnLst>
                        <p:par>
                          <p:cTn id="1246" nodeType="withEffect" fill="hold">
                            <p:stCondLst>
                              <p:cond delay="0"/>
                            </p:stCondLst>
                            <p:childTnLst>
                              <p:par>
                                <p:cTn id="1247" nodeType="clickEffect" fill="hold" presetClass="entr" presetID="9">
                                  <p:stCondLst>
                                    <p:cond delay="0"/>
                                  </p:stCondLst>
                                  <p:childTnLst>
                                    <p:set>
                                      <p:cBhvr>
                                        <p:cTn id="1248" dur="1" fill="hold">
                                          <p:stCondLst>
                                            <p:cond delay="0"/>
                                          </p:stCondLst>
                                        </p:cTn>
                                        <p:tgtEl>
                                          <p:spTgt spid="1004"/>
                                        </p:tgtEl>
                                        <p:attrNameLst>
                                          <p:attrName>style.visibility</p:attrName>
                                        </p:attrNameLst>
                                      </p:cBhvr>
                                      <p:to>
                                        <p:strVal val="visible"/>
                                      </p:to>
                                    </p:set>
                                    <p:animEffect filter="dissolve" transition="in">
                                      <p:cBhvr additive="repl">
                                        <p:cTn id="1249" dur="500"/>
                                        <p:tgtEl>
                                          <p:spTgt spid="1004"/>
                                        </p:tgtEl>
                                      </p:cBhvr>
                                    </p:animEffect>
                                  </p:childTnLst>
                                </p:cTn>
                              </p:par>
                            </p:childTnLst>
                          </p:cTn>
                        </p:par>
                      </p:childTnLst>
                    </p:cTn>
                  </p:par>
                  <p:par>
                    <p:cTn id="1250" nodeType="clickEffect" fill="hold">
                      <p:stCondLst>
                        <p:cond delay="indefinite"/>
                      </p:stCondLst>
                      <p:childTnLst>
                        <p:par>
                          <p:cTn id="1251" nodeType="withEffect" fill="hold">
                            <p:stCondLst>
                              <p:cond delay="0"/>
                            </p:stCondLst>
                            <p:childTnLst>
                              <p:par>
                                <p:cTn id="1252" nodeType="clickEffect" fill="hold" presetClass="entr" presetID="9">
                                  <p:stCondLst>
                                    <p:cond delay="0"/>
                                  </p:stCondLst>
                                  <p:childTnLst>
                                    <p:set>
                                      <p:cBhvr>
                                        <p:cTn id="1253" dur="1" fill="hold">
                                          <p:stCondLst>
                                            <p:cond delay="0"/>
                                          </p:stCondLst>
                                        </p:cTn>
                                        <p:tgtEl>
                                          <p:spTgt spid="1005"/>
                                        </p:tgtEl>
                                        <p:attrNameLst>
                                          <p:attrName>style.visibility</p:attrName>
                                        </p:attrNameLst>
                                      </p:cBhvr>
                                      <p:to>
                                        <p:strVal val="visible"/>
                                      </p:to>
                                    </p:set>
                                    <p:animEffect filter="dissolve" transition="in">
                                      <p:cBhvr additive="repl">
                                        <p:cTn id="1254" dur="500"/>
                                        <p:tgtEl>
                                          <p:spTgt spid="1005"/>
                                        </p:tgtEl>
                                      </p:cBhvr>
                                    </p:animEffect>
                                  </p:childTnLst>
                                </p:cTn>
                              </p:par>
                            </p:childTnLst>
                          </p:cTn>
                        </p:par>
                      </p:childTnLst>
                    </p:cTn>
                  </p:par>
                  <p:par>
                    <p:cTn id="1255" nodeType="clickEffect" fill="hold">
                      <p:stCondLst>
                        <p:cond delay="indefinite"/>
                      </p:stCondLst>
                      <p:childTnLst>
                        <p:par>
                          <p:cTn id="1256" nodeType="withEffect" fill="hold">
                            <p:stCondLst>
                              <p:cond delay="0"/>
                            </p:stCondLst>
                            <p:childTnLst>
                              <p:par>
                                <p:cTn id="1257" nodeType="clickEffect" fill="hold" presetClass="entr" presetID="9">
                                  <p:stCondLst>
                                    <p:cond delay="0"/>
                                  </p:stCondLst>
                                  <p:childTnLst>
                                    <p:set>
                                      <p:cBhvr>
                                        <p:cTn id="1258" dur="1" fill="hold">
                                          <p:stCondLst>
                                            <p:cond delay="0"/>
                                          </p:stCondLst>
                                        </p:cTn>
                                        <p:tgtEl>
                                          <p:spTgt spid="1010"/>
                                        </p:tgtEl>
                                        <p:attrNameLst>
                                          <p:attrName>style.visibility</p:attrName>
                                        </p:attrNameLst>
                                      </p:cBhvr>
                                      <p:to>
                                        <p:strVal val="visible"/>
                                      </p:to>
                                    </p:set>
                                    <p:animEffect filter="dissolve" transition="in">
                                      <p:cBhvr additive="repl">
                                        <p:cTn id="1259" dur="500"/>
                                        <p:tgtEl>
                                          <p:spTgt spid="10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1" name="Text Box 2"/>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012" name="Text Box 3"/>
          <p:cNvSpPr/>
          <p:nvPr/>
        </p:nvSpPr>
        <p:spPr>
          <a:xfrm>
            <a:off x="1825560" y="1093680"/>
            <a:ext cx="8373600" cy="5472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a:t>
            </a:r>
            <a:r>
              <a:rPr b="0" lang="en-US" sz="2400" spc="-1" strike="noStrike">
                <a:solidFill>
                  <a:srgbClr val="000000"/>
                </a:solidFill>
                <a:latin typeface="Arial"/>
              </a:rPr>
              <a:t>'</a:t>
            </a:r>
            <a:r>
              <a:rPr b="0" lang="tr-TR" sz="2400" spc="-1" strike="noStrike">
                <a:solidFill>
                  <a:srgbClr val="000000"/>
                </a:solidFill>
                <a:latin typeface="Arial"/>
              </a:rPr>
              <a:t> V q </a:t>
            </a:r>
            <a:r>
              <a:rPr b="0" lang="tr-TR" sz="2400" spc="-1" strike="noStrike">
                <a:solidFill>
                  <a:srgbClr val="000000"/>
                </a:solidFill>
                <a:latin typeface="Symbol"/>
              </a:rPr>
              <a:t></a:t>
            </a:r>
            <a:r>
              <a:rPr b="0" lang="tr-TR" sz="2400" spc="-1" strike="noStrike">
                <a:solidFill>
                  <a:srgbClr val="000000"/>
                </a:solidFill>
                <a:latin typeface="Arial"/>
              </a:rPr>
              <a:t> 0 ise  p </a:t>
            </a:r>
            <a:r>
              <a:rPr b="1" lang="tr-TR" sz="3000" spc="-1" strike="noStrike">
                <a:solidFill>
                  <a:srgbClr val="000000"/>
                </a:solidFill>
                <a:latin typeface="Symbol"/>
              </a:rPr>
              <a:t></a:t>
            </a:r>
            <a:r>
              <a:rPr b="0" lang="tr-TR" sz="3000" spc="-1" strike="noStrike">
                <a:solidFill>
                  <a:srgbClr val="000000"/>
                </a:solidFill>
                <a:latin typeface="Arial"/>
              </a:rPr>
              <a:t> </a:t>
            </a:r>
            <a:r>
              <a:rPr b="0" lang="tr-TR" sz="2400" spc="-1" strike="noStrike">
                <a:solidFill>
                  <a:srgbClr val="000000"/>
                </a:solidFill>
                <a:latin typeface="Arial"/>
              </a:rPr>
              <a:t>q</a:t>
            </a:r>
            <a:r>
              <a:rPr b="0" lang="en-US"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a:t>
            </a:r>
            <a:endParaRPr b="0" lang="tr-TR" sz="2400" spc="-1" strike="noStrike">
              <a:latin typeface="Arial"/>
            </a:endParaRPr>
          </a:p>
        </p:txBody>
      </p:sp>
      <p:sp>
        <p:nvSpPr>
          <p:cNvPr id="1013" name="Text Box 4"/>
          <p:cNvSpPr/>
          <p:nvPr/>
        </p:nvSpPr>
        <p:spPr>
          <a:xfrm>
            <a:off x="1809720" y="184464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
        <p:nvSpPr>
          <p:cNvPr id="1014" name="Text Box 5"/>
          <p:cNvSpPr/>
          <p:nvPr/>
        </p:nvSpPr>
        <p:spPr>
          <a:xfrm>
            <a:off x="1825560" y="2349360"/>
            <a:ext cx="160632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a:t>
            </a:r>
            <a:r>
              <a:rPr b="0" lang="en-US" sz="2400" spc="-1" strike="noStrike">
                <a:solidFill>
                  <a:srgbClr val="000000"/>
                </a:solidFill>
                <a:latin typeface="Arial"/>
              </a:rPr>
              <a:t>'</a:t>
            </a:r>
            <a:r>
              <a:rPr b="0" lang="tr-TR" sz="2400" spc="-1" strike="noStrike">
                <a:solidFill>
                  <a:srgbClr val="000000"/>
                </a:solidFill>
                <a:latin typeface="Arial"/>
              </a:rPr>
              <a:t> V q </a:t>
            </a:r>
            <a:r>
              <a:rPr b="0" lang="tr-TR" sz="2400" spc="-1" strike="noStrike">
                <a:solidFill>
                  <a:srgbClr val="000000"/>
                </a:solidFill>
                <a:latin typeface="Symbol"/>
              </a:rPr>
              <a:t></a:t>
            </a:r>
            <a:r>
              <a:rPr b="0" lang="tr-TR" sz="2400" spc="-1" strike="noStrike">
                <a:solidFill>
                  <a:srgbClr val="000000"/>
                </a:solidFill>
                <a:latin typeface="Arial"/>
              </a:rPr>
              <a:t> 0</a:t>
            </a:r>
            <a:endParaRPr b="0" lang="tr-TR" sz="2400" spc="-1" strike="noStrike">
              <a:latin typeface="Arial"/>
            </a:endParaRPr>
          </a:p>
        </p:txBody>
      </p:sp>
      <p:sp>
        <p:nvSpPr>
          <p:cNvPr id="1015" name="Line 6"/>
          <p:cNvSpPr/>
          <p:nvPr/>
        </p:nvSpPr>
        <p:spPr>
          <a:xfrm>
            <a:off x="1992240" y="2923920"/>
            <a:ext cx="360" cy="576360"/>
          </a:xfrm>
          <a:prstGeom prst="line">
            <a:avLst/>
          </a:prstGeom>
          <a:ln w="19050">
            <a:solidFill>
              <a:srgbClr val="ff0000"/>
            </a:solidFill>
            <a:round/>
            <a:tailEnd len="med" type="triangle" w="med"/>
          </a:ln>
        </p:spPr>
        <p:style>
          <a:lnRef idx="0"/>
          <a:fillRef idx="0"/>
          <a:effectRef idx="0"/>
          <a:fontRef idx="minor"/>
        </p:style>
      </p:sp>
      <p:sp>
        <p:nvSpPr>
          <p:cNvPr id="1016" name="Text Box 12"/>
          <p:cNvSpPr/>
          <p:nvPr/>
        </p:nvSpPr>
        <p:spPr>
          <a:xfrm>
            <a:off x="1774800" y="3619440"/>
            <a:ext cx="88560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a:t>
            </a:r>
            <a:r>
              <a:rPr b="0" lang="en-US" sz="2400" spc="-1" strike="noStrike">
                <a:solidFill>
                  <a:srgbClr val="000000"/>
                </a:solidFill>
                <a:latin typeface="Arial"/>
              </a:rPr>
              <a:t>'</a:t>
            </a:r>
            <a:r>
              <a:rPr b="0" lang="tr-TR" sz="2400" spc="-1" strike="noStrike">
                <a:solidFill>
                  <a:srgbClr val="000000"/>
                </a:solidFill>
                <a:latin typeface="Symbol"/>
              </a:rPr>
              <a:t></a:t>
            </a:r>
            <a:r>
              <a:rPr b="0" lang="tr-TR" sz="2400" spc="-1" strike="noStrike">
                <a:solidFill>
                  <a:srgbClr val="000000"/>
                </a:solidFill>
                <a:latin typeface="Arial"/>
              </a:rPr>
              <a:t> 0</a:t>
            </a:r>
            <a:endParaRPr b="0" lang="tr-TR" sz="2400" spc="-1" strike="noStrike">
              <a:latin typeface="Arial"/>
            </a:endParaRPr>
          </a:p>
        </p:txBody>
      </p:sp>
      <p:sp>
        <p:nvSpPr>
          <p:cNvPr id="1017" name="Text Box 13"/>
          <p:cNvSpPr/>
          <p:nvPr/>
        </p:nvSpPr>
        <p:spPr>
          <a:xfrm>
            <a:off x="1771560" y="4241880"/>
            <a:ext cx="122364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 </a:t>
            </a:r>
            <a:r>
              <a:rPr b="0" lang="tr-TR" sz="2400" spc="-1" strike="noStrike">
                <a:solidFill>
                  <a:srgbClr val="000000"/>
                </a:solidFill>
                <a:latin typeface="Symbol"/>
              </a:rPr>
              <a:t></a:t>
            </a:r>
            <a:r>
              <a:rPr b="0" lang="tr-TR" sz="2400" spc="-1" strike="noStrike">
                <a:solidFill>
                  <a:srgbClr val="000000"/>
                </a:solidFill>
                <a:latin typeface="Arial"/>
              </a:rPr>
              <a:t> 1</a:t>
            </a:r>
            <a:endParaRPr b="0" lang="tr-TR" sz="2400" spc="-1" strike="noStrike">
              <a:latin typeface="Arial"/>
            </a:endParaRPr>
          </a:p>
        </p:txBody>
      </p:sp>
      <p:sp>
        <p:nvSpPr>
          <p:cNvPr id="1018" name="AutoShape 14"/>
          <p:cNvSpPr/>
          <p:nvPr/>
        </p:nvSpPr>
        <p:spPr>
          <a:xfrm flipH="1" rot="16200000">
            <a:off x="2617560" y="2898720"/>
            <a:ext cx="1007640" cy="1007640"/>
          </a:xfrm>
          <a:prstGeom prst="bentConnector3">
            <a:avLst>
              <a:gd name="adj1" fmla="val 49921"/>
            </a:avLst>
          </a:prstGeom>
          <a:noFill/>
          <a:ln w="19050">
            <a:solidFill>
              <a:srgbClr val="ff0000"/>
            </a:solidFill>
            <a:miter/>
            <a:tailEnd len="med" type="triangle" w="med"/>
          </a:ln>
        </p:spPr>
        <p:style>
          <a:lnRef idx="0"/>
          <a:fillRef idx="0"/>
          <a:effectRef idx="0"/>
          <a:fontRef idx="minor"/>
        </p:style>
      </p:sp>
      <p:sp>
        <p:nvSpPr>
          <p:cNvPr id="1019" name="Text Box 15"/>
          <p:cNvSpPr/>
          <p:nvPr/>
        </p:nvSpPr>
        <p:spPr>
          <a:xfrm>
            <a:off x="3191040" y="3822840"/>
            <a:ext cx="122364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q </a:t>
            </a:r>
            <a:r>
              <a:rPr b="0" lang="tr-TR" sz="2400" spc="-1" strike="noStrike">
                <a:solidFill>
                  <a:srgbClr val="000000"/>
                </a:solidFill>
                <a:latin typeface="Symbol"/>
              </a:rPr>
              <a:t></a:t>
            </a:r>
            <a:r>
              <a:rPr b="0" lang="tr-TR" sz="2400" spc="-1" strike="noStrike">
                <a:solidFill>
                  <a:srgbClr val="000000"/>
                </a:solidFill>
                <a:latin typeface="Arial"/>
              </a:rPr>
              <a:t> 0</a:t>
            </a:r>
            <a:endParaRPr b="0" lang="tr-TR" sz="2400" spc="-1" strike="noStrike">
              <a:latin typeface="Arial"/>
            </a:endParaRPr>
          </a:p>
        </p:txBody>
      </p:sp>
      <p:sp>
        <p:nvSpPr>
          <p:cNvPr id="1020" name="Text Box 16"/>
          <p:cNvSpPr/>
          <p:nvPr/>
        </p:nvSpPr>
        <p:spPr>
          <a:xfrm>
            <a:off x="1833480" y="5130720"/>
            <a:ext cx="1296720" cy="5472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 </a:t>
            </a:r>
            <a:r>
              <a:rPr b="1" lang="tr-TR" sz="3000" spc="-1" strike="noStrike">
                <a:solidFill>
                  <a:srgbClr val="000000"/>
                </a:solidFill>
                <a:latin typeface="Symbol"/>
              </a:rPr>
              <a:t></a:t>
            </a:r>
            <a:r>
              <a:rPr b="0" lang="tr-TR" sz="3000" spc="-1" strike="noStrike">
                <a:solidFill>
                  <a:srgbClr val="000000"/>
                </a:solidFill>
                <a:latin typeface="Arial"/>
              </a:rPr>
              <a:t> </a:t>
            </a:r>
            <a:r>
              <a:rPr b="0" lang="tr-TR" sz="2400" spc="-1" strike="noStrike">
                <a:solidFill>
                  <a:srgbClr val="000000"/>
                </a:solidFill>
                <a:latin typeface="Arial"/>
              </a:rPr>
              <a:t>q</a:t>
            </a:r>
            <a:r>
              <a:rPr b="0" lang="en-US" sz="2400" spc="-1" strike="noStrike">
                <a:solidFill>
                  <a:srgbClr val="000000"/>
                </a:solidFill>
                <a:latin typeface="Arial"/>
              </a:rPr>
              <a:t>' </a:t>
            </a:r>
            <a:r>
              <a:rPr b="0" lang="tr-TR" sz="2400" spc="-1" strike="noStrike">
                <a:solidFill>
                  <a:srgbClr val="000000"/>
                </a:solidFill>
                <a:latin typeface="Symbol"/>
              </a:rPr>
              <a:t></a:t>
            </a:r>
            <a:endParaRPr b="0" lang="tr-TR" sz="2400" spc="-1" strike="noStrike">
              <a:latin typeface="Arial"/>
            </a:endParaRPr>
          </a:p>
        </p:txBody>
      </p:sp>
      <p:sp>
        <p:nvSpPr>
          <p:cNvPr id="1021" name="Text Box 17"/>
          <p:cNvSpPr/>
          <p:nvPr/>
        </p:nvSpPr>
        <p:spPr>
          <a:xfrm>
            <a:off x="3057480" y="5189400"/>
            <a:ext cx="165708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1 </a:t>
            </a:r>
            <a:r>
              <a:rPr b="1" lang="tr-TR" sz="2400" spc="-1" strike="noStrike">
                <a:solidFill>
                  <a:srgbClr val="000000"/>
                </a:solidFill>
                <a:latin typeface="Symbol"/>
              </a:rPr>
              <a:t></a:t>
            </a:r>
            <a:r>
              <a:rPr b="0" lang="tr-TR" sz="2400" spc="-1" strike="noStrike">
                <a:solidFill>
                  <a:srgbClr val="000000"/>
                </a:solidFill>
                <a:latin typeface="Arial"/>
              </a:rPr>
              <a:t> 1</a:t>
            </a:r>
            <a:r>
              <a:rPr b="0" lang="en-US"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1</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260" dur="indefinite" restart="never" nodeType="tmRoot">
          <p:childTnLst>
            <p:seq>
              <p:cTn id="1261" dur="indefinite" nodeType="mainSeq">
                <p:childTnLst>
                  <p:par>
                    <p:cTn id="1262" nodeType="clickEffect" fill="hold">
                      <p:stCondLst>
                        <p:cond delay="indefinite"/>
                      </p:stCondLst>
                      <p:childTnLst>
                        <p:par>
                          <p:cTn id="1263" nodeType="withEffect" fill="hold">
                            <p:stCondLst>
                              <p:cond delay="0"/>
                            </p:stCondLst>
                            <p:childTnLst>
                              <p:par>
                                <p:cTn id="1264" nodeType="clickEffect" fill="hold" presetClass="entr" presetID="23" presetSubtype="16">
                                  <p:stCondLst>
                                    <p:cond delay="0"/>
                                  </p:stCondLst>
                                  <p:childTnLst>
                                    <p:set>
                                      <p:cBhvr>
                                        <p:cTn id="1265" dur="1" fill="hold">
                                          <p:stCondLst>
                                            <p:cond delay="0"/>
                                          </p:stCondLst>
                                        </p:cTn>
                                        <p:tgtEl>
                                          <p:spTgt spid="1011"/>
                                        </p:tgtEl>
                                        <p:attrNameLst>
                                          <p:attrName>style.visibility</p:attrName>
                                        </p:attrNameLst>
                                      </p:cBhvr>
                                      <p:to>
                                        <p:strVal val="visible"/>
                                      </p:to>
                                    </p:set>
                                    <p:anim calcmode="lin" valueType="num">
                                      <p:cBhvr additive="repl">
                                        <p:cTn id="1266" dur="500" fill="hold"/>
                                        <p:tgtEl>
                                          <p:spTgt spid="1011"/>
                                        </p:tgtEl>
                                        <p:attrNameLst>
                                          <p:attrName>ppt_w</p:attrName>
                                        </p:attrNameLst>
                                      </p:cBhvr>
                                      <p:tavLst>
                                        <p:tav tm="0">
                                          <p:val>
                                            <p:fltVal val="0"/>
                                          </p:val>
                                        </p:tav>
                                        <p:tav tm="100000">
                                          <p:val>
                                            <p:strVal val="#ppt_w"/>
                                          </p:val>
                                        </p:tav>
                                      </p:tavLst>
                                    </p:anim>
                                    <p:anim calcmode="lin" valueType="num">
                                      <p:cBhvr additive="repl">
                                        <p:cTn id="1267" dur="500" fill="hold"/>
                                        <p:tgtEl>
                                          <p:spTgt spid="1011"/>
                                        </p:tgtEl>
                                        <p:attrNameLst>
                                          <p:attrName>ppt_h</p:attrName>
                                        </p:attrNameLst>
                                      </p:cBhvr>
                                      <p:tavLst>
                                        <p:tav tm="0">
                                          <p:val>
                                            <p:fltVal val="0"/>
                                          </p:val>
                                        </p:tav>
                                        <p:tav tm="100000">
                                          <p:val>
                                            <p:strVal val="#ppt_h"/>
                                          </p:val>
                                        </p:tav>
                                      </p:tavLst>
                                    </p:anim>
                                  </p:childTnLst>
                                </p:cTn>
                              </p:par>
                            </p:childTnLst>
                          </p:cTn>
                        </p:par>
                      </p:childTnLst>
                    </p:cTn>
                  </p:par>
                  <p:par>
                    <p:cTn id="1268" nodeType="clickEffect" fill="hold">
                      <p:stCondLst>
                        <p:cond delay="indefinite"/>
                      </p:stCondLst>
                      <p:childTnLst>
                        <p:par>
                          <p:cTn id="1269" nodeType="withEffect" fill="hold">
                            <p:stCondLst>
                              <p:cond delay="0"/>
                            </p:stCondLst>
                            <p:childTnLst>
                              <p:par>
                                <p:cTn id="1270" nodeType="clickEffect" fill="hold" presetClass="entr" presetID="9">
                                  <p:stCondLst>
                                    <p:cond delay="0"/>
                                  </p:stCondLst>
                                  <p:childTnLst>
                                    <p:set>
                                      <p:cBhvr>
                                        <p:cTn id="1271" dur="1" fill="hold">
                                          <p:stCondLst>
                                            <p:cond delay="0"/>
                                          </p:stCondLst>
                                        </p:cTn>
                                        <p:tgtEl>
                                          <p:spTgt spid="1012"/>
                                        </p:tgtEl>
                                        <p:attrNameLst>
                                          <p:attrName>style.visibility</p:attrName>
                                        </p:attrNameLst>
                                      </p:cBhvr>
                                      <p:to>
                                        <p:strVal val="visible"/>
                                      </p:to>
                                    </p:set>
                                    <p:animEffect filter="dissolve" transition="in">
                                      <p:cBhvr additive="repl">
                                        <p:cTn id="1272" dur="500"/>
                                        <p:tgtEl>
                                          <p:spTgt spid="1012"/>
                                        </p:tgtEl>
                                      </p:cBhvr>
                                    </p:animEffect>
                                  </p:childTnLst>
                                </p:cTn>
                              </p:par>
                            </p:childTnLst>
                          </p:cTn>
                        </p:par>
                      </p:childTnLst>
                    </p:cTn>
                  </p:par>
                  <p:par>
                    <p:cTn id="1273" nodeType="clickEffect" fill="hold">
                      <p:stCondLst>
                        <p:cond delay="indefinite"/>
                      </p:stCondLst>
                      <p:childTnLst>
                        <p:par>
                          <p:cTn id="1274" nodeType="withEffect" fill="hold">
                            <p:stCondLst>
                              <p:cond delay="0"/>
                            </p:stCondLst>
                            <p:childTnLst>
                              <p:par>
                                <p:cTn id="1275" nodeType="clickEffect" fill="hold" presetClass="entr" presetID="23" presetSubtype="16">
                                  <p:stCondLst>
                                    <p:cond delay="0"/>
                                  </p:stCondLst>
                                  <p:childTnLst>
                                    <p:set>
                                      <p:cBhvr>
                                        <p:cTn id="1276" dur="1" fill="hold">
                                          <p:stCondLst>
                                            <p:cond delay="0"/>
                                          </p:stCondLst>
                                        </p:cTn>
                                        <p:tgtEl>
                                          <p:spTgt spid="1013"/>
                                        </p:tgtEl>
                                        <p:attrNameLst>
                                          <p:attrName>style.visibility</p:attrName>
                                        </p:attrNameLst>
                                      </p:cBhvr>
                                      <p:to>
                                        <p:strVal val="visible"/>
                                      </p:to>
                                    </p:set>
                                    <p:anim calcmode="lin" valueType="num">
                                      <p:cBhvr additive="repl">
                                        <p:cTn id="1277" dur="500" fill="hold"/>
                                        <p:tgtEl>
                                          <p:spTgt spid="1013"/>
                                        </p:tgtEl>
                                        <p:attrNameLst>
                                          <p:attrName>ppt_w</p:attrName>
                                        </p:attrNameLst>
                                      </p:cBhvr>
                                      <p:tavLst>
                                        <p:tav tm="0">
                                          <p:val>
                                            <p:fltVal val="0"/>
                                          </p:val>
                                        </p:tav>
                                        <p:tav tm="100000">
                                          <p:val>
                                            <p:strVal val="#ppt_w"/>
                                          </p:val>
                                        </p:tav>
                                      </p:tavLst>
                                    </p:anim>
                                    <p:anim calcmode="lin" valueType="num">
                                      <p:cBhvr additive="repl">
                                        <p:cTn id="1278" dur="500" fill="hold"/>
                                        <p:tgtEl>
                                          <p:spTgt spid="1013"/>
                                        </p:tgtEl>
                                        <p:attrNameLst>
                                          <p:attrName>ppt_h</p:attrName>
                                        </p:attrNameLst>
                                      </p:cBhvr>
                                      <p:tavLst>
                                        <p:tav tm="0">
                                          <p:val>
                                            <p:fltVal val="0"/>
                                          </p:val>
                                        </p:tav>
                                        <p:tav tm="100000">
                                          <p:val>
                                            <p:strVal val="#ppt_h"/>
                                          </p:val>
                                        </p:tav>
                                      </p:tavLst>
                                    </p:anim>
                                  </p:childTnLst>
                                </p:cTn>
                              </p:par>
                            </p:childTnLst>
                          </p:cTn>
                        </p:par>
                      </p:childTnLst>
                    </p:cTn>
                  </p:par>
                  <p:par>
                    <p:cTn id="1279" nodeType="clickEffect" fill="hold">
                      <p:stCondLst>
                        <p:cond delay="indefinite"/>
                      </p:stCondLst>
                      <p:childTnLst>
                        <p:par>
                          <p:cTn id="1280" nodeType="withEffect" fill="hold">
                            <p:stCondLst>
                              <p:cond delay="0"/>
                            </p:stCondLst>
                            <p:childTnLst>
                              <p:par>
                                <p:cTn id="1281" nodeType="clickEffect" fill="hold" presetClass="entr" presetID="18" presetSubtype="3">
                                  <p:stCondLst>
                                    <p:cond delay="0"/>
                                  </p:stCondLst>
                                  <p:childTnLst>
                                    <p:set>
                                      <p:cBhvr>
                                        <p:cTn id="1282" dur="1" fill="hold">
                                          <p:stCondLst>
                                            <p:cond delay="0"/>
                                          </p:stCondLst>
                                        </p:cTn>
                                        <p:tgtEl>
                                          <p:spTgt spid="1014"/>
                                        </p:tgtEl>
                                        <p:attrNameLst>
                                          <p:attrName>style.visibility</p:attrName>
                                        </p:attrNameLst>
                                      </p:cBhvr>
                                      <p:to>
                                        <p:strVal val="visible"/>
                                      </p:to>
                                    </p:set>
                                    <p:animEffect filter="strips(upRight)" transition="in">
                                      <p:cBhvr additive="repl">
                                        <p:cTn id="1283" dur="1000"/>
                                        <p:tgtEl>
                                          <p:spTgt spid="1014"/>
                                        </p:tgtEl>
                                      </p:cBhvr>
                                    </p:animEffect>
                                  </p:childTnLst>
                                </p:cTn>
                              </p:par>
                            </p:childTnLst>
                          </p:cTn>
                        </p:par>
                      </p:childTnLst>
                    </p:cTn>
                  </p:par>
                  <p:par>
                    <p:cTn id="1284" nodeType="clickEffect" fill="hold">
                      <p:stCondLst>
                        <p:cond delay="indefinite"/>
                      </p:stCondLst>
                      <p:childTnLst>
                        <p:par>
                          <p:cTn id="1285" nodeType="withEffect" fill="hold">
                            <p:stCondLst>
                              <p:cond delay="0"/>
                            </p:stCondLst>
                            <p:childTnLst>
                              <p:par>
                                <p:cTn id="1286" nodeType="clickEffect" fill="hold" presetClass="entr" presetID="18" presetSubtype="12">
                                  <p:stCondLst>
                                    <p:cond delay="0"/>
                                  </p:stCondLst>
                                  <p:childTnLst>
                                    <p:set>
                                      <p:cBhvr>
                                        <p:cTn id="1287" dur="1" fill="hold">
                                          <p:stCondLst>
                                            <p:cond delay="0"/>
                                          </p:stCondLst>
                                        </p:cTn>
                                        <p:tgtEl>
                                          <p:spTgt spid="1015"/>
                                        </p:tgtEl>
                                        <p:attrNameLst>
                                          <p:attrName>style.visibility</p:attrName>
                                        </p:attrNameLst>
                                      </p:cBhvr>
                                      <p:to>
                                        <p:strVal val="visible"/>
                                      </p:to>
                                    </p:set>
                                    <p:animEffect filter="strips(downLeft)" transition="in">
                                      <p:cBhvr additive="repl">
                                        <p:cTn id="1288" dur="500"/>
                                        <p:tgtEl>
                                          <p:spTgt spid="1015"/>
                                        </p:tgtEl>
                                      </p:cBhvr>
                                    </p:animEffect>
                                  </p:childTnLst>
                                </p:cTn>
                              </p:par>
                            </p:childTnLst>
                          </p:cTn>
                        </p:par>
                      </p:childTnLst>
                    </p:cTn>
                  </p:par>
                  <p:par>
                    <p:cTn id="1289" nodeType="clickEffect" fill="hold">
                      <p:stCondLst>
                        <p:cond delay="indefinite"/>
                      </p:stCondLst>
                      <p:childTnLst>
                        <p:par>
                          <p:cTn id="1290" nodeType="withEffect" fill="hold">
                            <p:stCondLst>
                              <p:cond delay="0"/>
                            </p:stCondLst>
                            <p:childTnLst>
                              <p:par>
                                <p:cTn id="1291" nodeType="clickEffect" fill="hold" presetClass="entr" presetID="18" presetSubtype="3">
                                  <p:stCondLst>
                                    <p:cond delay="0"/>
                                  </p:stCondLst>
                                  <p:childTnLst>
                                    <p:set>
                                      <p:cBhvr>
                                        <p:cTn id="1292" dur="1" fill="hold">
                                          <p:stCondLst>
                                            <p:cond delay="0"/>
                                          </p:stCondLst>
                                        </p:cTn>
                                        <p:tgtEl>
                                          <p:spTgt spid="1016"/>
                                        </p:tgtEl>
                                        <p:attrNameLst>
                                          <p:attrName>style.visibility</p:attrName>
                                        </p:attrNameLst>
                                      </p:cBhvr>
                                      <p:to>
                                        <p:strVal val="visible"/>
                                      </p:to>
                                    </p:set>
                                    <p:animEffect filter="strips(upRight)" transition="in">
                                      <p:cBhvr additive="repl">
                                        <p:cTn id="1293" dur="1000"/>
                                        <p:tgtEl>
                                          <p:spTgt spid="1016"/>
                                        </p:tgtEl>
                                      </p:cBhvr>
                                    </p:animEffect>
                                  </p:childTnLst>
                                </p:cTn>
                              </p:par>
                            </p:childTnLst>
                          </p:cTn>
                        </p:par>
                      </p:childTnLst>
                    </p:cTn>
                  </p:par>
                  <p:par>
                    <p:cTn id="1294" nodeType="clickEffect" fill="hold">
                      <p:stCondLst>
                        <p:cond delay="indefinite"/>
                      </p:stCondLst>
                      <p:childTnLst>
                        <p:par>
                          <p:cTn id="1295" nodeType="withEffect" fill="hold">
                            <p:stCondLst>
                              <p:cond delay="0"/>
                            </p:stCondLst>
                            <p:childTnLst>
                              <p:par>
                                <p:cTn id="1296" nodeType="clickEffect" fill="hold" presetClass="entr" presetID="18" presetSubtype="3">
                                  <p:stCondLst>
                                    <p:cond delay="0"/>
                                  </p:stCondLst>
                                  <p:childTnLst>
                                    <p:set>
                                      <p:cBhvr>
                                        <p:cTn id="1297" dur="1" fill="hold">
                                          <p:stCondLst>
                                            <p:cond delay="0"/>
                                          </p:stCondLst>
                                        </p:cTn>
                                        <p:tgtEl>
                                          <p:spTgt spid="1017"/>
                                        </p:tgtEl>
                                        <p:attrNameLst>
                                          <p:attrName>style.visibility</p:attrName>
                                        </p:attrNameLst>
                                      </p:cBhvr>
                                      <p:to>
                                        <p:strVal val="visible"/>
                                      </p:to>
                                    </p:set>
                                    <p:animEffect filter="strips(upRight)" transition="in">
                                      <p:cBhvr additive="repl">
                                        <p:cTn id="1298" dur="1000"/>
                                        <p:tgtEl>
                                          <p:spTgt spid="1017"/>
                                        </p:tgtEl>
                                      </p:cBhvr>
                                    </p:animEffect>
                                  </p:childTnLst>
                                </p:cTn>
                              </p:par>
                            </p:childTnLst>
                          </p:cTn>
                        </p:par>
                      </p:childTnLst>
                    </p:cTn>
                  </p:par>
                  <p:par>
                    <p:cTn id="1299" nodeType="clickEffect" fill="hold">
                      <p:stCondLst>
                        <p:cond delay="indefinite"/>
                      </p:stCondLst>
                      <p:childTnLst>
                        <p:par>
                          <p:cTn id="1300" nodeType="withEffect" fill="hold">
                            <p:stCondLst>
                              <p:cond delay="0"/>
                            </p:stCondLst>
                            <p:childTnLst>
                              <p:par>
                                <p:cTn id="1301" nodeType="clickEffect" fill="hold" presetClass="entr" presetID="9">
                                  <p:stCondLst>
                                    <p:cond delay="0"/>
                                  </p:stCondLst>
                                  <p:childTnLst>
                                    <p:set>
                                      <p:cBhvr>
                                        <p:cTn id="1302" dur="1" fill="hold">
                                          <p:stCondLst>
                                            <p:cond delay="0"/>
                                          </p:stCondLst>
                                        </p:cTn>
                                        <p:tgtEl>
                                          <p:spTgt spid="1018"/>
                                        </p:tgtEl>
                                        <p:attrNameLst>
                                          <p:attrName>style.visibility</p:attrName>
                                        </p:attrNameLst>
                                      </p:cBhvr>
                                      <p:to>
                                        <p:strVal val="visible"/>
                                      </p:to>
                                    </p:set>
                                    <p:animEffect filter="dissolve" transition="in">
                                      <p:cBhvr additive="repl">
                                        <p:cTn id="1303" dur="500"/>
                                        <p:tgtEl>
                                          <p:spTgt spid="1018"/>
                                        </p:tgtEl>
                                      </p:cBhvr>
                                    </p:animEffect>
                                  </p:childTnLst>
                                </p:cTn>
                              </p:par>
                            </p:childTnLst>
                          </p:cTn>
                        </p:par>
                      </p:childTnLst>
                    </p:cTn>
                  </p:par>
                  <p:par>
                    <p:cTn id="1304" nodeType="clickEffect" fill="hold">
                      <p:stCondLst>
                        <p:cond delay="indefinite"/>
                      </p:stCondLst>
                      <p:childTnLst>
                        <p:par>
                          <p:cTn id="1305" nodeType="withEffect" fill="hold">
                            <p:stCondLst>
                              <p:cond delay="0"/>
                            </p:stCondLst>
                            <p:childTnLst>
                              <p:par>
                                <p:cTn id="1306" nodeType="clickEffect" fill="hold" presetClass="entr" presetID="18" presetSubtype="3">
                                  <p:stCondLst>
                                    <p:cond delay="0"/>
                                  </p:stCondLst>
                                  <p:childTnLst>
                                    <p:set>
                                      <p:cBhvr>
                                        <p:cTn id="1307" dur="1" fill="hold">
                                          <p:stCondLst>
                                            <p:cond delay="0"/>
                                          </p:stCondLst>
                                        </p:cTn>
                                        <p:tgtEl>
                                          <p:spTgt spid="1019"/>
                                        </p:tgtEl>
                                        <p:attrNameLst>
                                          <p:attrName>style.visibility</p:attrName>
                                        </p:attrNameLst>
                                      </p:cBhvr>
                                      <p:to>
                                        <p:strVal val="visible"/>
                                      </p:to>
                                    </p:set>
                                    <p:animEffect filter="strips(upRight)" transition="in">
                                      <p:cBhvr additive="repl">
                                        <p:cTn id="1308" dur="1000"/>
                                        <p:tgtEl>
                                          <p:spTgt spid="1019"/>
                                        </p:tgtEl>
                                      </p:cBhvr>
                                    </p:animEffect>
                                  </p:childTnLst>
                                </p:cTn>
                              </p:par>
                            </p:childTnLst>
                          </p:cTn>
                        </p:par>
                      </p:childTnLst>
                    </p:cTn>
                  </p:par>
                  <p:par>
                    <p:cTn id="1309" nodeType="clickEffect" fill="hold">
                      <p:stCondLst>
                        <p:cond delay="indefinite"/>
                      </p:stCondLst>
                      <p:childTnLst>
                        <p:par>
                          <p:cTn id="1310" nodeType="withEffect" fill="hold">
                            <p:stCondLst>
                              <p:cond delay="0"/>
                            </p:stCondLst>
                            <p:childTnLst>
                              <p:par>
                                <p:cTn id="1311" nodeType="clickEffect" fill="hold" presetClass="entr" presetID="9">
                                  <p:stCondLst>
                                    <p:cond delay="0"/>
                                  </p:stCondLst>
                                  <p:childTnLst>
                                    <p:set>
                                      <p:cBhvr>
                                        <p:cTn id="1312" dur="1" fill="hold">
                                          <p:stCondLst>
                                            <p:cond delay="0"/>
                                          </p:stCondLst>
                                        </p:cTn>
                                        <p:tgtEl>
                                          <p:spTgt spid="1020"/>
                                        </p:tgtEl>
                                        <p:attrNameLst>
                                          <p:attrName>style.visibility</p:attrName>
                                        </p:attrNameLst>
                                      </p:cBhvr>
                                      <p:to>
                                        <p:strVal val="visible"/>
                                      </p:to>
                                    </p:set>
                                    <p:animEffect filter="dissolve" transition="in">
                                      <p:cBhvr additive="repl">
                                        <p:cTn id="1313" dur="500"/>
                                        <p:tgtEl>
                                          <p:spTgt spid="1020"/>
                                        </p:tgtEl>
                                      </p:cBhvr>
                                    </p:animEffect>
                                  </p:childTnLst>
                                </p:cTn>
                              </p:par>
                            </p:childTnLst>
                          </p:cTn>
                        </p:par>
                      </p:childTnLst>
                    </p:cTn>
                  </p:par>
                  <p:par>
                    <p:cTn id="1314" nodeType="clickEffect" fill="hold">
                      <p:stCondLst>
                        <p:cond delay="indefinite"/>
                      </p:stCondLst>
                      <p:childTnLst>
                        <p:par>
                          <p:cTn id="1315" nodeType="withEffect" fill="hold">
                            <p:stCondLst>
                              <p:cond delay="0"/>
                            </p:stCondLst>
                            <p:childTnLst>
                              <p:par>
                                <p:cTn id="1316" nodeType="clickEffect" fill="hold" presetClass="entr" presetID="9">
                                  <p:stCondLst>
                                    <p:cond delay="0"/>
                                  </p:stCondLst>
                                  <p:childTnLst>
                                    <p:set>
                                      <p:cBhvr>
                                        <p:cTn id="1317" dur="1" fill="hold">
                                          <p:stCondLst>
                                            <p:cond delay="0"/>
                                          </p:stCondLst>
                                        </p:cTn>
                                        <p:tgtEl>
                                          <p:spTgt spid="1021"/>
                                        </p:tgtEl>
                                        <p:attrNameLst>
                                          <p:attrName>style.visibility</p:attrName>
                                        </p:attrNameLst>
                                      </p:cBhvr>
                                      <p:to>
                                        <p:strVal val="visible"/>
                                      </p:to>
                                    </p:set>
                                    <p:animEffect filter="dissolve" transition="in">
                                      <p:cBhvr additive="repl">
                                        <p:cTn id="1318" dur="500"/>
                                        <p:tgtEl>
                                          <p:spTgt spid="10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2" name="Text Box 2"/>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023" name="Text Box 3"/>
          <p:cNvSpPr/>
          <p:nvPr/>
        </p:nvSpPr>
        <p:spPr>
          <a:xfrm>
            <a:off x="1825560" y="1093680"/>
            <a:ext cx="5493960" cy="5472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a:t>
            </a:r>
            <a:r>
              <a:rPr b="1" lang="tr-TR" sz="2400" spc="-1" strike="noStrike">
                <a:solidFill>
                  <a:srgbClr val="000000"/>
                </a:solidFill>
                <a:latin typeface="Symbol"/>
              </a:rPr>
              <a:t></a:t>
            </a:r>
            <a:r>
              <a:rPr b="0" lang="tr-TR" sz="2400" spc="-1" strike="noStrike">
                <a:solidFill>
                  <a:srgbClr val="000000"/>
                </a:solidFill>
                <a:latin typeface="Arial"/>
              </a:rPr>
              <a:t> q )</a:t>
            </a:r>
            <a:r>
              <a:rPr b="0" lang="en-US" sz="2400" spc="-1" strike="noStrike">
                <a:solidFill>
                  <a:srgbClr val="000000"/>
                </a:solidFill>
                <a:latin typeface="Arial"/>
              </a:rPr>
              <a:t>'</a:t>
            </a:r>
            <a:r>
              <a:rPr b="0" lang="tr-TR" sz="2400" spc="-1" strike="noStrike">
                <a:solidFill>
                  <a:srgbClr val="000000"/>
                </a:solidFill>
                <a:latin typeface="Arial"/>
              </a:rPr>
              <a:t> </a:t>
            </a:r>
            <a:r>
              <a:rPr b="1" lang="tr-TR" sz="2400" spc="-1" strike="noStrike">
                <a:solidFill>
                  <a:srgbClr val="000000"/>
                </a:solidFill>
                <a:latin typeface="Symbol"/>
              </a:rPr>
              <a:t></a:t>
            </a:r>
            <a:r>
              <a:rPr b="0" lang="tr-TR" sz="2400" spc="-1" strike="noStrike">
                <a:solidFill>
                  <a:srgbClr val="000000"/>
                </a:solidFill>
                <a:latin typeface="Arial"/>
              </a:rPr>
              <a:t> q </a:t>
            </a:r>
            <a:r>
              <a:rPr b="0" lang="tr-TR" sz="2400" spc="-1" strike="noStrike">
                <a:solidFill>
                  <a:srgbClr val="000000"/>
                </a:solidFill>
                <a:latin typeface="Symbol"/>
              </a:rPr>
              <a:t></a:t>
            </a:r>
            <a:r>
              <a:rPr b="0" lang="tr-TR" sz="2400" spc="-1" strike="noStrike">
                <a:solidFill>
                  <a:srgbClr val="000000"/>
                </a:solidFill>
                <a:latin typeface="Arial"/>
              </a:rPr>
              <a:t> 1 ise  ( p </a:t>
            </a:r>
            <a:r>
              <a:rPr b="1" lang="tr-TR" sz="3000" spc="-1" strike="noStrike">
                <a:solidFill>
                  <a:srgbClr val="000000"/>
                </a:solidFill>
                <a:latin typeface="Symbol"/>
              </a:rPr>
              <a:t></a:t>
            </a:r>
            <a:r>
              <a:rPr b="0" lang="tr-TR" sz="3000" spc="-1" strike="noStrike">
                <a:solidFill>
                  <a:srgbClr val="000000"/>
                </a:solidFill>
                <a:latin typeface="Arial"/>
              </a:rPr>
              <a:t> </a:t>
            </a:r>
            <a:r>
              <a:rPr b="0" lang="tr-TR" sz="2400" spc="-1" strike="noStrike">
                <a:solidFill>
                  <a:srgbClr val="000000"/>
                </a:solidFill>
                <a:latin typeface="Arial"/>
              </a:rPr>
              <a:t>q ) V q</a:t>
            </a:r>
            <a:r>
              <a:rPr b="0" lang="en-US"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a:t>
            </a:r>
            <a:endParaRPr b="0" lang="tr-TR" sz="2400" spc="-1" strike="noStrike">
              <a:latin typeface="Arial"/>
            </a:endParaRPr>
          </a:p>
        </p:txBody>
      </p:sp>
      <p:sp>
        <p:nvSpPr>
          <p:cNvPr id="1024" name="Text Box 4"/>
          <p:cNvSpPr/>
          <p:nvPr/>
        </p:nvSpPr>
        <p:spPr>
          <a:xfrm>
            <a:off x="1809720" y="174780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
        <p:nvSpPr>
          <p:cNvPr id="1025" name="Text Box 5"/>
          <p:cNvSpPr/>
          <p:nvPr/>
        </p:nvSpPr>
        <p:spPr>
          <a:xfrm>
            <a:off x="1812960" y="2257560"/>
            <a:ext cx="262692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a:t>
            </a:r>
            <a:r>
              <a:rPr b="1" lang="tr-TR" sz="2400" spc="-1" strike="noStrike">
                <a:solidFill>
                  <a:srgbClr val="000000"/>
                </a:solidFill>
                <a:latin typeface="Symbol"/>
              </a:rPr>
              <a:t></a:t>
            </a:r>
            <a:r>
              <a:rPr b="0" lang="tr-TR" sz="2400" spc="-1" strike="noStrike">
                <a:solidFill>
                  <a:srgbClr val="000000"/>
                </a:solidFill>
                <a:latin typeface="Arial"/>
              </a:rPr>
              <a:t> q )</a:t>
            </a:r>
            <a:r>
              <a:rPr b="0" lang="en-US" sz="2400" spc="-1" strike="noStrike">
                <a:solidFill>
                  <a:srgbClr val="000000"/>
                </a:solidFill>
                <a:latin typeface="Arial"/>
              </a:rPr>
              <a:t>'</a:t>
            </a:r>
            <a:r>
              <a:rPr b="0" lang="tr-TR" sz="2400" spc="-1" strike="noStrike">
                <a:solidFill>
                  <a:srgbClr val="000000"/>
                </a:solidFill>
                <a:latin typeface="Arial"/>
              </a:rPr>
              <a:t> </a:t>
            </a:r>
            <a:r>
              <a:rPr b="1" lang="tr-TR" sz="2400" spc="-1" strike="noStrike">
                <a:solidFill>
                  <a:srgbClr val="000000"/>
                </a:solidFill>
                <a:latin typeface="Symbol"/>
              </a:rPr>
              <a:t></a:t>
            </a:r>
            <a:r>
              <a:rPr b="0" lang="tr-TR" sz="2400" spc="-1" strike="noStrike">
                <a:solidFill>
                  <a:srgbClr val="000000"/>
                </a:solidFill>
                <a:latin typeface="Arial"/>
              </a:rPr>
              <a:t> q </a:t>
            </a:r>
            <a:r>
              <a:rPr b="0" lang="tr-TR" sz="2400" spc="-1" strike="noStrike">
                <a:solidFill>
                  <a:srgbClr val="000000"/>
                </a:solidFill>
                <a:latin typeface="Symbol"/>
              </a:rPr>
              <a:t></a:t>
            </a:r>
            <a:r>
              <a:rPr b="0" lang="tr-TR" sz="2400" spc="-1" strike="noStrike">
                <a:solidFill>
                  <a:srgbClr val="000000"/>
                </a:solidFill>
                <a:latin typeface="Arial"/>
              </a:rPr>
              <a:t> 1</a:t>
            </a:r>
            <a:endParaRPr b="0" lang="tr-TR" sz="2400" spc="-1" strike="noStrike">
              <a:latin typeface="Arial"/>
            </a:endParaRPr>
          </a:p>
        </p:txBody>
      </p:sp>
      <p:sp>
        <p:nvSpPr>
          <p:cNvPr id="1026" name="AutoShape 6"/>
          <p:cNvSpPr/>
          <p:nvPr/>
        </p:nvSpPr>
        <p:spPr>
          <a:xfrm rot="16200000">
            <a:off x="2423880" y="2387880"/>
            <a:ext cx="151920" cy="914040"/>
          </a:xfrm>
          <a:prstGeom prst="leftBrace">
            <a:avLst>
              <a:gd name="adj1" fmla="val 50000"/>
              <a:gd name="adj2" fmla="val 50000"/>
            </a:avLst>
          </a:prstGeom>
          <a:noFill/>
          <a:ln w="19050">
            <a:solidFill>
              <a:srgbClr val="ff0000"/>
            </a:solidFill>
            <a:round/>
          </a:ln>
        </p:spPr>
        <p:style>
          <a:lnRef idx="0"/>
          <a:fillRef idx="0"/>
          <a:effectRef idx="0"/>
          <a:fontRef idx="minor"/>
        </p:style>
      </p:sp>
      <p:sp>
        <p:nvSpPr>
          <p:cNvPr id="1027" name="Text Box 7"/>
          <p:cNvSpPr/>
          <p:nvPr/>
        </p:nvSpPr>
        <p:spPr>
          <a:xfrm>
            <a:off x="2307960" y="2886120"/>
            <a:ext cx="3502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1</a:t>
            </a:r>
            <a:endParaRPr b="0" lang="tr-TR" sz="2400" spc="-1" strike="noStrike">
              <a:latin typeface="Arial"/>
            </a:endParaRPr>
          </a:p>
        </p:txBody>
      </p:sp>
      <p:sp>
        <p:nvSpPr>
          <p:cNvPr id="1028" name="AutoShape 8"/>
          <p:cNvSpPr/>
          <p:nvPr/>
        </p:nvSpPr>
        <p:spPr>
          <a:xfrm rot="16200000">
            <a:off x="3478320" y="2710080"/>
            <a:ext cx="72720" cy="266400"/>
          </a:xfrm>
          <a:prstGeom prst="leftBrace">
            <a:avLst>
              <a:gd name="adj1" fmla="val 30435"/>
              <a:gd name="adj2" fmla="val 50000"/>
            </a:avLst>
          </a:prstGeom>
          <a:noFill/>
          <a:ln w="19050">
            <a:solidFill>
              <a:srgbClr val="ff0000"/>
            </a:solidFill>
            <a:round/>
          </a:ln>
        </p:spPr>
        <p:style>
          <a:lnRef idx="0"/>
          <a:fillRef idx="0"/>
          <a:effectRef idx="0"/>
          <a:fontRef idx="minor"/>
        </p:style>
      </p:sp>
      <p:sp>
        <p:nvSpPr>
          <p:cNvPr id="1029" name="Text Box 9"/>
          <p:cNvSpPr/>
          <p:nvPr/>
        </p:nvSpPr>
        <p:spPr>
          <a:xfrm>
            <a:off x="3341520" y="2840040"/>
            <a:ext cx="3502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1</a:t>
            </a:r>
            <a:endParaRPr b="0" lang="tr-TR" sz="2400" spc="-1" strike="noStrike">
              <a:latin typeface="Arial"/>
            </a:endParaRPr>
          </a:p>
        </p:txBody>
      </p:sp>
      <p:sp>
        <p:nvSpPr>
          <p:cNvPr id="1030" name="Text Box 19"/>
          <p:cNvSpPr/>
          <p:nvPr/>
        </p:nvSpPr>
        <p:spPr>
          <a:xfrm>
            <a:off x="1832040" y="4430880"/>
            <a:ext cx="206352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a:t>
            </a:r>
            <a:r>
              <a:rPr b="1" lang="tr-TR" sz="2400" spc="-1" strike="noStrike">
                <a:solidFill>
                  <a:srgbClr val="000000"/>
                </a:solidFill>
                <a:latin typeface="Symbol"/>
              </a:rPr>
              <a:t></a:t>
            </a:r>
            <a:r>
              <a:rPr b="0" lang="tr-TR" sz="2400" spc="-1" strike="noStrike">
                <a:solidFill>
                  <a:srgbClr val="000000"/>
                </a:solidFill>
                <a:latin typeface="Arial"/>
              </a:rPr>
              <a:t> q )  </a:t>
            </a:r>
            <a:r>
              <a:rPr b="0" lang="tr-TR" sz="2400" spc="-1" strike="noStrike">
                <a:solidFill>
                  <a:srgbClr val="000000"/>
                </a:solidFill>
                <a:latin typeface="Symbol"/>
              </a:rPr>
              <a:t></a:t>
            </a:r>
            <a:r>
              <a:rPr b="0" lang="tr-TR" sz="2400" spc="-1" strike="noStrike">
                <a:solidFill>
                  <a:srgbClr val="000000"/>
                </a:solidFill>
                <a:latin typeface="Arial"/>
              </a:rPr>
              <a:t> 0</a:t>
            </a:r>
            <a:endParaRPr b="0" lang="tr-TR" sz="2400" spc="-1" strike="noStrike">
              <a:latin typeface="Arial"/>
            </a:endParaRPr>
          </a:p>
        </p:txBody>
      </p:sp>
      <p:sp>
        <p:nvSpPr>
          <p:cNvPr id="1031" name="Line 20"/>
          <p:cNvSpPr/>
          <p:nvPr/>
        </p:nvSpPr>
        <p:spPr>
          <a:xfrm>
            <a:off x="2814480" y="4887720"/>
            <a:ext cx="360" cy="360360"/>
          </a:xfrm>
          <a:prstGeom prst="line">
            <a:avLst/>
          </a:prstGeom>
          <a:ln w="9525">
            <a:solidFill>
              <a:srgbClr val="ff0000"/>
            </a:solidFill>
            <a:round/>
            <a:tailEnd len="med" type="triangle" w="med"/>
          </a:ln>
        </p:spPr>
        <p:style>
          <a:lnRef idx="0"/>
          <a:fillRef idx="0"/>
          <a:effectRef idx="0"/>
          <a:fontRef idx="minor"/>
        </p:style>
      </p:sp>
      <p:sp>
        <p:nvSpPr>
          <p:cNvPr id="1032" name="Text Box 21"/>
          <p:cNvSpPr/>
          <p:nvPr/>
        </p:nvSpPr>
        <p:spPr>
          <a:xfrm>
            <a:off x="2624040" y="5203800"/>
            <a:ext cx="3502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1</a:t>
            </a:r>
            <a:endParaRPr b="0" lang="tr-TR" sz="2400" spc="-1" strike="noStrike">
              <a:latin typeface="Arial"/>
            </a:endParaRPr>
          </a:p>
        </p:txBody>
      </p:sp>
      <p:sp>
        <p:nvSpPr>
          <p:cNvPr id="1033" name="Text Box 23"/>
          <p:cNvSpPr/>
          <p:nvPr/>
        </p:nvSpPr>
        <p:spPr>
          <a:xfrm>
            <a:off x="4537080" y="4422600"/>
            <a:ext cx="206352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a:t>
            </a:r>
            <a:r>
              <a:rPr b="1" lang="tr-TR" sz="2400" spc="-1" strike="noStrike">
                <a:solidFill>
                  <a:srgbClr val="000000"/>
                </a:solidFill>
                <a:latin typeface="Symbol"/>
              </a:rPr>
              <a:t></a:t>
            </a:r>
            <a:r>
              <a:rPr b="0" lang="tr-TR" sz="2400" spc="-1" strike="noStrike">
                <a:solidFill>
                  <a:srgbClr val="000000"/>
                </a:solidFill>
                <a:latin typeface="Arial"/>
              </a:rPr>
              <a:t> 1 )  </a:t>
            </a:r>
            <a:r>
              <a:rPr b="0" lang="tr-TR" sz="2400" spc="-1" strike="noStrike">
                <a:solidFill>
                  <a:srgbClr val="000000"/>
                </a:solidFill>
                <a:latin typeface="Symbol"/>
              </a:rPr>
              <a:t></a:t>
            </a:r>
            <a:r>
              <a:rPr b="0" lang="tr-TR" sz="2400" spc="-1" strike="noStrike">
                <a:solidFill>
                  <a:srgbClr val="000000"/>
                </a:solidFill>
                <a:latin typeface="Arial"/>
              </a:rPr>
              <a:t> 0</a:t>
            </a:r>
            <a:endParaRPr b="0" lang="tr-TR" sz="2400" spc="-1" strike="noStrike">
              <a:latin typeface="Arial"/>
            </a:endParaRPr>
          </a:p>
        </p:txBody>
      </p:sp>
      <p:sp>
        <p:nvSpPr>
          <p:cNvPr id="1034" name="Line 24"/>
          <p:cNvSpPr/>
          <p:nvPr/>
        </p:nvSpPr>
        <p:spPr>
          <a:xfrm>
            <a:off x="4906800" y="4967280"/>
            <a:ext cx="360" cy="360360"/>
          </a:xfrm>
          <a:prstGeom prst="line">
            <a:avLst/>
          </a:prstGeom>
          <a:ln w="9525">
            <a:solidFill>
              <a:srgbClr val="ff0000"/>
            </a:solidFill>
            <a:round/>
            <a:tailEnd len="med" type="triangle" w="med"/>
          </a:ln>
        </p:spPr>
        <p:style>
          <a:lnRef idx="0"/>
          <a:fillRef idx="0"/>
          <a:effectRef idx="0"/>
          <a:fontRef idx="minor"/>
        </p:style>
      </p:sp>
      <p:sp>
        <p:nvSpPr>
          <p:cNvPr id="1035" name="Text Box 25"/>
          <p:cNvSpPr/>
          <p:nvPr/>
        </p:nvSpPr>
        <p:spPr>
          <a:xfrm>
            <a:off x="4716360" y="5283360"/>
            <a:ext cx="3502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0</a:t>
            </a:r>
            <a:endParaRPr b="0" lang="tr-TR" sz="2400" spc="-1" strike="noStrike">
              <a:latin typeface="Arial"/>
            </a:endParaRPr>
          </a:p>
        </p:txBody>
      </p:sp>
      <p:sp>
        <p:nvSpPr>
          <p:cNvPr id="1036" name="Text Box 26"/>
          <p:cNvSpPr/>
          <p:nvPr/>
        </p:nvSpPr>
        <p:spPr>
          <a:xfrm>
            <a:off x="5951520" y="5218200"/>
            <a:ext cx="86472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 </a:t>
            </a:r>
            <a:r>
              <a:rPr b="0" lang="tr-TR" sz="2400" spc="-1" strike="noStrike">
                <a:solidFill>
                  <a:srgbClr val="000000"/>
                </a:solidFill>
                <a:latin typeface="Symbol"/>
              </a:rPr>
              <a:t></a:t>
            </a:r>
            <a:r>
              <a:rPr b="0" lang="tr-TR" sz="2400" spc="-1" strike="noStrike">
                <a:solidFill>
                  <a:srgbClr val="000000"/>
                </a:solidFill>
                <a:latin typeface="Arial"/>
              </a:rPr>
              <a:t> 1</a:t>
            </a:r>
            <a:endParaRPr b="0" lang="tr-TR" sz="2400" spc="-1" strike="noStrike">
              <a:latin typeface="Arial"/>
            </a:endParaRPr>
          </a:p>
        </p:txBody>
      </p:sp>
      <p:sp>
        <p:nvSpPr>
          <p:cNvPr id="1037" name="Line 6"/>
          <p:cNvSpPr/>
          <p:nvPr/>
        </p:nvSpPr>
        <p:spPr>
          <a:xfrm>
            <a:off x="2495520" y="3357360"/>
            <a:ext cx="360" cy="1079640"/>
          </a:xfrm>
          <a:prstGeom prst="line">
            <a:avLst/>
          </a:prstGeom>
          <a:ln w="19050">
            <a:solidFill>
              <a:srgbClr val="0000ff"/>
            </a:solidFill>
            <a:round/>
            <a:tailEnd len="med" type="triangle" w="med"/>
          </a:ln>
        </p:spPr>
        <p:style>
          <a:lnRef idx="0"/>
          <a:fillRef idx="0"/>
          <a:effectRef idx="0"/>
          <a:fontRef idx="minor"/>
        </p:style>
      </p:sp>
      <p:sp>
        <p:nvSpPr>
          <p:cNvPr id="1038" name="Line 6"/>
          <p:cNvSpPr/>
          <p:nvPr/>
        </p:nvSpPr>
        <p:spPr>
          <a:xfrm>
            <a:off x="3792240" y="4695480"/>
            <a:ext cx="719280" cy="360"/>
          </a:xfrm>
          <a:prstGeom prst="line">
            <a:avLst/>
          </a:prstGeom>
          <a:ln w="19050">
            <a:solidFill>
              <a:srgbClr val="0000ff"/>
            </a:solidFill>
            <a:round/>
            <a:tailEnd len="med" type="triangle" w="med"/>
          </a:ln>
        </p:spPr>
        <p:style>
          <a:lnRef idx="0"/>
          <a:fillRef idx="0"/>
          <a:effectRef idx="0"/>
          <a:fontRef idx="minor"/>
        </p:style>
      </p:sp>
      <p:sp>
        <p:nvSpPr>
          <p:cNvPr id="1039" name="Line 6"/>
          <p:cNvSpPr/>
          <p:nvPr/>
        </p:nvSpPr>
        <p:spPr>
          <a:xfrm>
            <a:off x="5160960" y="5516280"/>
            <a:ext cx="718920" cy="360"/>
          </a:xfrm>
          <a:prstGeom prst="line">
            <a:avLst/>
          </a:prstGeom>
          <a:ln w="19050">
            <a:solidFill>
              <a:srgbClr val="0000ff"/>
            </a:solidFill>
            <a:round/>
            <a:tailEnd len="med" type="triangle" w="med"/>
          </a:ln>
        </p:spPr>
        <p:style>
          <a:lnRef idx="0"/>
          <a:fillRef idx="0"/>
          <a:effectRef idx="0"/>
          <a:fontRef idx="minor"/>
        </p:style>
      </p:sp>
      <p:sp>
        <p:nvSpPr>
          <p:cNvPr id="1040" name="Text Box 3"/>
          <p:cNvSpPr/>
          <p:nvPr/>
        </p:nvSpPr>
        <p:spPr>
          <a:xfrm>
            <a:off x="7261200" y="4365720"/>
            <a:ext cx="2909520" cy="12787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a:t>
            </a:r>
            <a:r>
              <a:rPr b="1" lang="tr-TR" sz="3000" spc="-1" strike="noStrike">
                <a:solidFill>
                  <a:srgbClr val="000000"/>
                </a:solidFill>
                <a:latin typeface="Symbol"/>
              </a:rPr>
              <a:t></a:t>
            </a:r>
            <a:r>
              <a:rPr b="0" lang="tr-TR" sz="2400" spc="-1" strike="noStrike">
                <a:solidFill>
                  <a:srgbClr val="000000"/>
                </a:solidFill>
                <a:latin typeface="Arial"/>
              </a:rPr>
              <a:t>q</a:t>
            </a:r>
            <a:r>
              <a:rPr b="0" lang="tr-TR" sz="2400" spc="-1" strike="noStrike">
                <a:solidFill>
                  <a:srgbClr val="000000"/>
                </a:solidFill>
                <a:latin typeface="Arial"/>
              </a:rPr>
              <a:t>)V q</a:t>
            </a:r>
            <a:r>
              <a:rPr b="0" lang="en-US" sz="2400" spc="-1" strike="noStrike">
                <a:solidFill>
                  <a:srgbClr val="000000"/>
                </a:solidFill>
                <a:latin typeface="Arial"/>
              </a:rPr>
              <a:t>'</a:t>
            </a:r>
            <a:r>
              <a:rPr b="0" lang="tr-TR" sz="2400" spc="-1" strike="noStrike">
                <a:solidFill>
                  <a:srgbClr val="000000"/>
                </a:solidFill>
                <a:latin typeface="Symbol"/>
              </a:rPr>
              <a:t></a:t>
            </a:r>
            <a:r>
              <a:rPr b="0" lang="tr-TR" sz="2400" spc="-1" strike="noStrike">
                <a:solidFill>
                  <a:srgbClr val="000000"/>
                </a:solidFill>
                <a:latin typeface="Arial"/>
              </a:rPr>
              <a:t> (1</a:t>
            </a:r>
            <a:r>
              <a:rPr b="1" lang="tr-TR" sz="2400" spc="-1" strike="noStrike">
                <a:solidFill>
                  <a:srgbClr val="000000"/>
                </a:solidFill>
                <a:latin typeface="Symbol"/>
              </a:rPr>
              <a:t></a:t>
            </a:r>
            <a:r>
              <a:rPr b="0" lang="tr-TR" sz="2400" spc="-1" strike="noStrike">
                <a:solidFill>
                  <a:srgbClr val="000000"/>
                </a:solidFill>
                <a:latin typeface="Arial"/>
              </a:rPr>
              <a:t>1)V0</a:t>
            </a:r>
            <a:r>
              <a:rPr b="0" lang="en-US" sz="2400" spc="-1" strike="noStrike">
                <a:solidFill>
                  <a:srgbClr val="000000"/>
                </a:solidFill>
                <a:latin typeface="Arial"/>
              </a:rPr>
              <a:t> </a:t>
            </a:r>
            <a:endParaRPr b="0" lang="tr-TR" sz="2400" spc="-1" strike="noStrike">
              <a:latin typeface="Arial"/>
            </a:endParaRPr>
          </a:p>
          <a:p>
            <a:pPr algn="just">
              <a:lnSpc>
                <a:spcPct val="100000"/>
              </a:lnSpc>
            </a:pP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1V0 </a:t>
            </a:r>
            <a:endParaRPr b="0" lang="tr-TR" sz="2400" spc="-1" strike="noStrike">
              <a:latin typeface="Arial"/>
            </a:endParaRPr>
          </a:p>
          <a:p>
            <a:pPr algn="just">
              <a:lnSpc>
                <a:spcPct val="100000"/>
              </a:lnSpc>
            </a:pP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1</a:t>
            </a:r>
            <a:endParaRPr b="0" lang="tr-TR" sz="2400" spc="-1" strike="noStrike">
              <a:latin typeface="Arial"/>
            </a:endParaRPr>
          </a:p>
        </p:txBody>
      </p:sp>
      <p:sp>
        <p:nvSpPr>
          <p:cNvPr id="1041" name="Text Box 15"/>
          <p:cNvSpPr/>
          <p:nvPr/>
        </p:nvSpPr>
        <p:spPr>
          <a:xfrm>
            <a:off x="3071880" y="3591000"/>
            <a:ext cx="122364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q</a:t>
            </a: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0</a:t>
            </a:r>
            <a:endParaRPr b="0" lang="tr-TR" sz="2400" spc="-1" strike="noStrike">
              <a:latin typeface="Arial"/>
            </a:endParaRPr>
          </a:p>
        </p:txBody>
      </p:sp>
      <p:sp>
        <p:nvSpPr>
          <p:cNvPr id="1042" name="Line 6"/>
          <p:cNvSpPr/>
          <p:nvPr/>
        </p:nvSpPr>
        <p:spPr>
          <a:xfrm>
            <a:off x="3531960" y="3255840"/>
            <a:ext cx="360" cy="360360"/>
          </a:xfrm>
          <a:prstGeom prst="line">
            <a:avLst/>
          </a:prstGeom>
          <a:ln w="19050">
            <a:solidFill>
              <a:srgbClr val="0000ff"/>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timing>
    <p:tnLst>
      <p:par>
        <p:cTn id="1319" dur="indefinite" restart="never" nodeType="tmRoot">
          <p:childTnLst>
            <p:seq>
              <p:cTn id="1320" dur="indefinite" nodeType="mainSeq">
                <p:childTnLst>
                  <p:par>
                    <p:cTn id="1321" nodeType="clickEffect" fill="hold">
                      <p:stCondLst>
                        <p:cond delay="indefinite"/>
                      </p:stCondLst>
                      <p:childTnLst>
                        <p:par>
                          <p:cTn id="1322" nodeType="withEffect" fill="hold">
                            <p:stCondLst>
                              <p:cond delay="0"/>
                            </p:stCondLst>
                            <p:childTnLst>
                              <p:par>
                                <p:cTn id="1323" nodeType="clickEffect" fill="hold" presetClass="entr" presetID="23" presetSubtype="16">
                                  <p:stCondLst>
                                    <p:cond delay="0"/>
                                  </p:stCondLst>
                                  <p:childTnLst>
                                    <p:set>
                                      <p:cBhvr>
                                        <p:cTn id="1324" dur="1" fill="hold">
                                          <p:stCondLst>
                                            <p:cond delay="0"/>
                                          </p:stCondLst>
                                        </p:cTn>
                                        <p:tgtEl>
                                          <p:spTgt spid="1022"/>
                                        </p:tgtEl>
                                        <p:attrNameLst>
                                          <p:attrName>style.visibility</p:attrName>
                                        </p:attrNameLst>
                                      </p:cBhvr>
                                      <p:to>
                                        <p:strVal val="visible"/>
                                      </p:to>
                                    </p:set>
                                    <p:anim calcmode="lin" valueType="num">
                                      <p:cBhvr additive="repl">
                                        <p:cTn id="1325" dur="500" fill="hold"/>
                                        <p:tgtEl>
                                          <p:spTgt spid="1022"/>
                                        </p:tgtEl>
                                        <p:attrNameLst>
                                          <p:attrName>ppt_w</p:attrName>
                                        </p:attrNameLst>
                                      </p:cBhvr>
                                      <p:tavLst>
                                        <p:tav tm="0">
                                          <p:val>
                                            <p:fltVal val="0"/>
                                          </p:val>
                                        </p:tav>
                                        <p:tav tm="100000">
                                          <p:val>
                                            <p:strVal val="#ppt_w"/>
                                          </p:val>
                                        </p:tav>
                                      </p:tavLst>
                                    </p:anim>
                                    <p:anim calcmode="lin" valueType="num">
                                      <p:cBhvr additive="repl">
                                        <p:cTn id="1326" dur="500" fill="hold"/>
                                        <p:tgtEl>
                                          <p:spTgt spid="1022"/>
                                        </p:tgtEl>
                                        <p:attrNameLst>
                                          <p:attrName>ppt_h</p:attrName>
                                        </p:attrNameLst>
                                      </p:cBhvr>
                                      <p:tavLst>
                                        <p:tav tm="0">
                                          <p:val>
                                            <p:fltVal val="0"/>
                                          </p:val>
                                        </p:tav>
                                        <p:tav tm="100000">
                                          <p:val>
                                            <p:strVal val="#ppt_h"/>
                                          </p:val>
                                        </p:tav>
                                      </p:tavLst>
                                    </p:anim>
                                  </p:childTnLst>
                                </p:cTn>
                              </p:par>
                            </p:childTnLst>
                          </p:cTn>
                        </p:par>
                      </p:childTnLst>
                    </p:cTn>
                  </p:par>
                  <p:par>
                    <p:cTn id="1327" nodeType="clickEffect" fill="hold">
                      <p:stCondLst>
                        <p:cond delay="indefinite"/>
                      </p:stCondLst>
                      <p:childTnLst>
                        <p:par>
                          <p:cTn id="1328" nodeType="withEffect" fill="hold">
                            <p:stCondLst>
                              <p:cond delay="0"/>
                            </p:stCondLst>
                            <p:childTnLst>
                              <p:par>
                                <p:cTn id="1329" nodeType="clickEffect" fill="hold" presetClass="entr" presetID="9">
                                  <p:stCondLst>
                                    <p:cond delay="0"/>
                                  </p:stCondLst>
                                  <p:childTnLst>
                                    <p:set>
                                      <p:cBhvr>
                                        <p:cTn id="1330" dur="1" fill="hold">
                                          <p:stCondLst>
                                            <p:cond delay="0"/>
                                          </p:stCondLst>
                                        </p:cTn>
                                        <p:tgtEl>
                                          <p:spTgt spid="1023"/>
                                        </p:tgtEl>
                                        <p:attrNameLst>
                                          <p:attrName>style.visibility</p:attrName>
                                        </p:attrNameLst>
                                      </p:cBhvr>
                                      <p:to>
                                        <p:strVal val="visible"/>
                                      </p:to>
                                    </p:set>
                                    <p:animEffect filter="dissolve" transition="in">
                                      <p:cBhvr additive="repl">
                                        <p:cTn id="1331" dur="500"/>
                                        <p:tgtEl>
                                          <p:spTgt spid="1023"/>
                                        </p:tgtEl>
                                      </p:cBhvr>
                                    </p:animEffect>
                                  </p:childTnLst>
                                </p:cTn>
                              </p:par>
                            </p:childTnLst>
                          </p:cTn>
                        </p:par>
                      </p:childTnLst>
                    </p:cTn>
                  </p:par>
                  <p:par>
                    <p:cTn id="1332" nodeType="clickEffect" fill="hold">
                      <p:stCondLst>
                        <p:cond delay="indefinite"/>
                      </p:stCondLst>
                      <p:childTnLst>
                        <p:par>
                          <p:cTn id="1333" nodeType="withEffect" fill="hold">
                            <p:stCondLst>
                              <p:cond delay="0"/>
                            </p:stCondLst>
                            <p:childTnLst>
                              <p:par>
                                <p:cTn id="1334" nodeType="clickEffect" fill="hold" presetClass="entr" presetID="23" presetSubtype="16">
                                  <p:stCondLst>
                                    <p:cond delay="0"/>
                                  </p:stCondLst>
                                  <p:childTnLst>
                                    <p:set>
                                      <p:cBhvr>
                                        <p:cTn id="1335" dur="1" fill="hold">
                                          <p:stCondLst>
                                            <p:cond delay="0"/>
                                          </p:stCondLst>
                                        </p:cTn>
                                        <p:tgtEl>
                                          <p:spTgt spid="1024"/>
                                        </p:tgtEl>
                                        <p:attrNameLst>
                                          <p:attrName>style.visibility</p:attrName>
                                        </p:attrNameLst>
                                      </p:cBhvr>
                                      <p:to>
                                        <p:strVal val="visible"/>
                                      </p:to>
                                    </p:set>
                                    <p:anim calcmode="lin" valueType="num">
                                      <p:cBhvr additive="repl">
                                        <p:cTn id="1336" dur="500" fill="hold"/>
                                        <p:tgtEl>
                                          <p:spTgt spid="1024"/>
                                        </p:tgtEl>
                                        <p:attrNameLst>
                                          <p:attrName>ppt_w</p:attrName>
                                        </p:attrNameLst>
                                      </p:cBhvr>
                                      <p:tavLst>
                                        <p:tav tm="0">
                                          <p:val>
                                            <p:fltVal val="0"/>
                                          </p:val>
                                        </p:tav>
                                        <p:tav tm="100000">
                                          <p:val>
                                            <p:strVal val="#ppt_w"/>
                                          </p:val>
                                        </p:tav>
                                      </p:tavLst>
                                    </p:anim>
                                    <p:anim calcmode="lin" valueType="num">
                                      <p:cBhvr additive="repl">
                                        <p:cTn id="1337" dur="500" fill="hold"/>
                                        <p:tgtEl>
                                          <p:spTgt spid="1024"/>
                                        </p:tgtEl>
                                        <p:attrNameLst>
                                          <p:attrName>ppt_h</p:attrName>
                                        </p:attrNameLst>
                                      </p:cBhvr>
                                      <p:tavLst>
                                        <p:tav tm="0">
                                          <p:val>
                                            <p:fltVal val="0"/>
                                          </p:val>
                                        </p:tav>
                                        <p:tav tm="100000">
                                          <p:val>
                                            <p:strVal val="#ppt_h"/>
                                          </p:val>
                                        </p:tav>
                                      </p:tavLst>
                                    </p:anim>
                                  </p:childTnLst>
                                </p:cTn>
                              </p:par>
                            </p:childTnLst>
                          </p:cTn>
                        </p:par>
                      </p:childTnLst>
                    </p:cTn>
                  </p:par>
                  <p:par>
                    <p:cTn id="1338" nodeType="clickEffect" fill="hold">
                      <p:stCondLst>
                        <p:cond delay="indefinite"/>
                      </p:stCondLst>
                      <p:childTnLst>
                        <p:par>
                          <p:cTn id="1339" nodeType="withEffect" fill="hold">
                            <p:stCondLst>
                              <p:cond delay="0"/>
                            </p:stCondLst>
                            <p:childTnLst>
                              <p:par>
                                <p:cTn id="1340" nodeType="clickEffect" fill="hold" presetClass="entr" presetID="9">
                                  <p:stCondLst>
                                    <p:cond delay="0"/>
                                  </p:stCondLst>
                                  <p:childTnLst>
                                    <p:set>
                                      <p:cBhvr>
                                        <p:cTn id="1341" dur="1" fill="hold">
                                          <p:stCondLst>
                                            <p:cond delay="0"/>
                                          </p:stCondLst>
                                        </p:cTn>
                                        <p:tgtEl>
                                          <p:spTgt spid="1025"/>
                                        </p:tgtEl>
                                        <p:attrNameLst>
                                          <p:attrName>style.visibility</p:attrName>
                                        </p:attrNameLst>
                                      </p:cBhvr>
                                      <p:to>
                                        <p:strVal val="visible"/>
                                      </p:to>
                                    </p:set>
                                    <p:animEffect filter="dissolve" transition="in">
                                      <p:cBhvr additive="repl">
                                        <p:cTn id="1342" dur="500"/>
                                        <p:tgtEl>
                                          <p:spTgt spid="1025"/>
                                        </p:tgtEl>
                                      </p:cBhvr>
                                    </p:animEffect>
                                  </p:childTnLst>
                                </p:cTn>
                              </p:par>
                            </p:childTnLst>
                          </p:cTn>
                        </p:par>
                      </p:childTnLst>
                    </p:cTn>
                  </p:par>
                  <p:par>
                    <p:cTn id="1343" nodeType="clickEffect" fill="hold">
                      <p:stCondLst>
                        <p:cond delay="indefinite"/>
                      </p:stCondLst>
                      <p:childTnLst>
                        <p:par>
                          <p:cTn id="1344" nodeType="withEffect" fill="hold">
                            <p:stCondLst>
                              <p:cond delay="0"/>
                            </p:stCondLst>
                            <p:childTnLst>
                              <p:par>
                                <p:cTn id="1345" nodeType="clickEffect" fill="hold" presetClass="entr" presetID="9">
                                  <p:stCondLst>
                                    <p:cond delay="0"/>
                                  </p:stCondLst>
                                  <p:childTnLst>
                                    <p:set>
                                      <p:cBhvr>
                                        <p:cTn id="1346" dur="1" fill="hold">
                                          <p:stCondLst>
                                            <p:cond delay="0"/>
                                          </p:stCondLst>
                                        </p:cTn>
                                        <p:tgtEl>
                                          <p:spTgt spid="1026"/>
                                        </p:tgtEl>
                                        <p:attrNameLst>
                                          <p:attrName>style.visibility</p:attrName>
                                        </p:attrNameLst>
                                      </p:cBhvr>
                                      <p:to>
                                        <p:strVal val="visible"/>
                                      </p:to>
                                    </p:set>
                                    <p:animEffect filter="dissolve" transition="in">
                                      <p:cBhvr additive="repl">
                                        <p:cTn id="1347" dur="500"/>
                                        <p:tgtEl>
                                          <p:spTgt spid="1026"/>
                                        </p:tgtEl>
                                      </p:cBhvr>
                                    </p:animEffect>
                                  </p:childTnLst>
                                </p:cTn>
                              </p:par>
                              <p:par>
                                <p:cTn id="1348" nodeType="withEffect" fill="hold" presetClass="entr" presetID="23" presetSubtype="32">
                                  <p:stCondLst>
                                    <p:cond delay="0"/>
                                  </p:stCondLst>
                                  <p:childTnLst>
                                    <p:set>
                                      <p:cBhvr>
                                        <p:cTn id="1349" dur="1" fill="hold">
                                          <p:stCondLst>
                                            <p:cond delay="0"/>
                                          </p:stCondLst>
                                        </p:cTn>
                                        <p:tgtEl>
                                          <p:spTgt spid="1027"/>
                                        </p:tgtEl>
                                        <p:attrNameLst>
                                          <p:attrName>style.visibility</p:attrName>
                                        </p:attrNameLst>
                                      </p:cBhvr>
                                      <p:to>
                                        <p:strVal val="visible"/>
                                      </p:to>
                                    </p:set>
                                    <p:anim calcmode="lin" valueType="num">
                                      <p:cBhvr additive="repl">
                                        <p:cTn id="1350" dur="500" fill="hold"/>
                                        <p:tgtEl>
                                          <p:spTgt spid="1027"/>
                                        </p:tgtEl>
                                        <p:attrNameLst>
                                          <p:attrName>ppt_w</p:attrName>
                                        </p:attrNameLst>
                                      </p:cBhvr>
                                      <p:tavLst>
                                        <p:tav tm="0">
                                          <p:val>
                                            <p:strVal val="4*#ppt_w"/>
                                          </p:val>
                                        </p:tav>
                                        <p:tav tm="100000">
                                          <p:val>
                                            <p:strVal val="#ppt_w"/>
                                          </p:val>
                                        </p:tav>
                                      </p:tavLst>
                                    </p:anim>
                                    <p:anim calcmode="lin" valueType="num">
                                      <p:cBhvr additive="repl">
                                        <p:cTn id="1351" dur="500" fill="hold"/>
                                        <p:tgtEl>
                                          <p:spTgt spid="1027"/>
                                        </p:tgtEl>
                                        <p:attrNameLst>
                                          <p:attrName>ppt_h</p:attrName>
                                        </p:attrNameLst>
                                      </p:cBhvr>
                                      <p:tavLst>
                                        <p:tav tm="0">
                                          <p:val>
                                            <p:strVal val="4*#ppt_h"/>
                                          </p:val>
                                        </p:tav>
                                        <p:tav tm="100000">
                                          <p:val>
                                            <p:strVal val="#ppt_h"/>
                                          </p:val>
                                        </p:tav>
                                      </p:tavLst>
                                    </p:anim>
                                  </p:childTnLst>
                                </p:cTn>
                              </p:par>
                            </p:childTnLst>
                          </p:cTn>
                        </p:par>
                      </p:childTnLst>
                    </p:cTn>
                  </p:par>
                  <p:par>
                    <p:cTn id="1352" nodeType="clickEffect" fill="hold">
                      <p:stCondLst>
                        <p:cond delay="indefinite"/>
                      </p:stCondLst>
                      <p:childTnLst>
                        <p:par>
                          <p:cTn id="1353" nodeType="withEffect" fill="hold">
                            <p:stCondLst>
                              <p:cond delay="0"/>
                            </p:stCondLst>
                            <p:childTnLst>
                              <p:par>
                                <p:cTn id="1354" nodeType="clickEffect" fill="hold" presetClass="entr" presetID="9">
                                  <p:stCondLst>
                                    <p:cond delay="0"/>
                                  </p:stCondLst>
                                  <p:childTnLst>
                                    <p:set>
                                      <p:cBhvr>
                                        <p:cTn id="1355" dur="1" fill="hold">
                                          <p:stCondLst>
                                            <p:cond delay="0"/>
                                          </p:stCondLst>
                                        </p:cTn>
                                        <p:tgtEl>
                                          <p:spTgt spid="1028"/>
                                        </p:tgtEl>
                                        <p:attrNameLst>
                                          <p:attrName>style.visibility</p:attrName>
                                        </p:attrNameLst>
                                      </p:cBhvr>
                                      <p:to>
                                        <p:strVal val="visible"/>
                                      </p:to>
                                    </p:set>
                                    <p:animEffect filter="dissolve" transition="in">
                                      <p:cBhvr additive="repl">
                                        <p:cTn id="1356" dur="500"/>
                                        <p:tgtEl>
                                          <p:spTgt spid="1028"/>
                                        </p:tgtEl>
                                      </p:cBhvr>
                                    </p:animEffect>
                                  </p:childTnLst>
                                </p:cTn>
                              </p:par>
                              <p:par>
                                <p:cTn id="1357" nodeType="withEffect" fill="hold" presetClass="entr" presetID="23" presetSubtype="32">
                                  <p:stCondLst>
                                    <p:cond delay="0"/>
                                  </p:stCondLst>
                                  <p:childTnLst>
                                    <p:set>
                                      <p:cBhvr>
                                        <p:cTn id="1358" dur="1" fill="hold">
                                          <p:stCondLst>
                                            <p:cond delay="0"/>
                                          </p:stCondLst>
                                        </p:cTn>
                                        <p:tgtEl>
                                          <p:spTgt spid="1029"/>
                                        </p:tgtEl>
                                        <p:attrNameLst>
                                          <p:attrName>style.visibility</p:attrName>
                                        </p:attrNameLst>
                                      </p:cBhvr>
                                      <p:to>
                                        <p:strVal val="visible"/>
                                      </p:to>
                                    </p:set>
                                    <p:anim calcmode="lin" valueType="num">
                                      <p:cBhvr additive="repl">
                                        <p:cTn id="1359" dur="500" fill="hold"/>
                                        <p:tgtEl>
                                          <p:spTgt spid="1029"/>
                                        </p:tgtEl>
                                        <p:attrNameLst>
                                          <p:attrName>ppt_w</p:attrName>
                                        </p:attrNameLst>
                                      </p:cBhvr>
                                      <p:tavLst>
                                        <p:tav tm="0">
                                          <p:val>
                                            <p:strVal val="4*#ppt_w"/>
                                          </p:val>
                                        </p:tav>
                                        <p:tav tm="100000">
                                          <p:val>
                                            <p:strVal val="#ppt_w"/>
                                          </p:val>
                                        </p:tav>
                                      </p:tavLst>
                                    </p:anim>
                                    <p:anim calcmode="lin" valueType="num">
                                      <p:cBhvr additive="repl">
                                        <p:cTn id="1360" dur="500" fill="hold"/>
                                        <p:tgtEl>
                                          <p:spTgt spid="1029"/>
                                        </p:tgtEl>
                                        <p:attrNameLst>
                                          <p:attrName>ppt_h</p:attrName>
                                        </p:attrNameLst>
                                      </p:cBhvr>
                                      <p:tavLst>
                                        <p:tav tm="0">
                                          <p:val>
                                            <p:strVal val="4*#ppt_h"/>
                                          </p:val>
                                        </p:tav>
                                        <p:tav tm="100000">
                                          <p:val>
                                            <p:strVal val="#ppt_h"/>
                                          </p:val>
                                        </p:tav>
                                      </p:tavLst>
                                    </p:anim>
                                  </p:childTnLst>
                                </p:cTn>
                              </p:par>
                            </p:childTnLst>
                          </p:cTn>
                        </p:par>
                      </p:childTnLst>
                    </p:cTn>
                  </p:par>
                  <p:par>
                    <p:cTn id="1361" nodeType="clickEffect" fill="hold">
                      <p:stCondLst>
                        <p:cond delay="indefinite"/>
                      </p:stCondLst>
                      <p:childTnLst>
                        <p:par>
                          <p:cTn id="1362" nodeType="withEffect" fill="hold">
                            <p:stCondLst>
                              <p:cond delay="0"/>
                            </p:stCondLst>
                            <p:childTnLst>
                              <p:par>
                                <p:cTn id="1363" nodeType="clickEffect" fill="hold" presetClass="entr" presetID="18" presetSubtype="6">
                                  <p:stCondLst>
                                    <p:cond delay="0"/>
                                  </p:stCondLst>
                                  <p:childTnLst>
                                    <p:set>
                                      <p:cBhvr>
                                        <p:cTn id="1364" dur="1" fill="hold">
                                          <p:stCondLst>
                                            <p:cond delay="0"/>
                                          </p:stCondLst>
                                        </p:cTn>
                                        <p:tgtEl>
                                          <p:spTgt spid="1042"/>
                                        </p:tgtEl>
                                        <p:attrNameLst>
                                          <p:attrName>style.visibility</p:attrName>
                                        </p:attrNameLst>
                                      </p:cBhvr>
                                      <p:to>
                                        <p:strVal val="visible"/>
                                      </p:to>
                                    </p:set>
                                    <p:animEffect filter="strips(downRight)" transition="in">
                                      <p:cBhvr additive="repl">
                                        <p:cTn id="1365" dur="500"/>
                                        <p:tgtEl>
                                          <p:spTgt spid="1042"/>
                                        </p:tgtEl>
                                      </p:cBhvr>
                                    </p:animEffect>
                                  </p:childTnLst>
                                </p:cTn>
                              </p:par>
                            </p:childTnLst>
                          </p:cTn>
                        </p:par>
                      </p:childTnLst>
                    </p:cTn>
                  </p:par>
                  <p:par>
                    <p:cTn id="1366" nodeType="clickEffect" fill="hold">
                      <p:stCondLst>
                        <p:cond delay="indefinite"/>
                      </p:stCondLst>
                      <p:childTnLst>
                        <p:par>
                          <p:cTn id="1367" nodeType="withEffect" fill="hold">
                            <p:stCondLst>
                              <p:cond delay="0"/>
                            </p:stCondLst>
                            <p:childTnLst>
                              <p:par>
                                <p:cTn id="1368" nodeType="clickEffect" fill="hold" presetClass="entr" presetID="9">
                                  <p:stCondLst>
                                    <p:cond delay="0"/>
                                  </p:stCondLst>
                                  <p:childTnLst>
                                    <p:set>
                                      <p:cBhvr>
                                        <p:cTn id="1369" dur="1" fill="hold">
                                          <p:stCondLst>
                                            <p:cond delay="0"/>
                                          </p:stCondLst>
                                        </p:cTn>
                                        <p:tgtEl>
                                          <p:spTgt spid="1041"/>
                                        </p:tgtEl>
                                        <p:attrNameLst>
                                          <p:attrName>style.visibility</p:attrName>
                                        </p:attrNameLst>
                                      </p:cBhvr>
                                      <p:to>
                                        <p:strVal val="visible"/>
                                      </p:to>
                                    </p:set>
                                    <p:animEffect filter="dissolve" transition="in">
                                      <p:cBhvr additive="repl">
                                        <p:cTn id="1370" dur="500"/>
                                        <p:tgtEl>
                                          <p:spTgt spid="1041"/>
                                        </p:tgtEl>
                                      </p:cBhvr>
                                    </p:animEffect>
                                  </p:childTnLst>
                                </p:cTn>
                              </p:par>
                            </p:childTnLst>
                          </p:cTn>
                        </p:par>
                      </p:childTnLst>
                    </p:cTn>
                  </p:par>
                  <p:par>
                    <p:cTn id="1371" nodeType="clickEffect" fill="hold">
                      <p:stCondLst>
                        <p:cond delay="indefinite"/>
                      </p:stCondLst>
                      <p:childTnLst>
                        <p:par>
                          <p:cTn id="1372" nodeType="withEffect" fill="hold">
                            <p:stCondLst>
                              <p:cond delay="0"/>
                            </p:stCondLst>
                            <p:childTnLst>
                              <p:par>
                                <p:cTn id="1373" nodeType="clickEffect" fill="hold" presetClass="entr" presetID="18" presetSubtype="6">
                                  <p:stCondLst>
                                    <p:cond delay="0"/>
                                  </p:stCondLst>
                                  <p:childTnLst>
                                    <p:set>
                                      <p:cBhvr>
                                        <p:cTn id="1374" dur="1" fill="hold">
                                          <p:stCondLst>
                                            <p:cond delay="0"/>
                                          </p:stCondLst>
                                        </p:cTn>
                                        <p:tgtEl>
                                          <p:spTgt spid="1037"/>
                                        </p:tgtEl>
                                        <p:attrNameLst>
                                          <p:attrName>style.visibility</p:attrName>
                                        </p:attrNameLst>
                                      </p:cBhvr>
                                      <p:to>
                                        <p:strVal val="visible"/>
                                      </p:to>
                                    </p:set>
                                    <p:animEffect filter="strips(downRight)" transition="in">
                                      <p:cBhvr additive="repl">
                                        <p:cTn id="1375" dur="500"/>
                                        <p:tgtEl>
                                          <p:spTgt spid="1037"/>
                                        </p:tgtEl>
                                      </p:cBhvr>
                                    </p:animEffect>
                                  </p:childTnLst>
                                </p:cTn>
                              </p:par>
                            </p:childTnLst>
                          </p:cTn>
                        </p:par>
                      </p:childTnLst>
                    </p:cTn>
                  </p:par>
                  <p:par>
                    <p:cTn id="1376" nodeType="clickEffect" fill="hold">
                      <p:stCondLst>
                        <p:cond delay="indefinite"/>
                      </p:stCondLst>
                      <p:childTnLst>
                        <p:par>
                          <p:cTn id="1377" nodeType="withEffect" fill="hold">
                            <p:stCondLst>
                              <p:cond delay="0"/>
                            </p:stCondLst>
                            <p:childTnLst>
                              <p:par>
                                <p:cTn id="1378" nodeType="clickEffect" fill="hold" presetClass="entr" presetID="9">
                                  <p:stCondLst>
                                    <p:cond delay="0"/>
                                  </p:stCondLst>
                                  <p:childTnLst>
                                    <p:set>
                                      <p:cBhvr>
                                        <p:cTn id="1379" dur="1" fill="hold">
                                          <p:stCondLst>
                                            <p:cond delay="0"/>
                                          </p:stCondLst>
                                        </p:cTn>
                                        <p:tgtEl>
                                          <p:spTgt spid="1030"/>
                                        </p:tgtEl>
                                        <p:attrNameLst>
                                          <p:attrName>style.visibility</p:attrName>
                                        </p:attrNameLst>
                                      </p:cBhvr>
                                      <p:to>
                                        <p:strVal val="visible"/>
                                      </p:to>
                                    </p:set>
                                    <p:animEffect filter="dissolve" transition="in">
                                      <p:cBhvr additive="repl">
                                        <p:cTn id="1380" dur="500"/>
                                        <p:tgtEl>
                                          <p:spTgt spid="1030"/>
                                        </p:tgtEl>
                                      </p:cBhvr>
                                    </p:animEffect>
                                  </p:childTnLst>
                                </p:cTn>
                              </p:par>
                            </p:childTnLst>
                          </p:cTn>
                        </p:par>
                      </p:childTnLst>
                    </p:cTn>
                  </p:par>
                  <p:par>
                    <p:cTn id="1381" nodeType="clickEffect" fill="hold">
                      <p:stCondLst>
                        <p:cond delay="indefinite"/>
                      </p:stCondLst>
                      <p:childTnLst>
                        <p:par>
                          <p:cTn id="1382" nodeType="withEffect" fill="hold">
                            <p:stCondLst>
                              <p:cond delay="0"/>
                            </p:stCondLst>
                            <p:childTnLst>
                              <p:par>
                                <p:cTn id="1383" nodeType="clickEffect" fill="hold" presetClass="entr" presetID="9">
                                  <p:stCondLst>
                                    <p:cond delay="0"/>
                                  </p:stCondLst>
                                  <p:childTnLst>
                                    <p:set>
                                      <p:cBhvr>
                                        <p:cTn id="1384" dur="1" fill="hold">
                                          <p:stCondLst>
                                            <p:cond delay="0"/>
                                          </p:stCondLst>
                                        </p:cTn>
                                        <p:tgtEl>
                                          <p:spTgt spid="1031"/>
                                        </p:tgtEl>
                                        <p:attrNameLst>
                                          <p:attrName>style.visibility</p:attrName>
                                        </p:attrNameLst>
                                      </p:cBhvr>
                                      <p:to>
                                        <p:strVal val="visible"/>
                                      </p:to>
                                    </p:set>
                                    <p:animEffect filter="dissolve" transition="in">
                                      <p:cBhvr additive="repl">
                                        <p:cTn id="1385" dur="500"/>
                                        <p:tgtEl>
                                          <p:spTgt spid="1031"/>
                                        </p:tgtEl>
                                      </p:cBhvr>
                                    </p:animEffect>
                                  </p:childTnLst>
                                </p:cTn>
                              </p:par>
                              <p:par>
                                <p:cTn id="1386" nodeType="withEffect" fill="hold" presetClass="entr" presetID="23" presetSubtype="32">
                                  <p:stCondLst>
                                    <p:cond delay="0"/>
                                  </p:stCondLst>
                                  <p:childTnLst>
                                    <p:set>
                                      <p:cBhvr>
                                        <p:cTn id="1387" dur="1" fill="hold">
                                          <p:stCondLst>
                                            <p:cond delay="0"/>
                                          </p:stCondLst>
                                        </p:cTn>
                                        <p:tgtEl>
                                          <p:spTgt spid="1032"/>
                                        </p:tgtEl>
                                        <p:attrNameLst>
                                          <p:attrName>style.visibility</p:attrName>
                                        </p:attrNameLst>
                                      </p:cBhvr>
                                      <p:to>
                                        <p:strVal val="visible"/>
                                      </p:to>
                                    </p:set>
                                    <p:anim calcmode="lin" valueType="num">
                                      <p:cBhvr additive="repl">
                                        <p:cTn id="1388" dur="500" fill="hold"/>
                                        <p:tgtEl>
                                          <p:spTgt spid="1032"/>
                                        </p:tgtEl>
                                        <p:attrNameLst>
                                          <p:attrName>ppt_w</p:attrName>
                                        </p:attrNameLst>
                                      </p:cBhvr>
                                      <p:tavLst>
                                        <p:tav tm="0">
                                          <p:val>
                                            <p:strVal val="4*#ppt_w"/>
                                          </p:val>
                                        </p:tav>
                                        <p:tav tm="100000">
                                          <p:val>
                                            <p:strVal val="#ppt_w"/>
                                          </p:val>
                                        </p:tav>
                                      </p:tavLst>
                                    </p:anim>
                                    <p:anim calcmode="lin" valueType="num">
                                      <p:cBhvr additive="repl">
                                        <p:cTn id="1389" dur="500" fill="hold"/>
                                        <p:tgtEl>
                                          <p:spTgt spid="1032"/>
                                        </p:tgtEl>
                                        <p:attrNameLst>
                                          <p:attrName>ppt_h</p:attrName>
                                        </p:attrNameLst>
                                      </p:cBhvr>
                                      <p:tavLst>
                                        <p:tav tm="0">
                                          <p:val>
                                            <p:strVal val="4*#ppt_h"/>
                                          </p:val>
                                        </p:tav>
                                        <p:tav tm="100000">
                                          <p:val>
                                            <p:strVal val="#ppt_h"/>
                                          </p:val>
                                        </p:tav>
                                      </p:tavLst>
                                    </p:anim>
                                  </p:childTnLst>
                                </p:cTn>
                              </p:par>
                            </p:childTnLst>
                          </p:cTn>
                        </p:par>
                      </p:childTnLst>
                    </p:cTn>
                  </p:par>
                  <p:par>
                    <p:cTn id="1390" nodeType="clickEffect" fill="hold">
                      <p:stCondLst>
                        <p:cond delay="indefinite"/>
                      </p:stCondLst>
                      <p:childTnLst>
                        <p:par>
                          <p:cTn id="1391" nodeType="withEffect" fill="hold">
                            <p:stCondLst>
                              <p:cond delay="0"/>
                            </p:stCondLst>
                            <p:childTnLst>
                              <p:par>
                                <p:cTn id="1392" nodeType="clickEffect" fill="hold" presetClass="entr" presetID="18" presetSubtype="3">
                                  <p:stCondLst>
                                    <p:cond delay="0"/>
                                  </p:stCondLst>
                                  <p:childTnLst>
                                    <p:set>
                                      <p:cBhvr>
                                        <p:cTn id="1393" dur="1" fill="hold">
                                          <p:stCondLst>
                                            <p:cond delay="0"/>
                                          </p:stCondLst>
                                        </p:cTn>
                                        <p:tgtEl>
                                          <p:spTgt spid="1038"/>
                                        </p:tgtEl>
                                        <p:attrNameLst>
                                          <p:attrName>style.visibility</p:attrName>
                                        </p:attrNameLst>
                                      </p:cBhvr>
                                      <p:to>
                                        <p:strVal val="visible"/>
                                      </p:to>
                                    </p:set>
                                    <p:animEffect filter="strips(upRight)" transition="in">
                                      <p:cBhvr additive="repl">
                                        <p:cTn id="1394" dur="500"/>
                                        <p:tgtEl>
                                          <p:spTgt spid="1038"/>
                                        </p:tgtEl>
                                      </p:cBhvr>
                                    </p:animEffect>
                                  </p:childTnLst>
                                </p:cTn>
                              </p:par>
                            </p:childTnLst>
                          </p:cTn>
                        </p:par>
                      </p:childTnLst>
                    </p:cTn>
                  </p:par>
                  <p:par>
                    <p:cTn id="1395" nodeType="clickEffect" fill="hold">
                      <p:stCondLst>
                        <p:cond delay="indefinite"/>
                      </p:stCondLst>
                      <p:childTnLst>
                        <p:par>
                          <p:cTn id="1396" nodeType="withEffect" fill="hold">
                            <p:stCondLst>
                              <p:cond delay="0"/>
                            </p:stCondLst>
                            <p:childTnLst>
                              <p:par>
                                <p:cTn id="1397" nodeType="clickEffect" fill="hold" presetClass="entr" presetID="9">
                                  <p:stCondLst>
                                    <p:cond delay="0"/>
                                  </p:stCondLst>
                                  <p:childTnLst>
                                    <p:set>
                                      <p:cBhvr>
                                        <p:cTn id="1398" dur="1" fill="hold">
                                          <p:stCondLst>
                                            <p:cond delay="0"/>
                                          </p:stCondLst>
                                        </p:cTn>
                                        <p:tgtEl>
                                          <p:spTgt spid="1033"/>
                                        </p:tgtEl>
                                        <p:attrNameLst>
                                          <p:attrName>style.visibility</p:attrName>
                                        </p:attrNameLst>
                                      </p:cBhvr>
                                      <p:to>
                                        <p:strVal val="visible"/>
                                      </p:to>
                                    </p:set>
                                    <p:animEffect filter="dissolve" transition="in">
                                      <p:cBhvr additive="repl">
                                        <p:cTn id="1399" dur="500"/>
                                        <p:tgtEl>
                                          <p:spTgt spid="1033"/>
                                        </p:tgtEl>
                                      </p:cBhvr>
                                    </p:animEffect>
                                  </p:childTnLst>
                                </p:cTn>
                              </p:par>
                            </p:childTnLst>
                          </p:cTn>
                        </p:par>
                      </p:childTnLst>
                    </p:cTn>
                  </p:par>
                  <p:par>
                    <p:cTn id="1400" nodeType="clickEffect" fill="hold">
                      <p:stCondLst>
                        <p:cond delay="indefinite"/>
                      </p:stCondLst>
                      <p:childTnLst>
                        <p:par>
                          <p:cTn id="1401" nodeType="withEffect" fill="hold">
                            <p:stCondLst>
                              <p:cond delay="0"/>
                            </p:stCondLst>
                            <p:childTnLst>
                              <p:par>
                                <p:cTn id="1402" nodeType="clickEffect" fill="hold" presetClass="entr" presetID="9">
                                  <p:stCondLst>
                                    <p:cond delay="0"/>
                                  </p:stCondLst>
                                  <p:childTnLst>
                                    <p:set>
                                      <p:cBhvr>
                                        <p:cTn id="1403" dur="1" fill="hold">
                                          <p:stCondLst>
                                            <p:cond delay="0"/>
                                          </p:stCondLst>
                                        </p:cTn>
                                        <p:tgtEl>
                                          <p:spTgt spid="1034"/>
                                        </p:tgtEl>
                                        <p:attrNameLst>
                                          <p:attrName>style.visibility</p:attrName>
                                        </p:attrNameLst>
                                      </p:cBhvr>
                                      <p:to>
                                        <p:strVal val="visible"/>
                                      </p:to>
                                    </p:set>
                                    <p:animEffect filter="dissolve" transition="in">
                                      <p:cBhvr additive="repl">
                                        <p:cTn id="1404" dur="500"/>
                                        <p:tgtEl>
                                          <p:spTgt spid="1034"/>
                                        </p:tgtEl>
                                      </p:cBhvr>
                                    </p:animEffect>
                                  </p:childTnLst>
                                </p:cTn>
                              </p:par>
                              <p:par>
                                <p:cTn id="1405" nodeType="withEffect" fill="hold" presetClass="entr" presetID="23" presetSubtype="32">
                                  <p:stCondLst>
                                    <p:cond delay="0"/>
                                  </p:stCondLst>
                                  <p:childTnLst>
                                    <p:set>
                                      <p:cBhvr>
                                        <p:cTn id="1406" dur="1" fill="hold">
                                          <p:stCondLst>
                                            <p:cond delay="0"/>
                                          </p:stCondLst>
                                        </p:cTn>
                                        <p:tgtEl>
                                          <p:spTgt spid="1035"/>
                                        </p:tgtEl>
                                        <p:attrNameLst>
                                          <p:attrName>style.visibility</p:attrName>
                                        </p:attrNameLst>
                                      </p:cBhvr>
                                      <p:to>
                                        <p:strVal val="visible"/>
                                      </p:to>
                                    </p:set>
                                    <p:anim calcmode="lin" valueType="num">
                                      <p:cBhvr additive="repl">
                                        <p:cTn id="1407" dur="500" fill="hold"/>
                                        <p:tgtEl>
                                          <p:spTgt spid="1035"/>
                                        </p:tgtEl>
                                        <p:attrNameLst>
                                          <p:attrName>ppt_w</p:attrName>
                                        </p:attrNameLst>
                                      </p:cBhvr>
                                      <p:tavLst>
                                        <p:tav tm="0">
                                          <p:val>
                                            <p:strVal val="4*#ppt_w"/>
                                          </p:val>
                                        </p:tav>
                                        <p:tav tm="100000">
                                          <p:val>
                                            <p:strVal val="#ppt_w"/>
                                          </p:val>
                                        </p:tav>
                                      </p:tavLst>
                                    </p:anim>
                                    <p:anim calcmode="lin" valueType="num">
                                      <p:cBhvr additive="repl">
                                        <p:cTn id="1408" dur="500" fill="hold"/>
                                        <p:tgtEl>
                                          <p:spTgt spid="1035"/>
                                        </p:tgtEl>
                                        <p:attrNameLst>
                                          <p:attrName>ppt_h</p:attrName>
                                        </p:attrNameLst>
                                      </p:cBhvr>
                                      <p:tavLst>
                                        <p:tav tm="0">
                                          <p:val>
                                            <p:strVal val="4*#ppt_h"/>
                                          </p:val>
                                        </p:tav>
                                        <p:tav tm="100000">
                                          <p:val>
                                            <p:strVal val="#ppt_h"/>
                                          </p:val>
                                        </p:tav>
                                      </p:tavLst>
                                    </p:anim>
                                  </p:childTnLst>
                                </p:cTn>
                              </p:par>
                            </p:childTnLst>
                          </p:cTn>
                        </p:par>
                      </p:childTnLst>
                    </p:cTn>
                  </p:par>
                  <p:par>
                    <p:cTn id="1409" nodeType="clickEffect" fill="hold">
                      <p:stCondLst>
                        <p:cond delay="indefinite"/>
                      </p:stCondLst>
                      <p:childTnLst>
                        <p:par>
                          <p:cTn id="1410" nodeType="withEffect" fill="hold">
                            <p:stCondLst>
                              <p:cond delay="0"/>
                            </p:stCondLst>
                            <p:childTnLst>
                              <p:par>
                                <p:cTn id="1411" nodeType="clickEffect" fill="hold" presetClass="entr" presetID="18" presetSubtype="3">
                                  <p:stCondLst>
                                    <p:cond delay="0"/>
                                  </p:stCondLst>
                                  <p:childTnLst>
                                    <p:set>
                                      <p:cBhvr>
                                        <p:cTn id="1412" dur="1" fill="hold">
                                          <p:stCondLst>
                                            <p:cond delay="0"/>
                                          </p:stCondLst>
                                        </p:cTn>
                                        <p:tgtEl>
                                          <p:spTgt spid="1039"/>
                                        </p:tgtEl>
                                        <p:attrNameLst>
                                          <p:attrName>style.visibility</p:attrName>
                                        </p:attrNameLst>
                                      </p:cBhvr>
                                      <p:to>
                                        <p:strVal val="visible"/>
                                      </p:to>
                                    </p:set>
                                    <p:animEffect filter="strips(upRight)" transition="in">
                                      <p:cBhvr additive="repl">
                                        <p:cTn id="1413" dur="500"/>
                                        <p:tgtEl>
                                          <p:spTgt spid="1039"/>
                                        </p:tgtEl>
                                      </p:cBhvr>
                                    </p:animEffect>
                                  </p:childTnLst>
                                </p:cTn>
                              </p:par>
                            </p:childTnLst>
                          </p:cTn>
                        </p:par>
                      </p:childTnLst>
                    </p:cTn>
                  </p:par>
                  <p:par>
                    <p:cTn id="1414" nodeType="clickEffect" fill="hold">
                      <p:stCondLst>
                        <p:cond delay="indefinite"/>
                      </p:stCondLst>
                      <p:childTnLst>
                        <p:par>
                          <p:cTn id="1415" nodeType="withEffect" fill="hold">
                            <p:stCondLst>
                              <p:cond delay="0"/>
                            </p:stCondLst>
                            <p:childTnLst>
                              <p:par>
                                <p:cTn id="1416" nodeType="clickEffect" fill="hold" presetClass="entr" presetID="9">
                                  <p:stCondLst>
                                    <p:cond delay="0"/>
                                  </p:stCondLst>
                                  <p:childTnLst>
                                    <p:set>
                                      <p:cBhvr>
                                        <p:cTn id="1417" dur="1" fill="hold">
                                          <p:stCondLst>
                                            <p:cond delay="0"/>
                                          </p:stCondLst>
                                        </p:cTn>
                                        <p:tgtEl>
                                          <p:spTgt spid="1036"/>
                                        </p:tgtEl>
                                        <p:attrNameLst>
                                          <p:attrName>style.visibility</p:attrName>
                                        </p:attrNameLst>
                                      </p:cBhvr>
                                      <p:to>
                                        <p:strVal val="visible"/>
                                      </p:to>
                                    </p:set>
                                    <p:animEffect filter="dissolve" transition="in">
                                      <p:cBhvr additive="repl">
                                        <p:cTn id="1418" dur="500"/>
                                        <p:tgtEl>
                                          <p:spTgt spid="1036"/>
                                        </p:tgtEl>
                                      </p:cBhvr>
                                    </p:animEffect>
                                  </p:childTnLst>
                                </p:cTn>
                              </p:par>
                            </p:childTnLst>
                          </p:cTn>
                        </p:par>
                      </p:childTnLst>
                    </p:cTn>
                  </p:par>
                  <p:par>
                    <p:cTn id="1419" nodeType="clickEffect" fill="hold">
                      <p:stCondLst>
                        <p:cond delay="indefinite"/>
                      </p:stCondLst>
                      <p:childTnLst>
                        <p:par>
                          <p:cTn id="1420" nodeType="withEffect" fill="hold">
                            <p:stCondLst>
                              <p:cond delay="0"/>
                            </p:stCondLst>
                            <p:childTnLst>
                              <p:par>
                                <p:cTn id="1421" nodeType="clickEffect" fill="hold" presetClass="entr" presetID="9">
                                  <p:stCondLst>
                                    <p:cond delay="0"/>
                                  </p:stCondLst>
                                  <p:childTnLst>
                                    <p:set>
                                      <p:cBhvr>
                                        <p:cTn id="1422" dur="1" fill="hold">
                                          <p:stCondLst>
                                            <p:cond delay="0"/>
                                          </p:stCondLst>
                                        </p:cTn>
                                        <p:tgtEl>
                                          <p:spTgt spid="1040"/>
                                        </p:tgtEl>
                                        <p:attrNameLst>
                                          <p:attrName>style.visibility</p:attrName>
                                        </p:attrNameLst>
                                      </p:cBhvr>
                                      <p:to>
                                        <p:strVal val="visible"/>
                                      </p:to>
                                    </p:set>
                                    <p:animEffect filter="dissolve" transition="in">
                                      <p:cBhvr additive="repl">
                                        <p:cTn id="1423" dur="500"/>
                                        <p:tgtEl>
                                          <p:spTgt spid="10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43" name="Picture 4" descr=""/>
          <p:cNvPicPr/>
          <p:nvPr/>
        </p:nvPicPr>
        <p:blipFill>
          <a:blip r:embed="rId1"/>
          <a:stretch/>
        </p:blipFill>
        <p:spPr>
          <a:xfrm>
            <a:off x="1847880" y="1052640"/>
            <a:ext cx="7056000" cy="1348920"/>
          </a:xfrm>
          <a:prstGeom prst="rect">
            <a:avLst/>
          </a:prstGeom>
          <a:ln w="0">
            <a:noFill/>
          </a:ln>
        </p:spPr>
      </p:pic>
      <p:sp>
        <p:nvSpPr>
          <p:cNvPr id="1044" name="Text Box 2"/>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pic>
        <p:nvPicPr>
          <p:cNvPr id="1045" name="Picture 6" descr=""/>
          <p:cNvPicPr/>
          <p:nvPr/>
        </p:nvPicPr>
        <p:blipFill>
          <a:blip r:embed="rId2"/>
          <a:stretch/>
        </p:blipFill>
        <p:spPr>
          <a:xfrm>
            <a:off x="1847880" y="2852640"/>
            <a:ext cx="5471640" cy="3357360"/>
          </a:xfrm>
          <a:prstGeom prst="rect">
            <a:avLst/>
          </a:prstGeom>
          <a:ln w="0">
            <a:noFill/>
          </a:ln>
        </p:spPr>
      </p:pic>
      <p:sp>
        <p:nvSpPr>
          <p:cNvPr id="1046" name="Text Box 4"/>
          <p:cNvSpPr/>
          <p:nvPr/>
        </p:nvSpPr>
        <p:spPr>
          <a:xfrm>
            <a:off x="1823760" y="239544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
        <p:nvSpPr>
          <p:cNvPr id="1047" name="Text Box 9"/>
          <p:cNvSpPr/>
          <p:nvPr/>
        </p:nvSpPr>
        <p:spPr>
          <a:xfrm>
            <a:off x="1827360" y="6485040"/>
            <a:ext cx="5204880" cy="242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1000" spc="-1" strike="noStrike">
                <a:solidFill>
                  <a:srgbClr val="000000"/>
                </a:solidFill>
                <a:latin typeface="Arial"/>
              </a:rPr>
              <a:t>Bu soru Bayram Erdoğan Bey’in Lise1 Matematik kitabından alınmıştır. </a:t>
            </a:r>
            <a:endParaRPr b="0" lang="tr-TR" sz="1000" spc="-1" strike="noStrike">
              <a:latin typeface="Arial"/>
            </a:endParaRPr>
          </a:p>
        </p:txBody>
      </p:sp>
    </p:spTree>
  </p:cSld>
  <mc:AlternateContent>
    <mc:Choice Requires="p14">
      <p:transition spd="slow" p14:dur="2000"/>
    </mc:Choice>
    <mc:Fallback>
      <p:transition spd="slow"/>
    </mc:Fallback>
  </mc:AlternateContent>
  <p:timing>
    <p:tnLst>
      <p:par>
        <p:cTn id="1424" dur="indefinite" restart="never" nodeType="tmRoot">
          <p:childTnLst>
            <p:seq>
              <p:cTn id="1425" dur="indefinite" nodeType="mainSeq">
                <p:childTnLst>
                  <p:par>
                    <p:cTn id="1426" nodeType="clickEffect" fill="hold">
                      <p:stCondLst>
                        <p:cond delay="indefinite"/>
                      </p:stCondLst>
                      <p:childTnLst>
                        <p:par>
                          <p:cTn id="1427" nodeType="withEffect" fill="hold">
                            <p:stCondLst>
                              <p:cond delay="0"/>
                            </p:stCondLst>
                            <p:childTnLst>
                              <p:par>
                                <p:cTn id="1428" nodeType="clickEffect" fill="hold" presetClass="entr" presetID="23" presetSubtype="16">
                                  <p:stCondLst>
                                    <p:cond delay="0"/>
                                  </p:stCondLst>
                                  <p:childTnLst>
                                    <p:set>
                                      <p:cBhvr>
                                        <p:cTn id="1429" dur="1" fill="hold">
                                          <p:stCondLst>
                                            <p:cond delay="0"/>
                                          </p:stCondLst>
                                        </p:cTn>
                                        <p:tgtEl>
                                          <p:spTgt spid="1044"/>
                                        </p:tgtEl>
                                        <p:attrNameLst>
                                          <p:attrName>style.visibility</p:attrName>
                                        </p:attrNameLst>
                                      </p:cBhvr>
                                      <p:to>
                                        <p:strVal val="visible"/>
                                      </p:to>
                                    </p:set>
                                    <p:anim calcmode="lin" valueType="num">
                                      <p:cBhvr additive="repl">
                                        <p:cTn id="1430" dur="500" fill="hold"/>
                                        <p:tgtEl>
                                          <p:spTgt spid="1044"/>
                                        </p:tgtEl>
                                        <p:attrNameLst>
                                          <p:attrName>ppt_w</p:attrName>
                                        </p:attrNameLst>
                                      </p:cBhvr>
                                      <p:tavLst>
                                        <p:tav tm="0">
                                          <p:val>
                                            <p:fltVal val="0"/>
                                          </p:val>
                                        </p:tav>
                                        <p:tav tm="100000">
                                          <p:val>
                                            <p:strVal val="#ppt_w"/>
                                          </p:val>
                                        </p:tav>
                                      </p:tavLst>
                                    </p:anim>
                                    <p:anim calcmode="lin" valueType="num">
                                      <p:cBhvr additive="repl">
                                        <p:cTn id="1431" dur="500" fill="hold"/>
                                        <p:tgtEl>
                                          <p:spTgt spid="1044"/>
                                        </p:tgtEl>
                                        <p:attrNameLst>
                                          <p:attrName>ppt_h</p:attrName>
                                        </p:attrNameLst>
                                      </p:cBhvr>
                                      <p:tavLst>
                                        <p:tav tm="0">
                                          <p:val>
                                            <p:fltVal val="0"/>
                                          </p:val>
                                        </p:tav>
                                        <p:tav tm="100000">
                                          <p:val>
                                            <p:strVal val="#ppt_h"/>
                                          </p:val>
                                        </p:tav>
                                      </p:tavLst>
                                    </p:anim>
                                  </p:childTnLst>
                                </p:cTn>
                              </p:par>
                            </p:childTnLst>
                          </p:cTn>
                        </p:par>
                      </p:childTnLst>
                    </p:cTn>
                  </p:par>
                  <p:par>
                    <p:cTn id="1432" nodeType="clickEffect" fill="hold">
                      <p:stCondLst>
                        <p:cond delay="indefinite"/>
                      </p:stCondLst>
                      <p:childTnLst>
                        <p:par>
                          <p:cTn id="1433" nodeType="withEffect" fill="hold">
                            <p:stCondLst>
                              <p:cond delay="0"/>
                            </p:stCondLst>
                            <p:childTnLst>
                              <p:par>
                                <p:cTn id="1434" nodeType="clickEffect" fill="hold" presetClass="entr" presetID="9">
                                  <p:stCondLst>
                                    <p:cond delay="0"/>
                                  </p:stCondLst>
                                  <p:childTnLst>
                                    <p:set>
                                      <p:cBhvr>
                                        <p:cTn id="1435" dur="1" fill="hold">
                                          <p:stCondLst>
                                            <p:cond delay="0"/>
                                          </p:stCondLst>
                                        </p:cTn>
                                        <p:tgtEl>
                                          <p:spTgt spid="1043"/>
                                        </p:tgtEl>
                                        <p:attrNameLst>
                                          <p:attrName>style.visibility</p:attrName>
                                        </p:attrNameLst>
                                      </p:cBhvr>
                                      <p:to>
                                        <p:strVal val="visible"/>
                                      </p:to>
                                    </p:set>
                                    <p:animEffect filter="dissolve" transition="in">
                                      <p:cBhvr additive="repl">
                                        <p:cTn id="1436" dur="500"/>
                                        <p:tgtEl>
                                          <p:spTgt spid="1043"/>
                                        </p:tgtEl>
                                      </p:cBhvr>
                                    </p:animEffect>
                                  </p:childTnLst>
                                </p:cTn>
                              </p:par>
                            </p:childTnLst>
                          </p:cTn>
                        </p:par>
                      </p:childTnLst>
                    </p:cTn>
                  </p:par>
                  <p:par>
                    <p:cTn id="1437" nodeType="clickEffect" fill="hold">
                      <p:stCondLst>
                        <p:cond delay="indefinite"/>
                      </p:stCondLst>
                      <p:childTnLst>
                        <p:par>
                          <p:cTn id="1438" nodeType="withEffect" fill="hold">
                            <p:stCondLst>
                              <p:cond delay="0"/>
                            </p:stCondLst>
                            <p:childTnLst>
                              <p:par>
                                <p:cTn id="1439" nodeType="clickEffect" fill="hold" presetClass="entr" presetID="23" presetSubtype="16">
                                  <p:stCondLst>
                                    <p:cond delay="0"/>
                                  </p:stCondLst>
                                  <p:childTnLst>
                                    <p:set>
                                      <p:cBhvr>
                                        <p:cTn id="1440" dur="1" fill="hold">
                                          <p:stCondLst>
                                            <p:cond delay="0"/>
                                          </p:stCondLst>
                                        </p:cTn>
                                        <p:tgtEl>
                                          <p:spTgt spid="1046"/>
                                        </p:tgtEl>
                                        <p:attrNameLst>
                                          <p:attrName>style.visibility</p:attrName>
                                        </p:attrNameLst>
                                      </p:cBhvr>
                                      <p:to>
                                        <p:strVal val="visible"/>
                                      </p:to>
                                    </p:set>
                                    <p:anim calcmode="lin" valueType="num">
                                      <p:cBhvr additive="repl">
                                        <p:cTn id="1441" dur="500" fill="hold"/>
                                        <p:tgtEl>
                                          <p:spTgt spid="1046"/>
                                        </p:tgtEl>
                                        <p:attrNameLst>
                                          <p:attrName>ppt_w</p:attrName>
                                        </p:attrNameLst>
                                      </p:cBhvr>
                                      <p:tavLst>
                                        <p:tav tm="0">
                                          <p:val>
                                            <p:fltVal val="0"/>
                                          </p:val>
                                        </p:tav>
                                        <p:tav tm="100000">
                                          <p:val>
                                            <p:strVal val="#ppt_w"/>
                                          </p:val>
                                        </p:tav>
                                      </p:tavLst>
                                    </p:anim>
                                    <p:anim calcmode="lin" valueType="num">
                                      <p:cBhvr additive="repl">
                                        <p:cTn id="1442" dur="500" fill="hold"/>
                                        <p:tgtEl>
                                          <p:spTgt spid="1046"/>
                                        </p:tgtEl>
                                        <p:attrNameLst>
                                          <p:attrName>ppt_h</p:attrName>
                                        </p:attrNameLst>
                                      </p:cBhvr>
                                      <p:tavLst>
                                        <p:tav tm="0">
                                          <p:val>
                                            <p:fltVal val="0"/>
                                          </p:val>
                                        </p:tav>
                                        <p:tav tm="100000">
                                          <p:val>
                                            <p:strVal val="#ppt_h"/>
                                          </p:val>
                                        </p:tav>
                                      </p:tavLst>
                                    </p:anim>
                                  </p:childTnLst>
                                </p:cTn>
                              </p:par>
                            </p:childTnLst>
                          </p:cTn>
                        </p:par>
                      </p:childTnLst>
                    </p:cTn>
                  </p:par>
                  <p:par>
                    <p:cTn id="1443" nodeType="clickEffect" fill="hold">
                      <p:stCondLst>
                        <p:cond delay="indefinite"/>
                      </p:stCondLst>
                      <p:childTnLst>
                        <p:par>
                          <p:cTn id="1444" nodeType="withEffect" fill="hold">
                            <p:stCondLst>
                              <p:cond delay="0"/>
                            </p:stCondLst>
                            <p:childTnLst>
                              <p:par>
                                <p:cTn id="1445" nodeType="clickEffect" fill="hold" presetClass="entr" presetID="9">
                                  <p:stCondLst>
                                    <p:cond delay="0"/>
                                  </p:stCondLst>
                                  <p:childTnLst>
                                    <p:set>
                                      <p:cBhvr>
                                        <p:cTn id="1446" dur="1" fill="hold">
                                          <p:stCondLst>
                                            <p:cond delay="0"/>
                                          </p:stCondLst>
                                        </p:cTn>
                                        <p:tgtEl>
                                          <p:spTgt spid="1045"/>
                                        </p:tgtEl>
                                        <p:attrNameLst>
                                          <p:attrName>style.visibility</p:attrName>
                                        </p:attrNameLst>
                                      </p:cBhvr>
                                      <p:to>
                                        <p:strVal val="visible"/>
                                      </p:to>
                                    </p:set>
                                    <p:animEffect filter="dissolve" transition="in">
                                      <p:cBhvr additive="repl">
                                        <p:cTn id="1447" dur="500"/>
                                        <p:tgtEl>
                                          <p:spTgt spid="10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7"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25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C9432AE5-AB1C-4277-B259-14E8ECEA0307}"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25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26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E2EF8BB0-146A-48C4-BBEB-091A60E0E551}" type="slidenum">
              <a:rPr b="0" lang="tr-TR" sz="1200" spc="-1" strike="noStrike">
                <a:solidFill>
                  <a:srgbClr val="8b8b8b"/>
                </a:solidFill>
                <a:latin typeface="Calibri"/>
              </a:rPr>
              <a:t>&lt;number&gt;</a:t>
            </a:fld>
            <a:endParaRPr b="0" lang="tr-TR" sz="1200" spc="-1" strike="noStrike">
              <a:latin typeface="Times New Roman"/>
            </a:endParaRPr>
          </a:p>
        </p:txBody>
      </p:sp>
      <p:sp>
        <p:nvSpPr>
          <p:cNvPr id="261" name="Dikdörtgen 1"/>
          <p:cNvSpPr/>
          <p:nvPr/>
        </p:nvSpPr>
        <p:spPr>
          <a:xfrm>
            <a:off x="618480" y="583560"/>
            <a:ext cx="10815840" cy="447876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20000"/>
              </a:lnSpc>
              <a:buClr>
                <a:srgbClr val="152f1a"/>
              </a:buClr>
              <a:buFont typeface="Arial"/>
              <a:buChar char="•"/>
            </a:pPr>
            <a:r>
              <a:rPr b="0" lang="tr-TR" sz="2400" spc="-1" strike="noStrike">
                <a:solidFill>
                  <a:srgbClr val="152f1a"/>
                </a:solidFill>
                <a:latin typeface="Century"/>
              </a:rPr>
              <a:t>Kimine göre matematik salt uygulamadan çıkmıştır. Kimine göre hislerin ürünüdür. </a:t>
            </a:r>
            <a:endParaRPr b="0" lang="tr-TR" sz="2400" spc="-1" strike="noStrike">
              <a:latin typeface="Arial"/>
            </a:endParaRPr>
          </a:p>
          <a:p>
            <a:pPr marL="285840" indent="-285840" algn="just">
              <a:lnSpc>
                <a:spcPct val="120000"/>
              </a:lnSpc>
              <a:buClr>
                <a:srgbClr val="152f1a"/>
              </a:buClr>
              <a:buFont typeface="Arial"/>
              <a:buChar char="•"/>
            </a:pPr>
            <a:r>
              <a:rPr b="0" lang="tr-TR" sz="2400" spc="-1" strike="noStrike">
                <a:solidFill>
                  <a:srgbClr val="152f1a"/>
                </a:solidFill>
                <a:latin typeface="Century"/>
              </a:rPr>
              <a:t>Kimine göre her ikisini içinde barındıran gizemli bir yapıya sahiptir. </a:t>
            </a:r>
            <a:endParaRPr b="0" lang="tr-TR" sz="2400" spc="-1" strike="noStrike">
              <a:latin typeface="Arial"/>
            </a:endParaRPr>
          </a:p>
          <a:p>
            <a:pPr marL="285840" indent="-285840" algn="just">
              <a:lnSpc>
                <a:spcPct val="120000"/>
              </a:lnSpc>
              <a:buClr>
                <a:srgbClr val="152f1a"/>
              </a:buClr>
              <a:buFont typeface="Arial"/>
              <a:buChar char="•"/>
            </a:pPr>
            <a:r>
              <a:rPr b="0" lang="tr-TR" sz="2400" spc="-1" strike="noStrike">
                <a:solidFill>
                  <a:srgbClr val="152f1a"/>
                </a:solidFill>
                <a:latin typeface="Century"/>
              </a:rPr>
              <a:t>Kimine göre matematiğin ortaya koyduğu bilgiler, şüphe duyulmayacak düzeyde güvenilirdir. </a:t>
            </a:r>
            <a:endParaRPr b="0" lang="tr-TR" sz="2400" spc="-1" strike="noStrike">
              <a:latin typeface="Arial"/>
            </a:endParaRPr>
          </a:p>
          <a:p>
            <a:pPr marL="285840" indent="-285840" algn="just">
              <a:lnSpc>
                <a:spcPct val="120000"/>
              </a:lnSpc>
              <a:buClr>
                <a:srgbClr val="152f1a"/>
              </a:buClr>
              <a:buFont typeface="Arial"/>
              <a:buChar char="•"/>
            </a:pPr>
            <a:r>
              <a:rPr b="0" lang="tr-TR" sz="2400" spc="-1" strike="noStrike">
                <a:solidFill>
                  <a:srgbClr val="152f1a"/>
                </a:solidFill>
                <a:latin typeface="Century"/>
              </a:rPr>
              <a:t>Kimilerine göre doğruluğuna karar veremediğimiz bilgiler içermektedir. </a:t>
            </a:r>
            <a:endParaRPr b="0" lang="tr-TR" sz="2400" spc="-1" strike="noStrike">
              <a:latin typeface="Arial"/>
            </a:endParaRPr>
          </a:p>
          <a:p>
            <a:pPr algn="just">
              <a:lnSpc>
                <a:spcPct val="120000"/>
              </a:lnSpc>
            </a:pPr>
            <a:r>
              <a:rPr b="0" lang="tr-TR" sz="2400" spc="-1" strike="noStrike" u="sng">
                <a:solidFill>
                  <a:srgbClr val="152f1a"/>
                </a:solidFill>
                <a:uFillTx/>
                <a:latin typeface="Century"/>
              </a:rPr>
              <a:t>Biz burada şu sorulara cevap vermeye çalışalım; </a:t>
            </a:r>
            <a:endParaRPr b="0" lang="tr-TR" sz="2400" spc="-1" strike="noStrike">
              <a:latin typeface="Arial"/>
            </a:endParaRPr>
          </a:p>
          <a:p>
            <a:pPr marL="285840" indent="-285840" algn="just">
              <a:lnSpc>
                <a:spcPct val="120000"/>
              </a:lnSpc>
              <a:buClr>
                <a:srgbClr val="152f1a"/>
              </a:buClr>
              <a:buFont typeface="Arial"/>
              <a:buChar char="•"/>
            </a:pPr>
            <a:r>
              <a:rPr b="0" lang="tr-TR" sz="2400" spc="-1" strike="noStrike">
                <a:solidFill>
                  <a:srgbClr val="152f1a"/>
                </a:solidFill>
                <a:latin typeface="Century"/>
              </a:rPr>
              <a:t>Matematikçi ortaya koyduklarını bulmuş mudur yoksa keşif mi etmiştir?</a:t>
            </a:r>
            <a:endParaRPr b="0" lang="tr-TR" sz="2400" spc="-1" strike="noStrike">
              <a:latin typeface="Arial"/>
            </a:endParaRPr>
          </a:p>
          <a:p>
            <a:pPr marL="285840" indent="-285840" algn="just">
              <a:lnSpc>
                <a:spcPct val="120000"/>
              </a:lnSpc>
              <a:buClr>
                <a:srgbClr val="152f1a"/>
              </a:buClr>
              <a:buFont typeface="Arial"/>
              <a:buChar char="•"/>
            </a:pPr>
            <a:r>
              <a:rPr b="0" lang="tr-TR" sz="2400" spc="-1" strike="noStrike">
                <a:solidFill>
                  <a:srgbClr val="152f1a"/>
                </a:solidFill>
                <a:latin typeface="Century"/>
              </a:rPr>
              <a:t>Matematikçi ortaya koyduklarını his yoluyla mı elde etmiştir? </a:t>
            </a:r>
            <a:endParaRPr b="0" lang="tr-TR" sz="2400" spc="-1" strike="noStrike">
              <a:latin typeface="Arial"/>
            </a:endParaRPr>
          </a:p>
          <a:p>
            <a:pPr marL="285840" indent="-285840" algn="just">
              <a:lnSpc>
                <a:spcPct val="120000"/>
              </a:lnSpc>
              <a:buClr>
                <a:srgbClr val="152f1a"/>
              </a:buClr>
              <a:buFont typeface="Arial"/>
              <a:buChar char="•"/>
            </a:pPr>
            <a:r>
              <a:rPr b="0" lang="tr-TR" sz="2400" spc="-1" strike="noStrike">
                <a:solidFill>
                  <a:srgbClr val="152f1a"/>
                </a:solidFill>
                <a:latin typeface="Century"/>
              </a:rPr>
              <a:t>Matematikçi kâşif midir? </a:t>
            </a:r>
            <a:endParaRPr b="0" lang="tr-TR" sz="2400" spc="-1" strike="noStrike">
              <a:latin typeface="Arial"/>
            </a:endParaRPr>
          </a:p>
          <a:p>
            <a:pPr marL="285840" indent="-285840" algn="just">
              <a:lnSpc>
                <a:spcPct val="120000"/>
              </a:lnSpc>
              <a:buClr>
                <a:srgbClr val="152f1a"/>
              </a:buClr>
              <a:buFont typeface="Arial"/>
              <a:buChar char="•"/>
            </a:pPr>
            <a:r>
              <a:rPr b="0" lang="tr-TR" sz="2400" spc="-1" strike="noStrike">
                <a:solidFill>
                  <a:srgbClr val="152f1a"/>
                </a:solidFill>
                <a:latin typeface="Century"/>
              </a:rPr>
              <a:t>Matematikçi bulan mıdır?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8" name="Text Box 4"/>
          <p:cNvSpPr/>
          <p:nvPr/>
        </p:nvSpPr>
        <p:spPr>
          <a:xfrm>
            <a:off x="1812960" y="669960"/>
            <a:ext cx="8446680" cy="9435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ff0000"/>
                </a:solidFill>
                <a:latin typeface="Arial"/>
              </a:rPr>
              <a:t>"</a:t>
            </a:r>
            <a:r>
              <a:rPr b="1" lang="tr-TR" sz="2400" spc="-1" strike="noStrike">
                <a:solidFill>
                  <a:srgbClr val="ff0000"/>
                </a:solidFill>
                <a:latin typeface="Arial"/>
              </a:rPr>
              <a:t> </a:t>
            </a:r>
            <a:r>
              <a:rPr b="1" lang="tr-TR" sz="3200" spc="-1" strike="noStrike">
                <a:solidFill>
                  <a:srgbClr val="ff0000"/>
                </a:solidFill>
                <a:latin typeface="Symbol"/>
              </a:rPr>
              <a:t></a:t>
            </a:r>
            <a:r>
              <a:rPr b="1" lang="tr-TR" sz="2400" spc="-1" strike="noStrike">
                <a:solidFill>
                  <a:srgbClr val="ff0000"/>
                </a:solidFill>
                <a:latin typeface="Arial"/>
              </a:rPr>
              <a:t> </a:t>
            </a:r>
            <a:r>
              <a:rPr b="1" lang="en-US" sz="2400" spc="-1" strike="noStrike">
                <a:solidFill>
                  <a:srgbClr val="ff0000"/>
                </a:solidFill>
                <a:latin typeface="Arial"/>
              </a:rPr>
              <a:t>"</a:t>
            </a:r>
            <a:r>
              <a:rPr b="1" lang="tr-TR" sz="2400" spc="-1" strike="noStrike">
                <a:solidFill>
                  <a:srgbClr val="ff0000"/>
                </a:solidFill>
                <a:latin typeface="Arial"/>
              </a:rPr>
              <a:t>, </a:t>
            </a:r>
            <a:r>
              <a:rPr b="1" lang="en-US" sz="2400" spc="-1" strike="noStrike">
                <a:solidFill>
                  <a:srgbClr val="ff0000"/>
                </a:solidFill>
                <a:latin typeface="Arial"/>
              </a:rPr>
              <a:t>"</a:t>
            </a:r>
            <a:r>
              <a:rPr b="1" lang="tr-TR" sz="2400" spc="-1" strike="noStrike">
                <a:solidFill>
                  <a:srgbClr val="ff0000"/>
                </a:solidFill>
                <a:latin typeface="Arial"/>
              </a:rPr>
              <a:t> V </a:t>
            </a:r>
            <a:r>
              <a:rPr b="1" lang="en-US" sz="2400" spc="-1" strike="noStrike">
                <a:solidFill>
                  <a:srgbClr val="ff0000"/>
                </a:solidFill>
                <a:latin typeface="Arial"/>
              </a:rPr>
              <a:t>"</a:t>
            </a:r>
            <a:r>
              <a:rPr b="1" lang="tr-TR" sz="2400" spc="-1" strike="noStrike">
                <a:solidFill>
                  <a:srgbClr val="ff0000"/>
                </a:solidFill>
                <a:latin typeface="Arial"/>
              </a:rPr>
              <a:t>  BAĞLAÇLARI KULLANILARAK YAPILAN BİLEŞİK ÖNERMELERİN ÖZELLİKLERİ</a:t>
            </a:r>
            <a:endParaRPr b="0" lang="tr-TR" sz="2400" spc="-1" strike="noStrike">
              <a:latin typeface="Arial"/>
            </a:endParaRPr>
          </a:p>
        </p:txBody>
      </p:sp>
      <p:sp>
        <p:nvSpPr>
          <p:cNvPr id="1049" name="Text Box 5"/>
          <p:cNvSpPr/>
          <p:nvPr/>
        </p:nvSpPr>
        <p:spPr>
          <a:xfrm>
            <a:off x="1808280" y="1984320"/>
            <a:ext cx="385380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1.TEK KUVVET ÖZELLİĞİ</a:t>
            </a:r>
            <a:endParaRPr b="0" lang="tr-TR" sz="2400" spc="-1" strike="noStrike">
              <a:latin typeface="Arial"/>
            </a:endParaRPr>
          </a:p>
        </p:txBody>
      </p:sp>
      <p:sp>
        <p:nvSpPr>
          <p:cNvPr id="1050" name="Rectangle 6"/>
          <p:cNvSpPr/>
          <p:nvPr/>
        </p:nvSpPr>
        <p:spPr>
          <a:xfrm>
            <a:off x="1835280" y="2433600"/>
            <a:ext cx="14842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V p </a:t>
            </a:r>
            <a:r>
              <a:rPr b="0" lang="tr-TR" sz="2400" spc="-1" strike="noStrike">
                <a:solidFill>
                  <a:srgbClr val="000000"/>
                </a:solidFill>
                <a:latin typeface="Symbol"/>
              </a:rPr>
              <a:t></a:t>
            </a:r>
            <a:r>
              <a:rPr b="0" lang="tr-TR" sz="2400" spc="-1" strike="noStrike">
                <a:solidFill>
                  <a:srgbClr val="000000"/>
                </a:solidFill>
                <a:latin typeface="Arial"/>
              </a:rPr>
              <a:t> p </a:t>
            </a:r>
            <a:endParaRPr b="0" lang="tr-TR" sz="2400" spc="-1" strike="noStrike">
              <a:latin typeface="Arial"/>
            </a:endParaRPr>
          </a:p>
        </p:txBody>
      </p:sp>
      <p:sp>
        <p:nvSpPr>
          <p:cNvPr id="1051" name="Rectangle 7"/>
          <p:cNvSpPr/>
          <p:nvPr/>
        </p:nvSpPr>
        <p:spPr>
          <a:xfrm>
            <a:off x="1834560" y="2935440"/>
            <a:ext cx="1527120" cy="577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a:t>
            </a:r>
            <a:r>
              <a:rPr b="0" lang="tr-TR" sz="3200" spc="-1" strike="noStrike">
                <a:solidFill>
                  <a:srgbClr val="000000"/>
                </a:solidFill>
                <a:latin typeface="Symbol"/>
              </a:rPr>
              <a:t></a:t>
            </a:r>
            <a:r>
              <a:rPr b="0" lang="tr-TR" sz="2400" spc="-1" strike="noStrike">
                <a:solidFill>
                  <a:srgbClr val="000000"/>
                </a:solidFill>
                <a:latin typeface="Arial"/>
              </a:rPr>
              <a:t> p </a:t>
            </a:r>
            <a:r>
              <a:rPr b="0" lang="tr-TR" sz="2400" spc="-1" strike="noStrike">
                <a:solidFill>
                  <a:srgbClr val="000000"/>
                </a:solidFill>
                <a:latin typeface="Symbol"/>
              </a:rPr>
              <a:t></a:t>
            </a:r>
            <a:r>
              <a:rPr b="0" lang="tr-TR" sz="2400" spc="-1" strike="noStrike">
                <a:solidFill>
                  <a:srgbClr val="000000"/>
                </a:solidFill>
                <a:latin typeface="Arial"/>
              </a:rPr>
              <a:t> p </a:t>
            </a:r>
            <a:endParaRPr b="0" lang="tr-TR" sz="2400" spc="-1" strike="noStrike">
              <a:latin typeface="Arial"/>
            </a:endParaRPr>
          </a:p>
        </p:txBody>
      </p:sp>
      <p:sp>
        <p:nvSpPr>
          <p:cNvPr id="1052" name="Text Box 8"/>
          <p:cNvSpPr/>
          <p:nvPr/>
        </p:nvSpPr>
        <p:spPr>
          <a:xfrm>
            <a:off x="1811520" y="3616200"/>
            <a:ext cx="333144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2.DEĞİŞME ÖZELLİĞİ</a:t>
            </a:r>
            <a:endParaRPr b="0" lang="tr-TR" sz="2400" spc="-1" strike="noStrike">
              <a:latin typeface="Arial"/>
            </a:endParaRPr>
          </a:p>
        </p:txBody>
      </p:sp>
      <p:sp>
        <p:nvSpPr>
          <p:cNvPr id="1053" name="Rectangle 9"/>
          <p:cNvSpPr/>
          <p:nvPr/>
        </p:nvSpPr>
        <p:spPr>
          <a:xfrm>
            <a:off x="1834560" y="4140360"/>
            <a:ext cx="202680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V q </a:t>
            </a:r>
            <a:r>
              <a:rPr b="0" lang="tr-TR" sz="2400" spc="-1" strike="noStrike">
                <a:solidFill>
                  <a:srgbClr val="000000"/>
                </a:solidFill>
                <a:latin typeface="Symbol"/>
              </a:rPr>
              <a:t></a:t>
            </a:r>
            <a:r>
              <a:rPr b="0" lang="tr-TR" sz="2400" spc="-1" strike="noStrike">
                <a:solidFill>
                  <a:srgbClr val="000000"/>
                </a:solidFill>
                <a:latin typeface="Arial"/>
              </a:rPr>
              <a:t> q V p </a:t>
            </a:r>
            <a:endParaRPr b="0" lang="tr-TR" sz="2400" spc="-1" strike="noStrike">
              <a:latin typeface="Arial"/>
            </a:endParaRPr>
          </a:p>
        </p:txBody>
      </p:sp>
      <p:sp>
        <p:nvSpPr>
          <p:cNvPr id="1054" name="Rectangle 10"/>
          <p:cNvSpPr/>
          <p:nvPr/>
        </p:nvSpPr>
        <p:spPr>
          <a:xfrm>
            <a:off x="1833120" y="4649760"/>
            <a:ext cx="2112480" cy="577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a:t>
            </a:r>
            <a:r>
              <a:rPr b="0" lang="tr-TR" sz="3200" spc="-1" strike="noStrike">
                <a:solidFill>
                  <a:srgbClr val="000000"/>
                </a:solidFill>
                <a:latin typeface="Symbol"/>
              </a:rPr>
              <a:t></a:t>
            </a:r>
            <a:r>
              <a:rPr b="0" lang="tr-TR" sz="2400" spc="-1" strike="noStrike">
                <a:solidFill>
                  <a:srgbClr val="000000"/>
                </a:solidFill>
                <a:latin typeface="Arial"/>
              </a:rPr>
              <a:t> q </a:t>
            </a:r>
            <a:r>
              <a:rPr b="0" lang="tr-TR" sz="2400" spc="-1" strike="noStrike">
                <a:solidFill>
                  <a:srgbClr val="000000"/>
                </a:solidFill>
                <a:latin typeface="Symbol"/>
              </a:rPr>
              <a:t></a:t>
            </a:r>
            <a:r>
              <a:rPr b="0" lang="tr-TR" sz="2400" spc="-1" strike="noStrike">
                <a:solidFill>
                  <a:srgbClr val="000000"/>
                </a:solidFill>
                <a:latin typeface="Arial"/>
              </a:rPr>
              <a:t> q </a:t>
            </a:r>
            <a:r>
              <a:rPr b="0" lang="tr-TR" sz="3200" spc="-1" strike="noStrike">
                <a:solidFill>
                  <a:srgbClr val="000000"/>
                </a:solidFill>
                <a:latin typeface="Symbol"/>
              </a:rPr>
              <a:t></a:t>
            </a:r>
            <a:r>
              <a:rPr b="0" lang="tr-TR" sz="2400" spc="-1" strike="noStrike">
                <a:solidFill>
                  <a:srgbClr val="000000"/>
                </a:solidFill>
                <a:latin typeface="Arial"/>
              </a:rPr>
              <a:t> p </a:t>
            </a:r>
            <a:endParaRPr b="0" lang="tr-TR" sz="2400" spc="-1" strike="noStrike">
              <a:latin typeface="Arial"/>
            </a:endParaRPr>
          </a:p>
        </p:txBody>
      </p:sp>
      <p:sp>
        <p:nvSpPr>
          <p:cNvPr id="1055" name="Text Box 11"/>
          <p:cNvSpPr/>
          <p:nvPr/>
        </p:nvSpPr>
        <p:spPr>
          <a:xfrm>
            <a:off x="5591160" y="1979640"/>
            <a:ext cx="349884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3.BİRLEŞME ÖZELLİĞİ</a:t>
            </a:r>
            <a:endParaRPr b="0" lang="tr-TR" sz="2400" spc="-1" strike="noStrike">
              <a:latin typeface="Arial"/>
            </a:endParaRPr>
          </a:p>
        </p:txBody>
      </p:sp>
      <p:sp>
        <p:nvSpPr>
          <p:cNvPr id="1056" name="Rectangle 12"/>
          <p:cNvSpPr/>
          <p:nvPr/>
        </p:nvSpPr>
        <p:spPr>
          <a:xfrm>
            <a:off x="5612400" y="2428920"/>
            <a:ext cx="3642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 p V q ) V r </a:t>
            </a:r>
            <a:r>
              <a:rPr b="0" lang="tr-TR" sz="2400" spc="-1" strike="noStrike">
                <a:solidFill>
                  <a:srgbClr val="000000"/>
                </a:solidFill>
                <a:latin typeface="Symbol"/>
              </a:rPr>
              <a:t></a:t>
            </a:r>
            <a:r>
              <a:rPr b="0" lang="tr-TR" sz="2400" spc="-1" strike="noStrike">
                <a:solidFill>
                  <a:srgbClr val="000000"/>
                </a:solidFill>
                <a:latin typeface="Arial"/>
              </a:rPr>
              <a:t> p V ( q V r )</a:t>
            </a:r>
            <a:endParaRPr b="0" lang="tr-TR" sz="2400" spc="-1" strike="noStrike">
              <a:latin typeface="Arial"/>
            </a:endParaRPr>
          </a:p>
        </p:txBody>
      </p:sp>
      <p:sp>
        <p:nvSpPr>
          <p:cNvPr id="1057" name="Text Box 14"/>
          <p:cNvSpPr/>
          <p:nvPr/>
        </p:nvSpPr>
        <p:spPr>
          <a:xfrm>
            <a:off x="5599440" y="3611520"/>
            <a:ext cx="333864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4.DAĞILMA ÖZELLİĞİ</a:t>
            </a:r>
            <a:endParaRPr b="0" lang="tr-TR" sz="2400" spc="-1" strike="noStrike">
              <a:latin typeface="Arial"/>
            </a:endParaRPr>
          </a:p>
        </p:txBody>
      </p:sp>
      <p:sp>
        <p:nvSpPr>
          <p:cNvPr id="1058" name="Rectangle 17"/>
          <p:cNvSpPr/>
          <p:nvPr/>
        </p:nvSpPr>
        <p:spPr>
          <a:xfrm>
            <a:off x="5607720" y="2871720"/>
            <a:ext cx="3813840" cy="577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 p </a:t>
            </a:r>
            <a:r>
              <a:rPr b="0" lang="tr-TR" sz="3200" spc="-1" strike="noStrike">
                <a:solidFill>
                  <a:srgbClr val="000000"/>
                </a:solidFill>
                <a:latin typeface="Symbol"/>
              </a:rPr>
              <a:t></a:t>
            </a:r>
            <a:r>
              <a:rPr b="0" lang="tr-TR" sz="2400" spc="-1" strike="noStrike">
                <a:solidFill>
                  <a:srgbClr val="000000"/>
                </a:solidFill>
                <a:latin typeface="Arial"/>
              </a:rPr>
              <a:t> q ) </a:t>
            </a:r>
            <a:r>
              <a:rPr b="0" lang="tr-TR" sz="3200" spc="-1" strike="noStrike">
                <a:solidFill>
                  <a:srgbClr val="000000"/>
                </a:solidFill>
                <a:latin typeface="Symbol"/>
              </a:rPr>
              <a:t></a:t>
            </a:r>
            <a:r>
              <a:rPr b="0" lang="tr-TR" sz="2400" spc="-1" strike="noStrike">
                <a:solidFill>
                  <a:srgbClr val="000000"/>
                </a:solidFill>
                <a:latin typeface="Arial"/>
              </a:rPr>
              <a:t> r </a:t>
            </a:r>
            <a:r>
              <a:rPr b="0" lang="tr-TR" sz="2400" spc="-1" strike="noStrike">
                <a:solidFill>
                  <a:srgbClr val="000000"/>
                </a:solidFill>
                <a:latin typeface="Symbol"/>
              </a:rPr>
              <a:t></a:t>
            </a:r>
            <a:r>
              <a:rPr b="0" lang="tr-TR" sz="2400" spc="-1" strike="noStrike">
                <a:solidFill>
                  <a:srgbClr val="000000"/>
                </a:solidFill>
                <a:latin typeface="Arial"/>
              </a:rPr>
              <a:t> p </a:t>
            </a:r>
            <a:r>
              <a:rPr b="0" lang="tr-TR" sz="3200" spc="-1" strike="noStrike">
                <a:solidFill>
                  <a:srgbClr val="000000"/>
                </a:solidFill>
                <a:latin typeface="Symbol"/>
              </a:rPr>
              <a:t></a:t>
            </a:r>
            <a:r>
              <a:rPr b="0" lang="tr-TR" sz="2400" spc="-1" strike="noStrike">
                <a:solidFill>
                  <a:srgbClr val="000000"/>
                </a:solidFill>
                <a:latin typeface="Arial"/>
              </a:rPr>
              <a:t> ( q </a:t>
            </a:r>
            <a:r>
              <a:rPr b="0" lang="tr-TR" sz="3200" spc="-1" strike="noStrike">
                <a:solidFill>
                  <a:srgbClr val="000000"/>
                </a:solidFill>
                <a:latin typeface="Symbol"/>
              </a:rPr>
              <a:t></a:t>
            </a:r>
            <a:r>
              <a:rPr b="0" lang="tr-TR" sz="2400" spc="-1" strike="noStrike">
                <a:solidFill>
                  <a:srgbClr val="000000"/>
                </a:solidFill>
                <a:latin typeface="Arial"/>
              </a:rPr>
              <a:t> r )</a:t>
            </a:r>
            <a:endParaRPr b="0" lang="tr-TR" sz="2400" spc="-1" strike="noStrike">
              <a:latin typeface="Arial"/>
            </a:endParaRPr>
          </a:p>
        </p:txBody>
      </p:sp>
      <p:sp>
        <p:nvSpPr>
          <p:cNvPr id="1059" name="Rectangle 18"/>
          <p:cNvSpPr/>
          <p:nvPr/>
        </p:nvSpPr>
        <p:spPr>
          <a:xfrm>
            <a:off x="5581800" y="4037040"/>
            <a:ext cx="4584240" cy="577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V ( q </a:t>
            </a:r>
            <a:r>
              <a:rPr b="0" lang="tr-TR" sz="2400" spc="-1" strike="noStrike">
                <a:solidFill>
                  <a:srgbClr val="000000"/>
                </a:solidFill>
                <a:latin typeface="Symbol"/>
              </a:rPr>
              <a:t></a:t>
            </a:r>
            <a:r>
              <a:rPr b="0" lang="tr-TR" sz="2400" spc="-1" strike="noStrike">
                <a:solidFill>
                  <a:srgbClr val="000000"/>
                </a:solidFill>
                <a:latin typeface="Arial"/>
              </a:rPr>
              <a:t> r ) </a:t>
            </a:r>
            <a:r>
              <a:rPr b="0" lang="tr-TR" sz="2400" spc="-1" strike="noStrike">
                <a:solidFill>
                  <a:srgbClr val="000000"/>
                </a:solidFill>
                <a:latin typeface="Symbol"/>
              </a:rPr>
              <a:t></a:t>
            </a:r>
            <a:r>
              <a:rPr b="0" lang="tr-TR" sz="2400" spc="-1" strike="noStrike">
                <a:solidFill>
                  <a:srgbClr val="000000"/>
                </a:solidFill>
                <a:latin typeface="Arial"/>
              </a:rPr>
              <a:t> ( p V q ) </a:t>
            </a:r>
            <a:r>
              <a:rPr b="0" lang="tr-TR" sz="3200" spc="-1" strike="noStrike">
                <a:solidFill>
                  <a:srgbClr val="000000"/>
                </a:solidFill>
                <a:latin typeface="Symbol"/>
              </a:rPr>
              <a:t></a:t>
            </a:r>
            <a:r>
              <a:rPr b="0" lang="tr-TR" sz="2400" spc="-1" strike="noStrike">
                <a:solidFill>
                  <a:srgbClr val="000000"/>
                </a:solidFill>
                <a:latin typeface="Arial"/>
              </a:rPr>
              <a:t> ( p V r )</a:t>
            </a:r>
            <a:endParaRPr b="0" lang="tr-TR" sz="2400" spc="-1" strike="noStrike">
              <a:latin typeface="Arial"/>
            </a:endParaRPr>
          </a:p>
        </p:txBody>
      </p:sp>
      <p:sp>
        <p:nvSpPr>
          <p:cNvPr id="1060" name="Rectangle 20"/>
          <p:cNvSpPr/>
          <p:nvPr/>
        </p:nvSpPr>
        <p:spPr>
          <a:xfrm>
            <a:off x="5547240" y="4600440"/>
            <a:ext cx="4688280" cy="577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a:t>
            </a:r>
            <a:r>
              <a:rPr b="0" lang="tr-TR" sz="3200" spc="-1" strike="noStrike">
                <a:solidFill>
                  <a:srgbClr val="000000"/>
                </a:solidFill>
                <a:latin typeface="Symbol"/>
              </a:rPr>
              <a:t></a:t>
            </a:r>
            <a:r>
              <a:rPr b="0" lang="tr-TR" sz="2400" spc="-1" strike="noStrike">
                <a:solidFill>
                  <a:srgbClr val="000000"/>
                </a:solidFill>
                <a:latin typeface="Arial"/>
              </a:rPr>
              <a:t> ( q V r ) </a:t>
            </a:r>
            <a:r>
              <a:rPr b="0" lang="tr-TR" sz="2400" spc="-1" strike="noStrike">
                <a:solidFill>
                  <a:srgbClr val="000000"/>
                </a:solidFill>
                <a:latin typeface="Symbol"/>
              </a:rPr>
              <a:t></a:t>
            </a:r>
            <a:r>
              <a:rPr b="0" lang="tr-TR" sz="2400" spc="-1" strike="noStrike">
                <a:solidFill>
                  <a:srgbClr val="000000"/>
                </a:solidFill>
                <a:latin typeface="Arial"/>
              </a:rPr>
              <a:t> ( p </a:t>
            </a:r>
            <a:r>
              <a:rPr b="0" lang="tr-TR" sz="3200" spc="-1" strike="noStrike">
                <a:solidFill>
                  <a:srgbClr val="000000"/>
                </a:solidFill>
                <a:latin typeface="Symbol"/>
              </a:rPr>
              <a:t></a:t>
            </a:r>
            <a:r>
              <a:rPr b="0" lang="tr-TR" sz="2400" spc="-1" strike="noStrike">
                <a:solidFill>
                  <a:srgbClr val="000000"/>
                </a:solidFill>
                <a:latin typeface="Arial"/>
              </a:rPr>
              <a:t> q ) V ( p </a:t>
            </a:r>
            <a:r>
              <a:rPr b="0" lang="tr-TR" sz="3200" spc="-1" strike="noStrike">
                <a:solidFill>
                  <a:srgbClr val="000000"/>
                </a:solidFill>
                <a:latin typeface="Symbol"/>
              </a:rPr>
              <a:t></a:t>
            </a:r>
            <a:r>
              <a:rPr b="0" lang="tr-TR" sz="2400" spc="-1" strike="noStrike">
                <a:solidFill>
                  <a:srgbClr val="000000"/>
                </a:solidFill>
                <a:latin typeface="Arial"/>
              </a:rPr>
              <a:t> r )</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448" dur="indefinite" restart="never" nodeType="tmRoot">
          <p:childTnLst>
            <p:seq>
              <p:cTn id="1449" dur="indefinite" nodeType="mainSeq">
                <p:childTnLst>
                  <p:par>
                    <p:cTn id="1450" nodeType="clickEffect" fill="hold">
                      <p:stCondLst>
                        <p:cond delay="indefinite"/>
                      </p:stCondLst>
                      <p:childTnLst>
                        <p:par>
                          <p:cTn id="1451" nodeType="withEffect" fill="hold">
                            <p:stCondLst>
                              <p:cond delay="0"/>
                            </p:stCondLst>
                            <p:childTnLst>
                              <p:par>
                                <p:cTn id="1452" nodeType="clickEffect" fill="hold" presetClass="entr" presetID="23" presetSubtype="16">
                                  <p:stCondLst>
                                    <p:cond delay="0"/>
                                  </p:stCondLst>
                                  <p:childTnLst>
                                    <p:set>
                                      <p:cBhvr>
                                        <p:cTn id="1453" dur="1" fill="hold">
                                          <p:stCondLst>
                                            <p:cond delay="0"/>
                                          </p:stCondLst>
                                        </p:cTn>
                                        <p:tgtEl>
                                          <p:spTgt spid="1048"/>
                                        </p:tgtEl>
                                        <p:attrNameLst>
                                          <p:attrName>style.visibility</p:attrName>
                                        </p:attrNameLst>
                                      </p:cBhvr>
                                      <p:to>
                                        <p:strVal val="visible"/>
                                      </p:to>
                                    </p:set>
                                    <p:anim calcmode="lin" valueType="num">
                                      <p:cBhvr additive="repl">
                                        <p:cTn id="1454" dur="500" fill="hold"/>
                                        <p:tgtEl>
                                          <p:spTgt spid="1048"/>
                                        </p:tgtEl>
                                        <p:attrNameLst>
                                          <p:attrName>ppt_w</p:attrName>
                                        </p:attrNameLst>
                                      </p:cBhvr>
                                      <p:tavLst>
                                        <p:tav tm="0">
                                          <p:val>
                                            <p:fltVal val="0"/>
                                          </p:val>
                                        </p:tav>
                                        <p:tav tm="100000">
                                          <p:val>
                                            <p:strVal val="#ppt_w"/>
                                          </p:val>
                                        </p:tav>
                                      </p:tavLst>
                                    </p:anim>
                                    <p:anim calcmode="lin" valueType="num">
                                      <p:cBhvr additive="repl">
                                        <p:cTn id="1455" dur="500" fill="hold"/>
                                        <p:tgtEl>
                                          <p:spTgt spid="1048"/>
                                        </p:tgtEl>
                                        <p:attrNameLst>
                                          <p:attrName>ppt_h</p:attrName>
                                        </p:attrNameLst>
                                      </p:cBhvr>
                                      <p:tavLst>
                                        <p:tav tm="0">
                                          <p:val>
                                            <p:fltVal val="0"/>
                                          </p:val>
                                        </p:tav>
                                        <p:tav tm="100000">
                                          <p:val>
                                            <p:strVal val="#ppt_h"/>
                                          </p:val>
                                        </p:tav>
                                      </p:tavLst>
                                    </p:anim>
                                  </p:childTnLst>
                                </p:cTn>
                              </p:par>
                            </p:childTnLst>
                          </p:cTn>
                        </p:par>
                      </p:childTnLst>
                    </p:cTn>
                  </p:par>
                  <p:par>
                    <p:cTn id="1456" nodeType="clickEffect" fill="hold">
                      <p:stCondLst>
                        <p:cond delay="indefinite"/>
                      </p:stCondLst>
                      <p:childTnLst>
                        <p:par>
                          <p:cTn id="1457" nodeType="withEffect" fill="hold">
                            <p:stCondLst>
                              <p:cond delay="0"/>
                            </p:stCondLst>
                            <p:childTnLst>
                              <p:par>
                                <p:cTn id="1458" nodeType="clickEffect" fill="hold" presetClass="entr" presetID="23" presetSubtype="16">
                                  <p:stCondLst>
                                    <p:cond delay="0"/>
                                  </p:stCondLst>
                                  <p:childTnLst>
                                    <p:set>
                                      <p:cBhvr>
                                        <p:cTn id="1459" dur="1" fill="hold">
                                          <p:stCondLst>
                                            <p:cond delay="0"/>
                                          </p:stCondLst>
                                        </p:cTn>
                                        <p:tgtEl>
                                          <p:spTgt spid="1049"/>
                                        </p:tgtEl>
                                        <p:attrNameLst>
                                          <p:attrName>style.visibility</p:attrName>
                                        </p:attrNameLst>
                                      </p:cBhvr>
                                      <p:to>
                                        <p:strVal val="visible"/>
                                      </p:to>
                                    </p:set>
                                    <p:anim calcmode="lin" valueType="num">
                                      <p:cBhvr additive="repl">
                                        <p:cTn id="1460" dur="500" fill="hold"/>
                                        <p:tgtEl>
                                          <p:spTgt spid="1049"/>
                                        </p:tgtEl>
                                        <p:attrNameLst>
                                          <p:attrName>ppt_w</p:attrName>
                                        </p:attrNameLst>
                                      </p:cBhvr>
                                      <p:tavLst>
                                        <p:tav tm="0">
                                          <p:val>
                                            <p:fltVal val="0"/>
                                          </p:val>
                                        </p:tav>
                                        <p:tav tm="100000">
                                          <p:val>
                                            <p:strVal val="#ppt_w"/>
                                          </p:val>
                                        </p:tav>
                                      </p:tavLst>
                                    </p:anim>
                                    <p:anim calcmode="lin" valueType="num">
                                      <p:cBhvr additive="repl">
                                        <p:cTn id="1461" dur="500" fill="hold"/>
                                        <p:tgtEl>
                                          <p:spTgt spid="1049"/>
                                        </p:tgtEl>
                                        <p:attrNameLst>
                                          <p:attrName>ppt_h</p:attrName>
                                        </p:attrNameLst>
                                      </p:cBhvr>
                                      <p:tavLst>
                                        <p:tav tm="0">
                                          <p:val>
                                            <p:fltVal val="0"/>
                                          </p:val>
                                        </p:tav>
                                        <p:tav tm="100000">
                                          <p:val>
                                            <p:strVal val="#ppt_h"/>
                                          </p:val>
                                        </p:tav>
                                      </p:tavLst>
                                    </p:anim>
                                  </p:childTnLst>
                                </p:cTn>
                              </p:par>
                            </p:childTnLst>
                          </p:cTn>
                        </p:par>
                      </p:childTnLst>
                    </p:cTn>
                  </p:par>
                  <p:par>
                    <p:cTn id="1462" nodeType="clickEffect" fill="hold">
                      <p:stCondLst>
                        <p:cond delay="indefinite"/>
                      </p:stCondLst>
                      <p:childTnLst>
                        <p:par>
                          <p:cTn id="1463" nodeType="withEffect" fill="hold">
                            <p:stCondLst>
                              <p:cond delay="0"/>
                            </p:stCondLst>
                            <p:childTnLst>
                              <p:par>
                                <p:cTn id="1464" nodeType="clickEffect" fill="hold" presetClass="entr" presetID="9">
                                  <p:stCondLst>
                                    <p:cond delay="0"/>
                                  </p:stCondLst>
                                  <p:childTnLst>
                                    <p:set>
                                      <p:cBhvr>
                                        <p:cTn id="1465" dur="1" fill="hold">
                                          <p:stCondLst>
                                            <p:cond delay="0"/>
                                          </p:stCondLst>
                                        </p:cTn>
                                        <p:tgtEl>
                                          <p:spTgt spid="1050"/>
                                        </p:tgtEl>
                                        <p:attrNameLst>
                                          <p:attrName>style.visibility</p:attrName>
                                        </p:attrNameLst>
                                      </p:cBhvr>
                                      <p:to>
                                        <p:strVal val="visible"/>
                                      </p:to>
                                    </p:set>
                                    <p:animEffect filter="dissolve" transition="in">
                                      <p:cBhvr additive="repl">
                                        <p:cTn id="1466" dur="500"/>
                                        <p:tgtEl>
                                          <p:spTgt spid="1050"/>
                                        </p:tgtEl>
                                      </p:cBhvr>
                                    </p:animEffect>
                                  </p:childTnLst>
                                </p:cTn>
                              </p:par>
                            </p:childTnLst>
                          </p:cTn>
                        </p:par>
                      </p:childTnLst>
                    </p:cTn>
                  </p:par>
                  <p:par>
                    <p:cTn id="1467" nodeType="clickEffect" fill="hold">
                      <p:stCondLst>
                        <p:cond delay="indefinite"/>
                      </p:stCondLst>
                      <p:childTnLst>
                        <p:par>
                          <p:cTn id="1468" nodeType="withEffect" fill="hold">
                            <p:stCondLst>
                              <p:cond delay="0"/>
                            </p:stCondLst>
                            <p:childTnLst>
                              <p:par>
                                <p:cTn id="1469" nodeType="clickEffect" fill="hold" presetClass="entr" presetID="9">
                                  <p:stCondLst>
                                    <p:cond delay="0"/>
                                  </p:stCondLst>
                                  <p:childTnLst>
                                    <p:set>
                                      <p:cBhvr>
                                        <p:cTn id="1470" dur="1" fill="hold">
                                          <p:stCondLst>
                                            <p:cond delay="0"/>
                                          </p:stCondLst>
                                        </p:cTn>
                                        <p:tgtEl>
                                          <p:spTgt spid="1051"/>
                                        </p:tgtEl>
                                        <p:attrNameLst>
                                          <p:attrName>style.visibility</p:attrName>
                                        </p:attrNameLst>
                                      </p:cBhvr>
                                      <p:to>
                                        <p:strVal val="visible"/>
                                      </p:to>
                                    </p:set>
                                    <p:animEffect filter="dissolve" transition="in">
                                      <p:cBhvr additive="repl">
                                        <p:cTn id="1471" dur="500"/>
                                        <p:tgtEl>
                                          <p:spTgt spid="1051"/>
                                        </p:tgtEl>
                                      </p:cBhvr>
                                    </p:animEffect>
                                  </p:childTnLst>
                                </p:cTn>
                              </p:par>
                            </p:childTnLst>
                          </p:cTn>
                        </p:par>
                      </p:childTnLst>
                    </p:cTn>
                  </p:par>
                  <p:par>
                    <p:cTn id="1472" nodeType="clickEffect" fill="hold">
                      <p:stCondLst>
                        <p:cond delay="indefinite"/>
                      </p:stCondLst>
                      <p:childTnLst>
                        <p:par>
                          <p:cTn id="1473" nodeType="withEffect" fill="hold">
                            <p:stCondLst>
                              <p:cond delay="0"/>
                            </p:stCondLst>
                            <p:childTnLst>
                              <p:par>
                                <p:cTn id="1474" nodeType="clickEffect" fill="hold" presetClass="entr" presetID="23" presetSubtype="16">
                                  <p:stCondLst>
                                    <p:cond delay="0"/>
                                  </p:stCondLst>
                                  <p:childTnLst>
                                    <p:set>
                                      <p:cBhvr>
                                        <p:cTn id="1475" dur="1" fill="hold">
                                          <p:stCondLst>
                                            <p:cond delay="0"/>
                                          </p:stCondLst>
                                        </p:cTn>
                                        <p:tgtEl>
                                          <p:spTgt spid="1052"/>
                                        </p:tgtEl>
                                        <p:attrNameLst>
                                          <p:attrName>style.visibility</p:attrName>
                                        </p:attrNameLst>
                                      </p:cBhvr>
                                      <p:to>
                                        <p:strVal val="visible"/>
                                      </p:to>
                                    </p:set>
                                    <p:anim calcmode="lin" valueType="num">
                                      <p:cBhvr additive="repl">
                                        <p:cTn id="1476" dur="500" fill="hold"/>
                                        <p:tgtEl>
                                          <p:spTgt spid="1052"/>
                                        </p:tgtEl>
                                        <p:attrNameLst>
                                          <p:attrName>ppt_w</p:attrName>
                                        </p:attrNameLst>
                                      </p:cBhvr>
                                      <p:tavLst>
                                        <p:tav tm="0">
                                          <p:val>
                                            <p:fltVal val="0"/>
                                          </p:val>
                                        </p:tav>
                                        <p:tav tm="100000">
                                          <p:val>
                                            <p:strVal val="#ppt_w"/>
                                          </p:val>
                                        </p:tav>
                                      </p:tavLst>
                                    </p:anim>
                                    <p:anim calcmode="lin" valueType="num">
                                      <p:cBhvr additive="repl">
                                        <p:cTn id="1477" dur="500" fill="hold"/>
                                        <p:tgtEl>
                                          <p:spTgt spid="1052"/>
                                        </p:tgtEl>
                                        <p:attrNameLst>
                                          <p:attrName>ppt_h</p:attrName>
                                        </p:attrNameLst>
                                      </p:cBhvr>
                                      <p:tavLst>
                                        <p:tav tm="0">
                                          <p:val>
                                            <p:fltVal val="0"/>
                                          </p:val>
                                        </p:tav>
                                        <p:tav tm="100000">
                                          <p:val>
                                            <p:strVal val="#ppt_h"/>
                                          </p:val>
                                        </p:tav>
                                      </p:tavLst>
                                    </p:anim>
                                  </p:childTnLst>
                                </p:cTn>
                              </p:par>
                            </p:childTnLst>
                          </p:cTn>
                        </p:par>
                      </p:childTnLst>
                    </p:cTn>
                  </p:par>
                  <p:par>
                    <p:cTn id="1478" nodeType="clickEffect" fill="hold">
                      <p:stCondLst>
                        <p:cond delay="indefinite"/>
                      </p:stCondLst>
                      <p:childTnLst>
                        <p:par>
                          <p:cTn id="1479" nodeType="withEffect" fill="hold">
                            <p:stCondLst>
                              <p:cond delay="0"/>
                            </p:stCondLst>
                            <p:childTnLst>
                              <p:par>
                                <p:cTn id="1480" nodeType="clickEffect" fill="hold" presetClass="entr" presetID="9">
                                  <p:stCondLst>
                                    <p:cond delay="0"/>
                                  </p:stCondLst>
                                  <p:childTnLst>
                                    <p:set>
                                      <p:cBhvr>
                                        <p:cTn id="1481" dur="1" fill="hold">
                                          <p:stCondLst>
                                            <p:cond delay="0"/>
                                          </p:stCondLst>
                                        </p:cTn>
                                        <p:tgtEl>
                                          <p:spTgt spid="1053"/>
                                        </p:tgtEl>
                                        <p:attrNameLst>
                                          <p:attrName>style.visibility</p:attrName>
                                        </p:attrNameLst>
                                      </p:cBhvr>
                                      <p:to>
                                        <p:strVal val="visible"/>
                                      </p:to>
                                    </p:set>
                                    <p:animEffect filter="dissolve" transition="in">
                                      <p:cBhvr additive="repl">
                                        <p:cTn id="1482" dur="500"/>
                                        <p:tgtEl>
                                          <p:spTgt spid="1053"/>
                                        </p:tgtEl>
                                      </p:cBhvr>
                                    </p:animEffect>
                                  </p:childTnLst>
                                </p:cTn>
                              </p:par>
                            </p:childTnLst>
                          </p:cTn>
                        </p:par>
                      </p:childTnLst>
                    </p:cTn>
                  </p:par>
                  <p:par>
                    <p:cTn id="1483" nodeType="clickEffect" fill="hold">
                      <p:stCondLst>
                        <p:cond delay="indefinite"/>
                      </p:stCondLst>
                      <p:childTnLst>
                        <p:par>
                          <p:cTn id="1484" nodeType="withEffect" fill="hold">
                            <p:stCondLst>
                              <p:cond delay="0"/>
                            </p:stCondLst>
                            <p:childTnLst>
                              <p:par>
                                <p:cTn id="1485" nodeType="clickEffect" fill="hold" presetClass="entr" presetID="9">
                                  <p:stCondLst>
                                    <p:cond delay="0"/>
                                  </p:stCondLst>
                                  <p:childTnLst>
                                    <p:set>
                                      <p:cBhvr>
                                        <p:cTn id="1486" dur="1" fill="hold">
                                          <p:stCondLst>
                                            <p:cond delay="0"/>
                                          </p:stCondLst>
                                        </p:cTn>
                                        <p:tgtEl>
                                          <p:spTgt spid="1054"/>
                                        </p:tgtEl>
                                        <p:attrNameLst>
                                          <p:attrName>style.visibility</p:attrName>
                                        </p:attrNameLst>
                                      </p:cBhvr>
                                      <p:to>
                                        <p:strVal val="visible"/>
                                      </p:to>
                                    </p:set>
                                    <p:animEffect filter="dissolve" transition="in">
                                      <p:cBhvr additive="repl">
                                        <p:cTn id="1487" dur="500"/>
                                        <p:tgtEl>
                                          <p:spTgt spid="1054"/>
                                        </p:tgtEl>
                                      </p:cBhvr>
                                    </p:animEffect>
                                  </p:childTnLst>
                                </p:cTn>
                              </p:par>
                            </p:childTnLst>
                          </p:cTn>
                        </p:par>
                      </p:childTnLst>
                    </p:cTn>
                  </p:par>
                  <p:par>
                    <p:cTn id="1488" nodeType="clickEffect" fill="hold">
                      <p:stCondLst>
                        <p:cond delay="indefinite"/>
                      </p:stCondLst>
                      <p:childTnLst>
                        <p:par>
                          <p:cTn id="1489" nodeType="withEffect" fill="hold">
                            <p:stCondLst>
                              <p:cond delay="0"/>
                            </p:stCondLst>
                            <p:childTnLst>
                              <p:par>
                                <p:cTn id="1490" nodeType="clickEffect" fill="hold" presetClass="entr" presetID="23" presetSubtype="16">
                                  <p:stCondLst>
                                    <p:cond delay="0"/>
                                  </p:stCondLst>
                                  <p:childTnLst>
                                    <p:set>
                                      <p:cBhvr>
                                        <p:cTn id="1491" dur="1" fill="hold">
                                          <p:stCondLst>
                                            <p:cond delay="0"/>
                                          </p:stCondLst>
                                        </p:cTn>
                                        <p:tgtEl>
                                          <p:spTgt spid="1055"/>
                                        </p:tgtEl>
                                        <p:attrNameLst>
                                          <p:attrName>style.visibility</p:attrName>
                                        </p:attrNameLst>
                                      </p:cBhvr>
                                      <p:to>
                                        <p:strVal val="visible"/>
                                      </p:to>
                                    </p:set>
                                    <p:anim calcmode="lin" valueType="num">
                                      <p:cBhvr additive="repl">
                                        <p:cTn id="1492" dur="500" fill="hold"/>
                                        <p:tgtEl>
                                          <p:spTgt spid="1055"/>
                                        </p:tgtEl>
                                        <p:attrNameLst>
                                          <p:attrName>ppt_w</p:attrName>
                                        </p:attrNameLst>
                                      </p:cBhvr>
                                      <p:tavLst>
                                        <p:tav tm="0">
                                          <p:val>
                                            <p:fltVal val="0"/>
                                          </p:val>
                                        </p:tav>
                                        <p:tav tm="100000">
                                          <p:val>
                                            <p:strVal val="#ppt_w"/>
                                          </p:val>
                                        </p:tav>
                                      </p:tavLst>
                                    </p:anim>
                                    <p:anim calcmode="lin" valueType="num">
                                      <p:cBhvr additive="repl">
                                        <p:cTn id="1493" dur="500" fill="hold"/>
                                        <p:tgtEl>
                                          <p:spTgt spid="1055"/>
                                        </p:tgtEl>
                                        <p:attrNameLst>
                                          <p:attrName>ppt_h</p:attrName>
                                        </p:attrNameLst>
                                      </p:cBhvr>
                                      <p:tavLst>
                                        <p:tav tm="0">
                                          <p:val>
                                            <p:fltVal val="0"/>
                                          </p:val>
                                        </p:tav>
                                        <p:tav tm="100000">
                                          <p:val>
                                            <p:strVal val="#ppt_h"/>
                                          </p:val>
                                        </p:tav>
                                      </p:tavLst>
                                    </p:anim>
                                  </p:childTnLst>
                                </p:cTn>
                              </p:par>
                            </p:childTnLst>
                          </p:cTn>
                        </p:par>
                      </p:childTnLst>
                    </p:cTn>
                  </p:par>
                  <p:par>
                    <p:cTn id="1494" nodeType="clickEffect" fill="hold">
                      <p:stCondLst>
                        <p:cond delay="indefinite"/>
                      </p:stCondLst>
                      <p:childTnLst>
                        <p:par>
                          <p:cTn id="1495" nodeType="withEffect" fill="hold">
                            <p:stCondLst>
                              <p:cond delay="0"/>
                            </p:stCondLst>
                            <p:childTnLst>
                              <p:par>
                                <p:cTn id="1496" nodeType="clickEffect" fill="hold" presetClass="entr" presetID="9">
                                  <p:stCondLst>
                                    <p:cond delay="0"/>
                                  </p:stCondLst>
                                  <p:childTnLst>
                                    <p:set>
                                      <p:cBhvr>
                                        <p:cTn id="1497" dur="1" fill="hold">
                                          <p:stCondLst>
                                            <p:cond delay="0"/>
                                          </p:stCondLst>
                                        </p:cTn>
                                        <p:tgtEl>
                                          <p:spTgt spid="1056"/>
                                        </p:tgtEl>
                                        <p:attrNameLst>
                                          <p:attrName>style.visibility</p:attrName>
                                        </p:attrNameLst>
                                      </p:cBhvr>
                                      <p:to>
                                        <p:strVal val="visible"/>
                                      </p:to>
                                    </p:set>
                                    <p:animEffect filter="dissolve" transition="in">
                                      <p:cBhvr additive="repl">
                                        <p:cTn id="1498" dur="500"/>
                                        <p:tgtEl>
                                          <p:spTgt spid="1056"/>
                                        </p:tgtEl>
                                      </p:cBhvr>
                                    </p:animEffect>
                                  </p:childTnLst>
                                </p:cTn>
                              </p:par>
                            </p:childTnLst>
                          </p:cTn>
                        </p:par>
                      </p:childTnLst>
                    </p:cTn>
                  </p:par>
                  <p:par>
                    <p:cTn id="1499" nodeType="clickEffect" fill="hold">
                      <p:stCondLst>
                        <p:cond delay="indefinite"/>
                      </p:stCondLst>
                      <p:childTnLst>
                        <p:par>
                          <p:cTn id="1500" nodeType="withEffect" fill="hold">
                            <p:stCondLst>
                              <p:cond delay="0"/>
                            </p:stCondLst>
                            <p:childTnLst>
                              <p:par>
                                <p:cTn id="1501" nodeType="clickEffect" fill="hold" presetClass="entr" presetID="9">
                                  <p:stCondLst>
                                    <p:cond delay="0"/>
                                  </p:stCondLst>
                                  <p:childTnLst>
                                    <p:set>
                                      <p:cBhvr>
                                        <p:cTn id="1502" dur="1" fill="hold">
                                          <p:stCondLst>
                                            <p:cond delay="0"/>
                                          </p:stCondLst>
                                        </p:cTn>
                                        <p:tgtEl>
                                          <p:spTgt spid="1058"/>
                                        </p:tgtEl>
                                        <p:attrNameLst>
                                          <p:attrName>style.visibility</p:attrName>
                                        </p:attrNameLst>
                                      </p:cBhvr>
                                      <p:to>
                                        <p:strVal val="visible"/>
                                      </p:to>
                                    </p:set>
                                    <p:animEffect filter="dissolve" transition="in">
                                      <p:cBhvr additive="repl">
                                        <p:cTn id="1503" dur="500"/>
                                        <p:tgtEl>
                                          <p:spTgt spid="1058"/>
                                        </p:tgtEl>
                                      </p:cBhvr>
                                    </p:animEffect>
                                  </p:childTnLst>
                                </p:cTn>
                              </p:par>
                            </p:childTnLst>
                          </p:cTn>
                        </p:par>
                      </p:childTnLst>
                    </p:cTn>
                  </p:par>
                  <p:par>
                    <p:cTn id="1504" nodeType="clickEffect" fill="hold">
                      <p:stCondLst>
                        <p:cond delay="indefinite"/>
                      </p:stCondLst>
                      <p:childTnLst>
                        <p:par>
                          <p:cTn id="1505" nodeType="withEffect" fill="hold">
                            <p:stCondLst>
                              <p:cond delay="0"/>
                            </p:stCondLst>
                            <p:childTnLst>
                              <p:par>
                                <p:cTn id="1506" nodeType="clickEffect" fill="hold" presetClass="entr" presetID="23" presetSubtype="16">
                                  <p:stCondLst>
                                    <p:cond delay="0"/>
                                  </p:stCondLst>
                                  <p:childTnLst>
                                    <p:set>
                                      <p:cBhvr>
                                        <p:cTn id="1507" dur="1" fill="hold">
                                          <p:stCondLst>
                                            <p:cond delay="0"/>
                                          </p:stCondLst>
                                        </p:cTn>
                                        <p:tgtEl>
                                          <p:spTgt spid="1057"/>
                                        </p:tgtEl>
                                        <p:attrNameLst>
                                          <p:attrName>style.visibility</p:attrName>
                                        </p:attrNameLst>
                                      </p:cBhvr>
                                      <p:to>
                                        <p:strVal val="visible"/>
                                      </p:to>
                                    </p:set>
                                    <p:anim calcmode="lin" valueType="num">
                                      <p:cBhvr additive="repl">
                                        <p:cTn id="1508" dur="500" fill="hold"/>
                                        <p:tgtEl>
                                          <p:spTgt spid="1057"/>
                                        </p:tgtEl>
                                        <p:attrNameLst>
                                          <p:attrName>ppt_w</p:attrName>
                                        </p:attrNameLst>
                                      </p:cBhvr>
                                      <p:tavLst>
                                        <p:tav tm="0">
                                          <p:val>
                                            <p:fltVal val="0"/>
                                          </p:val>
                                        </p:tav>
                                        <p:tav tm="100000">
                                          <p:val>
                                            <p:strVal val="#ppt_w"/>
                                          </p:val>
                                        </p:tav>
                                      </p:tavLst>
                                    </p:anim>
                                    <p:anim calcmode="lin" valueType="num">
                                      <p:cBhvr additive="repl">
                                        <p:cTn id="1509" dur="500" fill="hold"/>
                                        <p:tgtEl>
                                          <p:spTgt spid="1057"/>
                                        </p:tgtEl>
                                        <p:attrNameLst>
                                          <p:attrName>ppt_h</p:attrName>
                                        </p:attrNameLst>
                                      </p:cBhvr>
                                      <p:tavLst>
                                        <p:tav tm="0">
                                          <p:val>
                                            <p:fltVal val="0"/>
                                          </p:val>
                                        </p:tav>
                                        <p:tav tm="100000">
                                          <p:val>
                                            <p:strVal val="#ppt_h"/>
                                          </p:val>
                                        </p:tav>
                                      </p:tavLst>
                                    </p:anim>
                                  </p:childTnLst>
                                </p:cTn>
                              </p:par>
                            </p:childTnLst>
                          </p:cTn>
                        </p:par>
                      </p:childTnLst>
                    </p:cTn>
                  </p:par>
                  <p:par>
                    <p:cTn id="1510" nodeType="clickEffect" fill="hold">
                      <p:stCondLst>
                        <p:cond delay="indefinite"/>
                      </p:stCondLst>
                      <p:childTnLst>
                        <p:par>
                          <p:cTn id="1511" nodeType="withEffect" fill="hold">
                            <p:stCondLst>
                              <p:cond delay="0"/>
                            </p:stCondLst>
                            <p:childTnLst>
                              <p:par>
                                <p:cTn id="1512" nodeType="clickEffect" fill="hold" presetClass="entr" presetID="9">
                                  <p:stCondLst>
                                    <p:cond delay="0"/>
                                  </p:stCondLst>
                                  <p:childTnLst>
                                    <p:set>
                                      <p:cBhvr>
                                        <p:cTn id="1513" dur="1" fill="hold">
                                          <p:stCondLst>
                                            <p:cond delay="0"/>
                                          </p:stCondLst>
                                        </p:cTn>
                                        <p:tgtEl>
                                          <p:spTgt spid="1059"/>
                                        </p:tgtEl>
                                        <p:attrNameLst>
                                          <p:attrName>style.visibility</p:attrName>
                                        </p:attrNameLst>
                                      </p:cBhvr>
                                      <p:to>
                                        <p:strVal val="visible"/>
                                      </p:to>
                                    </p:set>
                                    <p:animEffect filter="dissolve" transition="in">
                                      <p:cBhvr additive="repl">
                                        <p:cTn id="1514" dur="500"/>
                                        <p:tgtEl>
                                          <p:spTgt spid="1059"/>
                                        </p:tgtEl>
                                      </p:cBhvr>
                                    </p:animEffect>
                                  </p:childTnLst>
                                </p:cTn>
                              </p:par>
                            </p:childTnLst>
                          </p:cTn>
                        </p:par>
                      </p:childTnLst>
                    </p:cTn>
                  </p:par>
                  <p:par>
                    <p:cTn id="1515" nodeType="clickEffect" fill="hold">
                      <p:stCondLst>
                        <p:cond delay="indefinite"/>
                      </p:stCondLst>
                      <p:childTnLst>
                        <p:par>
                          <p:cTn id="1516" nodeType="withEffect" fill="hold">
                            <p:stCondLst>
                              <p:cond delay="0"/>
                            </p:stCondLst>
                            <p:childTnLst>
                              <p:par>
                                <p:cTn id="1517" nodeType="clickEffect" fill="hold" presetClass="entr" presetID="9">
                                  <p:stCondLst>
                                    <p:cond delay="0"/>
                                  </p:stCondLst>
                                  <p:childTnLst>
                                    <p:set>
                                      <p:cBhvr>
                                        <p:cTn id="1518" dur="1" fill="hold">
                                          <p:stCondLst>
                                            <p:cond delay="0"/>
                                          </p:stCondLst>
                                        </p:cTn>
                                        <p:tgtEl>
                                          <p:spTgt spid="1060"/>
                                        </p:tgtEl>
                                        <p:attrNameLst>
                                          <p:attrName>style.visibility</p:attrName>
                                        </p:attrNameLst>
                                      </p:cBhvr>
                                      <p:to>
                                        <p:strVal val="visible"/>
                                      </p:to>
                                    </p:set>
                                    <p:animEffect filter="dissolve" transition="in">
                                      <p:cBhvr additive="repl">
                                        <p:cTn id="1519" dur="500"/>
                                        <p:tgtEl>
                                          <p:spTgt spid="10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1" name="Text Box 183"/>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062" name="Text Box 184"/>
          <p:cNvSpPr/>
          <p:nvPr/>
        </p:nvSpPr>
        <p:spPr>
          <a:xfrm>
            <a:off x="1825560" y="1093680"/>
            <a:ext cx="542268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p</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 p v q ) ≡ p  </a:t>
            </a:r>
            <a:r>
              <a:rPr b="0" lang="tr-TR" sz="2400" spc="-1" strike="noStrike">
                <a:solidFill>
                  <a:srgbClr val="0000ff"/>
                </a:solidFill>
                <a:latin typeface="Arial"/>
              </a:rPr>
              <a:t>denkliğini ispatlayınız</a:t>
            </a:r>
            <a:r>
              <a:rPr b="0" lang="tr-TR" sz="2400" spc="-1" strike="noStrike">
                <a:solidFill>
                  <a:srgbClr val="000000"/>
                </a:solidFill>
                <a:latin typeface="Arial"/>
              </a:rPr>
              <a:t>.</a:t>
            </a:r>
            <a:endParaRPr b="0" lang="tr-TR" sz="2400" spc="-1" strike="noStrike">
              <a:latin typeface="Arial"/>
            </a:endParaRPr>
          </a:p>
        </p:txBody>
      </p:sp>
      <p:sp>
        <p:nvSpPr>
          <p:cNvPr id="1063" name="Text Box 185"/>
          <p:cNvSpPr/>
          <p:nvPr/>
        </p:nvSpPr>
        <p:spPr>
          <a:xfrm>
            <a:off x="1809720" y="170028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
        <p:nvSpPr>
          <p:cNvPr id="1064" name="Text Box 184"/>
          <p:cNvSpPr/>
          <p:nvPr/>
        </p:nvSpPr>
        <p:spPr>
          <a:xfrm>
            <a:off x="1833480" y="2205000"/>
            <a:ext cx="447804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p</a:t>
            </a:r>
            <a:r>
              <a:rPr b="0" lang="tr-TR" sz="2400" spc="-1" strike="noStrike">
                <a:solidFill>
                  <a:srgbClr val="000000"/>
                </a:solidFill>
                <a:latin typeface="Arial"/>
              </a:rPr>
              <a:t> v 0 ≡ p denkliğini kullanırsak</a:t>
            </a:r>
            <a:endParaRPr b="0" lang="tr-TR" sz="2400" spc="-1" strike="noStrike">
              <a:latin typeface="Arial"/>
            </a:endParaRPr>
          </a:p>
        </p:txBody>
      </p:sp>
      <p:sp>
        <p:nvSpPr>
          <p:cNvPr id="1065" name="Text Box 184"/>
          <p:cNvSpPr/>
          <p:nvPr/>
        </p:nvSpPr>
        <p:spPr>
          <a:xfrm>
            <a:off x="1833480" y="2813040"/>
            <a:ext cx="469404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p</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 p v q ) ≡ ( p v 0 ) </a:t>
            </a:r>
            <a:r>
              <a:rPr b="0" lang="tr-TR" sz="2800" spc="-1" strike="noStrike">
                <a:solidFill>
                  <a:srgbClr val="000000"/>
                </a:solidFill>
                <a:latin typeface="Symbol"/>
              </a:rPr>
              <a:t></a:t>
            </a:r>
            <a:r>
              <a:rPr b="0" lang="tr-TR" sz="2400" spc="-1" strike="noStrike">
                <a:solidFill>
                  <a:srgbClr val="000000"/>
                </a:solidFill>
                <a:latin typeface="Arial"/>
              </a:rPr>
              <a:t> ( p v q )</a:t>
            </a:r>
            <a:endParaRPr b="0" lang="tr-TR" sz="2400" spc="-1" strike="noStrike">
              <a:latin typeface="Arial"/>
            </a:endParaRPr>
          </a:p>
        </p:txBody>
      </p:sp>
      <p:sp>
        <p:nvSpPr>
          <p:cNvPr id="1066" name="Text Box 184"/>
          <p:cNvSpPr/>
          <p:nvPr/>
        </p:nvSpPr>
        <p:spPr>
          <a:xfrm>
            <a:off x="3446640" y="3414600"/>
            <a:ext cx="208872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 </a:t>
            </a:r>
            <a:r>
              <a:rPr b="0" lang="tr-TR" sz="2400" spc="-1" strike="noStrike">
                <a:solidFill>
                  <a:srgbClr val="000000"/>
                </a:solidFill>
                <a:latin typeface="Arial"/>
              </a:rPr>
              <a:t>p v ( 0 </a:t>
            </a:r>
            <a:r>
              <a:rPr b="0" lang="tr-TR" sz="2800" spc="-1" strike="noStrike">
                <a:solidFill>
                  <a:srgbClr val="000000"/>
                </a:solidFill>
                <a:latin typeface="Symbol"/>
              </a:rPr>
              <a:t></a:t>
            </a:r>
            <a:r>
              <a:rPr b="0" lang="tr-TR" sz="2400" spc="-1" strike="noStrike">
                <a:solidFill>
                  <a:srgbClr val="000000"/>
                </a:solidFill>
                <a:latin typeface="Arial"/>
              </a:rPr>
              <a:t> q )</a:t>
            </a:r>
            <a:endParaRPr b="0" lang="tr-TR" sz="2400" spc="-1" strike="noStrike">
              <a:latin typeface="Arial"/>
            </a:endParaRPr>
          </a:p>
        </p:txBody>
      </p:sp>
      <p:sp>
        <p:nvSpPr>
          <p:cNvPr id="1067" name="Text Box 184"/>
          <p:cNvSpPr/>
          <p:nvPr/>
        </p:nvSpPr>
        <p:spPr>
          <a:xfrm>
            <a:off x="3446640" y="3989520"/>
            <a:ext cx="135360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 </a:t>
            </a:r>
            <a:r>
              <a:rPr b="0" lang="tr-TR" sz="2400" spc="-1" strike="noStrike">
                <a:solidFill>
                  <a:srgbClr val="000000"/>
                </a:solidFill>
                <a:latin typeface="Arial"/>
              </a:rPr>
              <a:t>p v 0</a:t>
            </a:r>
            <a:endParaRPr b="0" lang="tr-TR" sz="2400" spc="-1" strike="noStrike">
              <a:latin typeface="Arial"/>
            </a:endParaRPr>
          </a:p>
        </p:txBody>
      </p:sp>
      <p:sp>
        <p:nvSpPr>
          <p:cNvPr id="1068" name="Text Box 184"/>
          <p:cNvSpPr/>
          <p:nvPr/>
        </p:nvSpPr>
        <p:spPr>
          <a:xfrm>
            <a:off x="3446640" y="4484520"/>
            <a:ext cx="63288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 </a:t>
            </a:r>
            <a:r>
              <a:rPr b="0" lang="tr-TR" sz="2400" spc="-1" strike="noStrike">
                <a:solidFill>
                  <a:srgbClr val="000000"/>
                </a:solidFill>
                <a:latin typeface="Arial"/>
              </a:rPr>
              <a:t>p</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520" dur="indefinite" restart="never" nodeType="tmRoot">
          <p:childTnLst>
            <p:seq>
              <p:cTn id="1521" dur="indefinite" nodeType="mainSeq">
                <p:childTnLst>
                  <p:par>
                    <p:cTn id="1522" nodeType="clickEffect" fill="hold">
                      <p:stCondLst>
                        <p:cond delay="indefinite"/>
                      </p:stCondLst>
                      <p:childTnLst>
                        <p:par>
                          <p:cTn id="1523" nodeType="withEffect" fill="hold">
                            <p:stCondLst>
                              <p:cond delay="0"/>
                            </p:stCondLst>
                            <p:childTnLst>
                              <p:par>
                                <p:cTn id="1524" nodeType="clickEffect" fill="hold" presetClass="entr" presetID="23" presetSubtype="16">
                                  <p:stCondLst>
                                    <p:cond delay="0"/>
                                  </p:stCondLst>
                                  <p:childTnLst>
                                    <p:set>
                                      <p:cBhvr>
                                        <p:cTn id="1525" dur="1" fill="hold">
                                          <p:stCondLst>
                                            <p:cond delay="0"/>
                                          </p:stCondLst>
                                        </p:cTn>
                                        <p:tgtEl>
                                          <p:spTgt spid="1061"/>
                                        </p:tgtEl>
                                        <p:attrNameLst>
                                          <p:attrName>style.visibility</p:attrName>
                                        </p:attrNameLst>
                                      </p:cBhvr>
                                      <p:to>
                                        <p:strVal val="visible"/>
                                      </p:to>
                                    </p:set>
                                    <p:anim calcmode="lin" valueType="num">
                                      <p:cBhvr additive="repl">
                                        <p:cTn id="1526" dur="500" fill="hold"/>
                                        <p:tgtEl>
                                          <p:spTgt spid="1061"/>
                                        </p:tgtEl>
                                        <p:attrNameLst>
                                          <p:attrName>ppt_w</p:attrName>
                                        </p:attrNameLst>
                                      </p:cBhvr>
                                      <p:tavLst>
                                        <p:tav tm="0">
                                          <p:val>
                                            <p:fltVal val="0"/>
                                          </p:val>
                                        </p:tav>
                                        <p:tav tm="100000">
                                          <p:val>
                                            <p:strVal val="#ppt_w"/>
                                          </p:val>
                                        </p:tav>
                                      </p:tavLst>
                                    </p:anim>
                                    <p:anim calcmode="lin" valueType="num">
                                      <p:cBhvr additive="repl">
                                        <p:cTn id="1527" dur="500" fill="hold"/>
                                        <p:tgtEl>
                                          <p:spTgt spid="1061"/>
                                        </p:tgtEl>
                                        <p:attrNameLst>
                                          <p:attrName>ppt_h</p:attrName>
                                        </p:attrNameLst>
                                      </p:cBhvr>
                                      <p:tavLst>
                                        <p:tav tm="0">
                                          <p:val>
                                            <p:fltVal val="0"/>
                                          </p:val>
                                        </p:tav>
                                        <p:tav tm="100000">
                                          <p:val>
                                            <p:strVal val="#ppt_h"/>
                                          </p:val>
                                        </p:tav>
                                      </p:tavLst>
                                    </p:anim>
                                  </p:childTnLst>
                                </p:cTn>
                              </p:par>
                            </p:childTnLst>
                          </p:cTn>
                        </p:par>
                      </p:childTnLst>
                    </p:cTn>
                  </p:par>
                  <p:par>
                    <p:cTn id="1528" nodeType="clickEffect" fill="hold">
                      <p:stCondLst>
                        <p:cond delay="indefinite"/>
                      </p:stCondLst>
                      <p:childTnLst>
                        <p:par>
                          <p:cTn id="1529" nodeType="withEffect" fill="hold">
                            <p:stCondLst>
                              <p:cond delay="0"/>
                            </p:stCondLst>
                            <p:childTnLst>
                              <p:par>
                                <p:cTn id="1530" nodeType="clickEffect" fill="hold" presetClass="entr" presetID="9">
                                  <p:stCondLst>
                                    <p:cond delay="0"/>
                                  </p:stCondLst>
                                  <p:childTnLst>
                                    <p:set>
                                      <p:cBhvr>
                                        <p:cTn id="1531" dur="1" fill="hold">
                                          <p:stCondLst>
                                            <p:cond delay="0"/>
                                          </p:stCondLst>
                                        </p:cTn>
                                        <p:tgtEl>
                                          <p:spTgt spid="1062">
                                            <p:txEl>
                                              <p:pRg st="0" end="0"/>
                                            </p:txEl>
                                          </p:spTgt>
                                        </p:tgtEl>
                                        <p:attrNameLst>
                                          <p:attrName>style.visibility</p:attrName>
                                        </p:attrNameLst>
                                      </p:cBhvr>
                                      <p:to>
                                        <p:strVal val="visible"/>
                                      </p:to>
                                    </p:set>
                                    <p:animEffect filter="dissolve" transition="in">
                                      <p:cBhvr additive="repl">
                                        <p:cTn id="1532" dur="500"/>
                                        <p:tgtEl>
                                          <p:spTgt spid="1062">
                                            <p:txEl>
                                              <p:pRg st="0" end="0"/>
                                            </p:txEl>
                                          </p:spTgt>
                                        </p:tgtEl>
                                      </p:cBhvr>
                                    </p:animEffect>
                                  </p:childTnLst>
                                </p:cTn>
                              </p:par>
                            </p:childTnLst>
                          </p:cTn>
                        </p:par>
                      </p:childTnLst>
                    </p:cTn>
                  </p:par>
                  <p:par>
                    <p:cTn id="1533" nodeType="clickEffect" fill="hold">
                      <p:stCondLst>
                        <p:cond delay="indefinite"/>
                      </p:stCondLst>
                      <p:childTnLst>
                        <p:par>
                          <p:cTn id="1534" nodeType="withEffect" fill="hold">
                            <p:stCondLst>
                              <p:cond delay="0"/>
                            </p:stCondLst>
                            <p:childTnLst>
                              <p:par>
                                <p:cTn id="1535" nodeType="clickEffect" fill="hold" presetClass="entr" presetID="23" presetSubtype="16">
                                  <p:stCondLst>
                                    <p:cond delay="0"/>
                                  </p:stCondLst>
                                  <p:childTnLst>
                                    <p:set>
                                      <p:cBhvr>
                                        <p:cTn id="1536" dur="1" fill="hold">
                                          <p:stCondLst>
                                            <p:cond delay="0"/>
                                          </p:stCondLst>
                                        </p:cTn>
                                        <p:tgtEl>
                                          <p:spTgt spid="1063"/>
                                        </p:tgtEl>
                                        <p:attrNameLst>
                                          <p:attrName>style.visibility</p:attrName>
                                        </p:attrNameLst>
                                      </p:cBhvr>
                                      <p:to>
                                        <p:strVal val="visible"/>
                                      </p:to>
                                    </p:set>
                                    <p:anim calcmode="lin" valueType="num">
                                      <p:cBhvr additive="repl">
                                        <p:cTn id="1537" dur="500" fill="hold"/>
                                        <p:tgtEl>
                                          <p:spTgt spid="1063"/>
                                        </p:tgtEl>
                                        <p:attrNameLst>
                                          <p:attrName>ppt_w</p:attrName>
                                        </p:attrNameLst>
                                      </p:cBhvr>
                                      <p:tavLst>
                                        <p:tav tm="0">
                                          <p:val>
                                            <p:fltVal val="0"/>
                                          </p:val>
                                        </p:tav>
                                        <p:tav tm="100000">
                                          <p:val>
                                            <p:strVal val="#ppt_w"/>
                                          </p:val>
                                        </p:tav>
                                      </p:tavLst>
                                    </p:anim>
                                    <p:anim calcmode="lin" valueType="num">
                                      <p:cBhvr additive="repl">
                                        <p:cTn id="1538" dur="500" fill="hold"/>
                                        <p:tgtEl>
                                          <p:spTgt spid="1063"/>
                                        </p:tgtEl>
                                        <p:attrNameLst>
                                          <p:attrName>ppt_h</p:attrName>
                                        </p:attrNameLst>
                                      </p:cBhvr>
                                      <p:tavLst>
                                        <p:tav tm="0">
                                          <p:val>
                                            <p:fltVal val="0"/>
                                          </p:val>
                                        </p:tav>
                                        <p:tav tm="100000">
                                          <p:val>
                                            <p:strVal val="#ppt_h"/>
                                          </p:val>
                                        </p:tav>
                                      </p:tavLst>
                                    </p:anim>
                                  </p:childTnLst>
                                </p:cTn>
                              </p:par>
                            </p:childTnLst>
                          </p:cTn>
                        </p:par>
                      </p:childTnLst>
                    </p:cTn>
                  </p:par>
                  <p:par>
                    <p:cTn id="1539" nodeType="clickEffect" fill="hold">
                      <p:stCondLst>
                        <p:cond delay="indefinite"/>
                      </p:stCondLst>
                      <p:childTnLst>
                        <p:par>
                          <p:cTn id="1540" nodeType="withEffect" fill="hold">
                            <p:stCondLst>
                              <p:cond delay="0"/>
                            </p:stCondLst>
                            <p:childTnLst>
                              <p:par>
                                <p:cTn id="1541" nodeType="clickEffect" fill="hold" presetClass="entr" presetID="9">
                                  <p:stCondLst>
                                    <p:cond delay="0"/>
                                  </p:stCondLst>
                                  <p:childTnLst>
                                    <p:set>
                                      <p:cBhvr>
                                        <p:cTn id="1542" dur="1" fill="hold">
                                          <p:stCondLst>
                                            <p:cond delay="0"/>
                                          </p:stCondLst>
                                        </p:cTn>
                                        <p:tgtEl>
                                          <p:spTgt spid="1064">
                                            <p:txEl>
                                              <p:pRg st="0" end="0"/>
                                            </p:txEl>
                                          </p:spTgt>
                                        </p:tgtEl>
                                        <p:attrNameLst>
                                          <p:attrName>style.visibility</p:attrName>
                                        </p:attrNameLst>
                                      </p:cBhvr>
                                      <p:to>
                                        <p:strVal val="visible"/>
                                      </p:to>
                                    </p:set>
                                    <p:animEffect filter="dissolve" transition="in">
                                      <p:cBhvr additive="repl">
                                        <p:cTn id="1543" dur="500"/>
                                        <p:tgtEl>
                                          <p:spTgt spid="1064">
                                            <p:txEl>
                                              <p:pRg st="0" end="0"/>
                                            </p:txEl>
                                          </p:spTgt>
                                        </p:tgtEl>
                                      </p:cBhvr>
                                    </p:animEffect>
                                  </p:childTnLst>
                                </p:cTn>
                              </p:par>
                            </p:childTnLst>
                          </p:cTn>
                        </p:par>
                      </p:childTnLst>
                    </p:cTn>
                  </p:par>
                  <p:par>
                    <p:cTn id="1544" nodeType="clickEffect" fill="hold">
                      <p:stCondLst>
                        <p:cond delay="indefinite"/>
                      </p:stCondLst>
                      <p:childTnLst>
                        <p:par>
                          <p:cTn id="1545" nodeType="withEffect" fill="hold">
                            <p:stCondLst>
                              <p:cond delay="0"/>
                            </p:stCondLst>
                            <p:childTnLst>
                              <p:par>
                                <p:cTn id="1546" nodeType="clickEffect" fill="hold" presetClass="entr" presetID="9">
                                  <p:stCondLst>
                                    <p:cond delay="0"/>
                                  </p:stCondLst>
                                  <p:childTnLst>
                                    <p:set>
                                      <p:cBhvr>
                                        <p:cTn id="1547" dur="1" fill="hold">
                                          <p:stCondLst>
                                            <p:cond delay="0"/>
                                          </p:stCondLst>
                                        </p:cTn>
                                        <p:tgtEl>
                                          <p:spTgt spid="1065">
                                            <p:txEl>
                                              <p:pRg st="0" end="0"/>
                                            </p:txEl>
                                          </p:spTgt>
                                        </p:tgtEl>
                                        <p:attrNameLst>
                                          <p:attrName>style.visibility</p:attrName>
                                        </p:attrNameLst>
                                      </p:cBhvr>
                                      <p:to>
                                        <p:strVal val="visible"/>
                                      </p:to>
                                    </p:set>
                                    <p:animEffect filter="dissolve" transition="in">
                                      <p:cBhvr additive="repl">
                                        <p:cTn id="1548" dur="500"/>
                                        <p:tgtEl>
                                          <p:spTgt spid="1065">
                                            <p:txEl>
                                              <p:pRg st="0" end="0"/>
                                            </p:txEl>
                                          </p:spTgt>
                                        </p:tgtEl>
                                      </p:cBhvr>
                                    </p:animEffect>
                                  </p:childTnLst>
                                </p:cTn>
                              </p:par>
                            </p:childTnLst>
                          </p:cTn>
                        </p:par>
                      </p:childTnLst>
                    </p:cTn>
                  </p:par>
                  <p:par>
                    <p:cTn id="1549" nodeType="clickEffect" fill="hold">
                      <p:stCondLst>
                        <p:cond delay="indefinite"/>
                      </p:stCondLst>
                      <p:childTnLst>
                        <p:par>
                          <p:cTn id="1550" nodeType="withEffect" fill="hold">
                            <p:stCondLst>
                              <p:cond delay="0"/>
                            </p:stCondLst>
                            <p:childTnLst>
                              <p:par>
                                <p:cTn id="1551" nodeType="clickEffect" fill="hold" presetClass="entr" presetID="9">
                                  <p:stCondLst>
                                    <p:cond delay="0"/>
                                  </p:stCondLst>
                                  <p:childTnLst>
                                    <p:set>
                                      <p:cBhvr>
                                        <p:cTn id="1552" dur="1" fill="hold">
                                          <p:stCondLst>
                                            <p:cond delay="0"/>
                                          </p:stCondLst>
                                        </p:cTn>
                                        <p:tgtEl>
                                          <p:spTgt spid="1066">
                                            <p:txEl>
                                              <p:pRg st="0" end="0"/>
                                            </p:txEl>
                                          </p:spTgt>
                                        </p:tgtEl>
                                        <p:attrNameLst>
                                          <p:attrName>style.visibility</p:attrName>
                                        </p:attrNameLst>
                                      </p:cBhvr>
                                      <p:to>
                                        <p:strVal val="visible"/>
                                      </p:to>
                                    </p:set>
                                    <p:animEffect filter="dissolve" transition="in">
                                      <p:cBhvr additive="repl">
                                        <p:cTn id="1553" dur="500"/>
                                        <p:tgtEl>
                                          <p:spTgt spid="1066">
                                            <p:txEl>
                                              <p:pRg st="0" end="0"/>
                                            </p:txEl>
                                          </p:spTgt>
                                        </p:tgtEl>
                                      </p:cBhvr>
                                    </p:animEffect>
                                  </p:childTnLst>
                                </p:cTn>
                              </p:par>
                            </p:childTnLst>
                          </p:cTn>
                        </p:par>
                      </p:childTnLst>
                    </p:cTn>
                  </p:par>
                  <p:par>
                    <p:cTn id="1554" nodeType="clickEffect" fill="hold">
                      <p:stCondLst>
                        <p:cond delay="indefinite"/>
                      </p:stCondLst>
                      <p:childTnLst>
                        <p:par>
                          <p:cTn id="1555" nodeType="withEffect" fill="hold">
                            <p:stCondLst>
                              <p:cond delay="0"/>
                            </p:stCondLst>
                            <p:childTnLst>
                              <p:par>
                                <p:cTn id="1556" nodeType="clickEffect" fill="hold" presetClass="entr" presetID="9">
                                  <p:stCondLst>
                                    <p:cond delay="0"/>
                                  </p:stCondLst>
                                  <p:childTnLst>
                                    <p:set>
                                      <p:cBhvr>
                                        <p:cTn id="1557" dur="1" fill="hold">
                                          <p:stCondLst>
                                            <p:cond delay="0"/>
                                          </p:stCondLst>
                                        </p:cTn>
                                        <p:tgtEl>
                                          <p:spTgt spid="1067">
                                            <p:txEl>
                                              <p:pRg st="0" end="0"/>
                                            </p:txEl>
                                          </p:spTgt>
                                        </p:tgtEl>
                                        <p:attrNameLst>
                                          <p:attrName>style.visibility</p:attrName>
                                        </p:attrNameLst>
                                      </p:cBhvr>
                                      <p:to>
                                        <p:strVal val="visible"/>
                                      </p:to>
                                    </p:set>
                                    <p:animEffect filter="dissolve" transition="in">
                                      <p:cBhvr additive="repl">
                                        <p:cTn id="1558" dur="500"/>
                                        <p:tgtEl>
                                          <p:spTgt spid="1067">
                                            <p:txEl>
                                              <p:pRg st="0" end="0"/>
                                            </p:txEl>
                                          </p:spTgt>
                                        </p:tgtEl>
                                      </p:cBhvr>
                                    </p:animEffect>
                                  </p:childTnLst>
                                </p:cTn>
                              </p:par>
                            </p:childTnLst>
                          </p:cTn>
                        </p:par>
                      </p:childTnLst>
                    </p:cTn>
                  </p:par>
                  <p:par>
                    <p:cTn id="1559" nodeType="clickEffect" fill="hold">
                      <p:stCondLst>
                        <p:cond delay="indefinite"/>
                      </p:stCondLst>
                      <p:childTnLst>
                        <p:par>
                          <p:cTn id="1560" nodeType="withEffect" fill="hold">
                            <p:stCondLst>
                              <p:cond delay="0"/>
                            </p:stCondLst>
                            <p:childTnLst>
                              <p:par>
                                <p:cTn id="1561" nodeType="clickEffect" fill="hold" presetClass="entr" presetID="9">
                                  <p:stCondLst>
                                    <p:cond delay="0"/>
                                  </p:stCondLst>
                                  <p:childTnLst>
                                    <p:set>
                                      <p:cBhvr>
                                        <p:cTn id="1562" dur="1" fill="hold">
                                          <p:stCondLst>
                                            <p:cond delay="0"/>
                                          </p:stCondLst>
                                        </p:cTn>
                                        <p:tgtEl>
                                          <p:spTgt spid="1068">
                                            <p:txEl>
                                              <p:pRg st="0" end="0"/>
                                            </p:txEl>
                                          </p:spTgt>
                                        </p:tgtEl>
                                        <p:attrNameLst>
                                          <p:attrName>style.visibility</p:attrName>
                                        </p:attrNameLst>
                                      </p:cBhvr>
                                      <p:to>
                                        <p:strVal val="visible"/>
                                      </p:to>
                                    </p:set>
                                    <p:animEffect filter="dissolve" transition="in">
                                      <p:cBhvr additive="repl">
                                        <p:cTn id="1563" dur="500"/>
                                        <p:tgtEl>
                                          <p:spTgt spid="1068">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9" name="Text Box 183"/>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070" name="Text Box 184"/>
          <p:cNvSpPr/>
          <p:nvPr/>
        </p:nvSpPr>
        <p:spPr>
          <a:xfrm>
            <a:off x="1825560" y="1093680"/>
            <a:ext cx="542268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p v</a:t>
            </a:r>
            <a:r>
              <a:rPr b="0" lang="tr-TR" sz="2400" spc="-1" strike="noStrike">
                <a:solidFill>
                  <a:srgbClr val="000000"/>
                </a:solidFill>
                <a:latin typeface="Arial"/>
              </a:rPr>
              <a:t> ( p </a:t>
            </a:r>
            <a:r>
              <a:rPr b="0" lang="tr-TR" sz="2400" spc="-1" strike="noStrike">
                <a:solidFill>
                  <a:srgbClr val="000000"/>
                </a:solidFill>
                <a:latin typeface="Symbol"/>
              </a:rPr>
              <a:t></a:t>
            </a:r>
            <a:r>
              <a:rPr b="0" lang="tr-TR" sz="2400" spc="-1" strike="noStrike">
                <a:solidFill>
                  <a:srgbClr val="000000"/>
                </a:solidFill>
                <a:latin typeface="Arial"/>
              </a:rPr>
              <a:t> q ) ≡ p  </a:t>
            </a:r>
            <a:r>
              <a:rPr b="0" lang="tr-TR" sz="2400" spc="-1" strike="noStrike">
                <a:solidFill>
                  <a:srgbClr val="0000ff"/>
                </a:solidFill>
                <a:latin typeface="Arial"/>
              </a:rPr>
              <a:t>denkliğini ispatlayınız</a:t>
            </a:r>
            <a:r>
              <a:rPr b="0" lang="tr-TR" sz="2400" spc="-1" strike="noStrike">
                <a:solidFill>
                  <a:srgbClr val="000000"/>
                </a:solidFill>
                <a:latin typeface="Arial"/>
              </a:rPr>
              <a:t>.</a:t>
            </a:r>
            <a:endParaRPr b="0" lang="tr-TR" sz="2400" spc="-1" strike="noStrike">
              <a:latin typeface="Arial"/>
            </a:endParaRPr>
          </a:p>
        </p:txBody>
      </p:sp>
      <p:sp>
        <p:nvSpPr>
          <p:cNvPr id="1071" name="Text Box 185"/>
          <p:cNvSpPr/>
          <p:nvPr/>
        </p:nvSpPr>
        <p:spPr>
          <a:xfrm>
            <a:off x="1809720" y="170028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
        <p:nvSpPr>
          <p:cNvPr id="1072" name="Text Box 184"/>
          <p:cNvSpPr/>
          <p:nvPr/>
        </p:nvSpPr>
        <p:spPr>
          <a:xfrm>
            <a:off x="1833480" y="2205000"/>
            <a:ext cx="447804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p</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1 ≡ p denkliğini kullanırsak</a:t>
            </a:r>
            <a:endParaRPr b="0" lang="tr-TR" sz="2400" spc="-1" strike="noStrike">
              <a:latin typeface="Arial"/>
            </a:endParaRPr>
          </a:p>
        </p:txBody>
      </p:sp>
      <p:sp>
        <p:nvSpPr>
          <p:cNvPr id="1073" name="Text Box 184"/>
          <p:cNvSpPr/>
          <p:nvPr/>
        </p:nvSpPr>
        <p:spPr>
          <a:xfrm>
            <a:off x="1833480" y="2813040"/>
            <a:ext cx="469404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p</a:t>
            </a:r>
            <a:r>
              <a:rPr b="0" lang="tr-TR" sz="2400" spc="-1" strike="noStrike">
                <a:solidFill>
                  <a:srgbClr val="000000"/>
                </a:solidFill>
                <a:latin typeface="Arial"/>
              </a:rPr>
              <a:t> v ( p </a:t>
            </a:r>
            <a:r>
              <a:rPr b="0" lang="tr-TR" sz="2400" spc="-1" strike="noStrike">
                <a:solidFill>
                  <a:srgbClr val="000000"/>
                </a:solidFill>
                <a:latin typeface="Symbol"/>
              </a:rPr>
              <a:t></a:t>
            </a:r>
            <a:r>
              <a:rPr b="0" lang="tr-TR" sz="2400" spc="-1" strike="noStrike">
                <a:solidFill>
                  <a:srgbClr val="000000"/>
                </a:solidFill>
                <a:latin typeface="Arial"/>
              </a:rPr>
              <a:t> q ) ≡ ( p </a:t>
            </a:r>
            <a:r>
              <a:rPr b="0" lang="tr-TR" sz="2400" spc="-1" strike="noStrike">
                <a:solidFill>
                  <a:srgbClr val="000000"/>
                </a:solidFill>
                <a:latin typeface="Symbol"/>
              </a:rPr>
              <a:t></a:t>
            </a:r>
            <a:r>
              <a:rPr b="0" lang="tr-TR" sz="2400" spc="-1" strike="noStrike">
                <a:solidFill>
                  <a:srgbClr val="000000"/>
                </a:solidFill>
                <a:latin typeface="Arial"/>
              </a:rPr>
              <a:t> 1 ) </a:t>
            </a:r>
            <a:r>
              <a:rPr b="0" lang="tr-TR" sz="2800" spc="-1" strike="noStrike">
                <a:solidFill>
                  <a:srgbClr val="000000"/>
                </a:solidFill>
                <a:latin typeface="Arial"/>
              </a:rPr>
              <a:t>v</a:t>
            </a:r>
            <a:r>
              <a:rPr b="0" lang="tr-TR" sz="2400" spc="-1" strike="noStrike">
                <a:solidFill>
                  <a:srgbClr val="000000"/>
                </a:solidFill>
                <a:latin typeface="Arial"/>
              </a:rPr>
              <a:t> ( p </a:t>
            </a:r>
            <a:r>
              <a:rPr b="0" lang="tr-TR" sz="2400" spc="-1" strike="noStrike">
                <a:solidFill>
                  <a:srgbClr val="000000"/>
                </a:solidFill>
                <a:latin typeface="Symbol"/>
              </a:rPr>
              <a:t></a:t>
            </a:r>
            <a:r>
              <a:rPr b="0" lang="tr-TR" sz="2400" spc="-1" strike="noStrike">
                <a:solidFill>
                  <a:srgbClr val="000000"/>
                </a:solidFill>
                <a:latin typeface="Arial"/>
              </a:rPr>
              <a:t> q )</a:t>
            </a:r>
            <a:endParaRPr b="0" lang="tr-TR" sz="2400" spc="-1" strike="noStrike">
              <a:latin typeface="Arial"/>
            </a:endParaRPr>
          </a:p>
        </p:txBody>
      </p:sp>
      <p:sp>
        <p:nvSpPr>
          <p:cNvPr id="1074" name="Text Box 184"/>
          <p:cNvSpPr/>
          <p:nvPr/>
        </p:nvSpPr>
        <p:spPr>
          <a:xfrm>
            <a:off x="3446640" y="3414600"/>
            <a:ext cx="2088720" cy="5169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 </a:t>
            </a:r>
            <a:r>
              <a:rPr b="0" lang="tr-TR" sz="2400" spc="-1" strike="noStrike">
                <a:solidFill>
                  <a:srgbClr val="000000"/>
                </a:solidFill>
                <a:latin typeface="Arial"/>
              </a:rPr>
              <a:t>p </a:t>
            </a:r>
            <a:r>
              <a:rPr b="0" lang="tr-TR" sz="2400" spc="-1" strike="noStrike">
                <a:solidFill>
                  <a:srgbClr val="000000"/>
                </a:solidFill>
                <a:latin typeface="Symbol"/>
              </a:rPr>
              <a:t></a:t>
            </a:r>
            <a:r>
              <a:rPr b="0" lang="tr-TR" sz="2400" spc="-1" strike="noStrike">
                <a:solidFill>
                  <a:srgbClr val="000000"/>
                </a:solidFill>
                <a:latin typeface="Arial"/>
              </a:rPr>
              <a:t> ( 1 </a:t>
            </a:r>
            <a:r>
              <a:rPr b="0" lang="tr-TR" sz="2800" spc="-1" strike="noStrike">
                <a:solidFill>
                  <a:srgbClr val="000000"/>
                </a:solidFill>
                <a:latin typeface="Arial"/>
              </a:rPr>
              <a:t>v</a:t>
            </a:r>
            <a:r>
              <a:rPr b="0" lang="tr-TR" sz="2400" spc="-1" strike="noStrike">
                <a:solidFill>
                  <a:srgbClr val="000000"/>
                </a:solidFill>
                <a:latin typeface="Arial"/>
              </a:rPr>
              <a:t> q )</a:t>
            </a:r>
            <a:endParaRPr b="0" lang="tr-TR" sz="2400" spc="-1" strike="noStrike">
              <a:latin typeface="Arial"/>
            </a:endParaRPr>
          </a:p>
        </p:txBody>
      </p:sp>
      <p:sp>
        <p:nvSpPr>
          <p:cNvPr id="1075" name="Text Box 184"/>
          <p:cNvSpPr/>
          <p:nvPr/>
        </p:nvSpPr>
        <p:spPr>
          <a:xfrm>
            <a:off x="3446640" y="3989520"/>
            <a:ext cx="135360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 </a:t>
            </a:r>
            <a:r>
              <a:rPr b="0" lang="tr-TR" sz="2400" spc="-1" strike="noStrike">
                <a:solidFill>
                  <a:srgbClr val="000000"/>
                </a:solidFill>
                <a:latin typeface="Arial"/>
              </a:rPr>
              <a:t>p </a:t>
            </a:r>
            <a:r>
              <a:rPr b="0" lang="tr-TR" sz="2400" spc="-1" strike="noStrike">
                <a:solidFill>
                  <a:srgbClr val="000000"/>
                </a:solidFill>
                <a:latin typeface="Symbol"/>
              </a:rPr>
              <a:t></a:t>
            </a:r>
            <a:r>
              <a:rPr b="0" lang="tr-TR" sz="2400" spc="-1" strike="noStrike">
                <a:solidFill>
                  <a:srgbClr val="000000"/>
                </a:solidFill>
                <a:latin typeface="Arial"/>
              </a:rPr>
              <a:t> 1</a:t>
            </a:r>
            <a:endParaRPr b="0" lang="tr-TR" sz="2400" spc="-1" strike="noStrike">
              <a:latin typeface="Arial"/>
            </a:endParaRPr>
          </a:p>
        </p:txBody>
      </p:sp>
      <p:sp>
        <p:nvSpPr>
          <p:cNvPr id="1076" name="Text Box 184"/>
          <p:cNvSpPr/>
          <p:nvPr/>
        </p:nvSpPr>
        <p:spPr>
          <a:xfrm>
            <a:off x="3446640" y="4484520"/>
            <a:ext cx="63288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 </a:t>
            </a:r>
            <a:r>
              <a:rPr b="0" lang="tr-TR" sz="2400" spc="-1" strike="noStrike">
                <a:solidFill>
                  <a:srgbClr val="000000"/>
                </a:solidFill>
                <a:latin typeface="Arial"/>
              </a:rPr>
              <a:t>p</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564" dur="indefinite" restart="never" nodeType="tmRoot">
          <p:childTnLst>
            <p:seq>
              <p:cTn id="1565" dur="indefinite" nodeType="mainSeq">
                <p:childTnLst>
                  <p:par>
                    <p:cTn id="1566" nodeType="clickEffect" fill="hold">
                      <p:stCondLst>
                        <p:cond delay="indefinite"/>
                      </p:stCondLst>
                      <p:childTnLst>
                        <p:par>
                          <p:cTn id="1567" nodeType="withEffect" fill="hold">
                            <p:stCondLst>
                              <p:cond delay="0"/>
                            </p:stCondLst>
                            <p:childTnLst>
                              <p:par>
                                <p:cTn id="1568" nodeType="clickEffect" fill="hold" presetClass="entr" presetID="23" presetSubtype="16">
                                  <p:stCondLst>
                                    <p:cond delay="0"/>
                                  </p:stCondLst>
                                  <p:childTnLst>
                                    <p:set>
                                      <p:cBhvr>
                                        <p:cTn id="1569" dur="1" fill="hold">
                                          <p:stCondLst>
                                            <p:cond delay="0"/>
                                          </p:stCondLst>
                                        </p:cTn>
                                        <p:tgtEl>
                                          <p:spTgt spid="1069"/>
                                        </p:tgtEl>
                                        <p:attrNameLst>
                                          <p:attrName>style.visibility</p:attrName>
                                        </p:attrNameLst>
                                      </p:cBhvr>
                                      <p:to>
                                        <p:strVal val="visible"/>
                                      </p:to>
                                    </p:set>
                                    <p:anim calcmode="lin" valueType="num">
                                      <p:cBhvr additive="repl">
                                        <p:cTn id="1570" dur="500" fill="hold"/>
                                        <p:tgtEl>
                                          <p:spTgt spid="1069"/>
                                        </p:tgtEl>
                                        <p:attrNameLst>
                                          <p:attrName>ppt_w</p:attrName>
                                        </p:attrNameLst>
                                      </p:cBhvr>
                                      <p:tavLst>
                                        <p:tav tm="0">
                                          <p:val>
                                            <p:fltVal val="0"/>
                                          </p:val>
                                        </p:tav>
                                        <p:tav tm="100000">
                                          <p:val>
                                            <p:strVal val="#ppt_w"/>
                                          </p:val>
                                        </p:tav>
                                      </p:tavLst>
                                    </p:anim>
                                    <p:anim calcmode="lin" valueType="num">
                                      <p:cBhvr additive="repl">
                                        <p:cTn id="1571" dur="500" fill="hold"/>
                                        <p:tgtEl>
                                          <p:spTgt spid="1069"/>
                                        </p:tgtEl>
                                        <p:attrNameLst>
                                          <p:attrName>ppt_h</p:attrName>
                                        </p:attrNameLst>
                                      </p:cBhvr>
                                      <p:tavLst>
                                        <p:tav tm="0">
                                          <p:val>
                                            <p:fltVal val="0"/>
                                          </p:val>
                                        </p:tav>
                                        <p:tav tm="100000">
                                          <p:val>
                                            <p:strVal val="#ppt_h"/>
                                          </p:val>
                                        </p:tav>
                                      </p:tavLst>
                                    </p:anim>
                                  </p:childTnLst>
                                </p:cTn>
                              </p:par>
                            </p:childTnLst>
                          </p:cTn>
                        </p:par>
                      </p:childTnLst>
                    </p:cTn>
                  </p:par>
                  <p:par>
                    <p:cTn id="1572" nodeType="clickEffect" fill="hold">
                      <p:stCondLst>
                        <p:cond delay="indefinite"/>
                      </p:stCondLst>
                      <p:childTnLst>
                        <p:par>
                          <p:cTn id="1573" nodeType="withEffect" fill="hold">
                            <p:stCondLst>
                              <p:cond delay="0"/>
                            </p:stCondLst>
                            <p:childTnLst>
                              <p:par>
                                <p:cTn id="1574" nodeType="clickEffect" fill="hold" presetClass="entr" presetID="9">
                                  <p:stCondLst>
                                    <p:cond delay="0"/>
                                  </p:stCondLst>
                                  <p:childTnLst>
                                    <p:set>
                                      <p:cBhvr>
                                        <p:cTn id="1575" dur="1" fill="hold">
                                          <p:stCondLst>
                                            <p:cond delay="0"/>
                                          </p:stCondLst>
                                        </p:cTn>
                                        <p:tgtEl>
                                          <p:spTgt spid="1070">
                                            <p:txEl>
                                              <p:pRg st="0" end="0"/>
                                            </p:txEl>
                                          </p:spTgt>
                                        </p:tgtEl>
                                        <p:attrNameLst>
                                          <p:attrName>style.visibility</p:attrName>
                                        </p:attrNameLst>
                                      </p:cBhvr>
                                      <p:to>
                                        <p:strVal val="visible"/>
                                      </p:to>
                                    </p:set>
                                    <p:animEffect filter="dissolve" transition="in">
                                      <p:cBhvr additive="repl">
                                        <p:cTn id="1576" dur="500"/>
                                        <p:tgtEl>
                                          <p:spTgt spid="1070">
                                            <p:txEl>
                                              <p:pRg st="0" end="0"/>
                                            </p:txEl>
                                          </p:spTgt>
                                        </p:tgtEl>
                                      </p:cBhvr>
                                    </p:animEffect>
                                  </p:childTnLst>
                                </p:cTn>
                              </p:par>
                            </p:childTnLst>
                          </p:cTn>
                        </p:par>
                      </p:childTnLst>
                    </p:cTn>
                  </p:par>
                  <p:par>
                    <p:cTn id="1577" nodeType="clickEffect" fill="hold">
                      <p:stCondLst>
                        <p:cond delay="indefinite"/>
                      </p:stCondLst>
                      <p:childTnLst>
                        <p:par>
                          <p:cTn id="1578" nodeType="withEffect" fill="hold">
                            <p:stCondLst>
                              <p:cond delay="0"/>
                            </p:stCondLst>
                            <p:childTnLst>
                              <p:par>
                                <p:cTn id="1579" nodeType="clickEffect" fill="hold" presetClass="entr" presetID="23" presetSubtype="16">
                                  <p:stCondLst>
                                    <p:cond delay="0"/>
                                  </p:stCondLst>
                                  <p:childTnLst>
                                    <p:set>
                                      <p:cBhvr>
                                        <p:cTn id="1580" dur="1" fill="hold">
                                          <p:stCondLst>
                                            <p:cond delay="0"/>
                                          </p:stCondLst>
                                        </p:cTn>
                                        <p:tgtEl>
                                          <p:spTgt spid="1071"/>
                                        </p:tgtEl>
                                        <p:attrNameLst>
                                          <p:attrName>style.visibility</p:attrName>
                                        </p:attrNameLst>
                                      </p:cBhvr>
                                      <p:to>
                                        <p:strVal val="visible"/>
                                      </p:to>
                                    </p:set>
                                    <p:anim calcmode="lin" valueType="num">
                                      <p:cBhvr additive="repl">
                                        <p:cTn id="1581" dur="500" fill="hold"/>
                                        <p:tgtEl>
                                          <p:spTgt spid="1071"/>
                                        </p:tgtEl>
                                        <p:attrNameLst>
                                          <p:attrName>ppt_w</p:attrName>
                                        </p:attrNameLst>
                                      </p:cBhvr>
                                      <p:tavLst>
                                        <p:tav tm="0">
                                          <p:val>
                                            <p:fltVal val="0"/>
                                          </p:val>
                                        </p:tav>
                                        <p:tav tm="100000">
                                          <p:val>
                                            <p:strVal val="#ppt_w"/>
                                          </p:val>
                                        </p:tav>
                                      </p:tavLst>
                                    </p:anim>
                                    <p:anim calcmode="lin" valueType="num">
                                      <p:cBhvr additive="repl">
                                        <p:cTn id="1582" dur="500" fill="hold"/>
                                        <p:tgtEl>
                                          <p:spTgt spid="1071"/>
                                        </p:tgtEl>
                                        <p:attrNameLst>
                                          <p:attrName>ppt_h</p:attrName>
                                        </p:attrNameLst>
                                      </p:cBhvr>
                                      <p:tavLst>
                                        <p:tav tm="0">
                                          <p:val>
                                            <p:fltVal val="0"/>
                                          </p:val>
                                        </p:tav>
                                        <p:tav tm="100000">
                                          <p:val>
                                            <p:strVal val="#ppt_h"/>
                                          </p:val>
                                        </p:tav>
                                      </p:tavLst>
                                    </p:anim>
                                  </p:childTnLst>
                                </p:cTn>
                              </p:par>
                            </p:childTnLst>
                          </p:cTn>
                        </p:par>
                      </p:childTnLst>
                    </p:cTn>
                  </p:par>
                  <p:par>
                    <p:cTn id="1583" nodeType="clickEffect" fill="hold">
                      <p:stCondLst>
                        <p:cond delay="indefinite"/>
                      </p:stCondLst>
                      <p:childTnLst>
                        <p:par>
                          <p:cTn id="1584" nodeType="withEffect" fill="hold">
                            <p:stCondLst>
                              <p:cond delay="0"/>
                            </p:stCondLst>
                            <p:childTnLst>
                              <p:par>
                                <p:cTn id="1585" nodeType="clickEffect" fill="hold" presetClass="entr" presetID="9">
                                  <p:stCondLst>
                                    <p:cond delay="0"/>
                                  </p:stCondLst>
                                  <p:childTnLst>
                                    <p:set>
                                      <p:cBhvr>
                                        <p:cTn id="1586" dur="1" fill="hold">
                                          <p:stCondLst>
                                            <p:cond delay="0"/>
                                          </p:stCondLst>
                                        </p:cTn>
                                        <p:tgtEl>
                                          <p:spTgt spid="1072">
                                            <p:txEl>
                                              <p:pRg st="0" end="0"/>
                                            </p:txEl>
                                          </p:spTgt>
                                        </p:tgtEl>
                                        <p:attrNameLst>
                                          <p:attrName>style.visibility</p:attrName>
                                        </p:attrNameLst>
                                      </p:cBhvr>
                                      <p:to>
                                        <p:strVal val="visible"/>
                                      </p:to>
                                    </p:set>
                                    <p:animEffect filter="dissolve" transition="in">
                                      <p:cBhvr additive="repl">
                                        <p:cTn id="1587" dur="500"/>
                                        <p:tgtEl>
                                          <p:spTgt spid="1072">
                                            <p:txEl>
                                              <p:pRg st="0" end="0"/>
                                            </p:txEl>
                                          </p:spTgt>
                                        </p:tgtEl>
                                      </p:cBhvr>
                                    </p:animEffect>
                                  </p:childTnLst>
                                </p:cTn>
                              </p:par>
                            </p:childTnLst>
                          </p:cTn>
                        </p:par>
                      </p:childTnLst>
                    </p:cTn>
                  </p:par>
                  <p:par>
                    <p:cTn id="1588" nodeType="clickEffect" fill="hold">
                      <p:stCondLst>
                        <p:cond delay="indefinite"/>
                      </p:stCondLst>
                      <p:childTnLst>
                        <p:par>
                          <p:cTn id="1589" nodeType="withEffect" fill="hold">
                            <p:stCondLst>
                              <p:cond delay="0"/>
                            </p:stCondLst>
                            <p:childTnLst>
                              <p:par>
                                <p:cTn id="1590" nodeType="clickEffect" fill="hold" presetClass="entr" presetID="9">
                                  <p:stCondLst>
                                    <p:cond delay="0"/>
                                  </p:stCondLst>
                                  <p:childTnLst>
                                    <p:set>
                                      <p:cBhvr>
                                        <p:cTn id="1591" dur="1" fill="hold">
                                          <p:stCondLst>
                                            <p:cond delay="0"/>
                                          </p:stCondLst>
                                        </p:cTn>
                                        <p:tgtEl>
                                          <p:spTgt spid="1073">
                                            <p:txEl>
                                              <p:pRg st="0" end="0"/>
                                            </p:txEl>
                                          </p:spTgt>
                                        </p:tgtEl>
                                        <p:attrNameLst>
                                          <p:attrName>style.visibility</p:attrName>
                                        </p:attrNameLst>
                                      </p:cBhvr>
                                      <p:to>
                                        <p:strVal val="visible"/>
                                      </p:to>
                                    </p:set>
                                    <p:animEffect filter="dissolve" transition="in">
                                      <p:cBhvr additive="repl">
                                        <p:cTn id="1592" dur="500"/>
                                        <p:tgtEl>
                                          <p:spTgt spid="1073">
                                            <p:txEl>
                                              <p:pRg st="0" end="0"/>
                                            </p:txEl>
                                          </p:spTgt>
                                        </p:tgtEl>
                                      </p:cBhvr>
                                    </p:animEffect>
                                  </p:childTnLst>
                                </p:cTn>
                              </p:par>
                            </p:childTnLst>
                          </p:cTn>
                        </p:par>
                      </p:childTnLst>
                    </p:cTn>
                  </p:par>
                  <p:par>
                    <p:cTn id="1593" nodeType="clickEffect" fill="hold">
                      <p:stCondLst>
                        <p:cond delay="indefinite"/>
                      </p:stCondLst>
                      <p:childTnLst>
                        <p:par>
                          <p:cTn id="1594" nodeType="withEffect" fill="hold">
                            <p:stCondLst>
                              <p:cond delay="0"/>
                            </p:stCondLst>
                            <p:childTnLst>
                              <p:par>
                                <p:cTn id="1595" nodeType="clickEffect" fill="hold" presetClass="entr" presetID="9">
                                  <p:stCondLst>
                                    <p:cond delay="0"/>
                                  </p:stCondLst>
                                  <p:childTnLst>
                                    <p:set>
                                      <p:cBhvr>
                                        <p:cTn id="1596" dur="1" fill="hold">
                                          <p:stCondLst>
                                            <p:cond delay="0"/>
                                          </p:stCondLst>
                                        </p:cTn>
                                        <p:tgtEl>
                                          <p:spTgt spid="1074">
                                            <p:txEl>
                                              <p:pRg st="0" end="0"/>
                                            </p:txEl>
                                          </p:spTgt>
                                        </p:tgtEl>
                                        <p:attrNameLst>
                                          <p:attrName>style.visibility</p:attrName>
                                        </p:attrNameLst>
                                      </p:cBhvr>
                                      <p:to>
                                        <p:strVal val="visible"/>
                                      </p:to>
                                    </p:set>
                                    <p:animEffect filter="dissolve" transition="in">
                                      <p:cBhvr additive="repl">
                                        <p:cTn id="1597" dur="500"/>
                                        <p:tgtEl>
                                          <p:spTgt spid="1074">
                                            <p:txEl>
                                              <p:pRg st="0" end="0"/>
                                            </p:txEl>
                                          </p:spTgt>
                                        </p:tgtEl>
                                      </p:cBhvr>
                                    </p:animEffect>
                                  </p:childTnLst>
                                </p:cTn>
                              </p:par>
                            </p:childTnLst>
                          </p:cTn>
                        </p:par>
                      </p:childTnLst>
                    </p:cTn>
                  </p:par>
                  <p:par>
                    <p:cTn id="1598" nodeType="clickEffect" fill="hold">
                      <p:stCondLst>
                        <p:cond delay="indefinite"/>
                      </p:stCondLst>
                      <p:childTnLst>
                        <p:par>
                          <p:cTn id="1599" nodeType="withEffect" fill="hold">
                            <p:stCondLst>
                              <p:cond delay="0"/>
                            </p:stCondLst>
                            <p:childTnLst>
                              <p:par>
                                <p:cTn id="1600" nodeType="clickEffect" fill="hold" presetClass="entr" presetID="9">
                                  <p:stCondLst>
                                    <p:cond delay="0"/>
                                  </p:stCondLst>
                                  <p:childTnLst>
                                    <p:set>
                                      <p:cBhvr>
                                        <p:cTn id="1601" dur="1" fill="hold">
                                          <p:stCondLst>
                                            <p:cond delay="0"/>
                                          </p:stCondLst>
                                        </p:cTn>
                                        <p:tgtEl>
                                          <p:spTgt spid="1075">
                                            <p:txEl>
                                              <p:pRg st="0" end="0"/>
                                            </p:txEl>
                                          </p:spTgt>
                                        </p:tgtEl>
                                        <p:attrNameLst>
                                          <p:attrName>style.visibility</p:attrName>
                                        </p:attrNameLst>
                                      </p:cBhvr>
                                      <p:to>
                                        <p:strVal val="visible"/>
                                      </p:to>
                                    </p:set>
                                    <p:animEffect filter="dissolve" transition="in">
                                      <p:cBhvr additive="repl">
                                        <p:cTn id="1602" dur="500"/>
                                        <p:tgtEl>
                                          <p:spTgt spid="1075">
                                            <p:txEl>
                                              <p:pRg st="0" end="0"/>
                                            </p:txEl>
                                          </p:spTgt>
                                        </p:tgtEl>
                                      </p:cBhvr>
                                    </p:animEffect>
                                  </p:childTnLst>
                                </p:cTn>
                              </p:par>
                            </p:childTnLst>
                          </p:cTn>
                        </p:par>
                      </p:childTnLst>
                    </p:cTn>
                  </p:par>
                  <p:par>
                    <p:cTn id="1603" nodeType="clickEffect" fill="hold">
                      <p:stCondLst>
                        <p:cond delay="indefinite"/>
                      </p:stCondLst>
                      <p:childTnLst>
                        <p:par>
                          <p:cTn id="1604" nodeType="withEffect" fill="hold">
                            <p:stCondLst>
                              <p:cond delay="0"/>
                            </p:stCondLst>
                            <p:childTnLst>
                              <p:par>
                                <p:cTn id="1605" nodeType="clickEffect" fill="hold" presetClass="entr" presetID="9">
                                  <p:stCondLst>
                                    <p:cond delay="0"/>
                                  </p:stCondLst>
                                  <p:childTnLst>
                                    <p:set>
                                      <p:cBhvr>
                                        <p:cTn id="1606" dur="1" fill="hold">
                                          <p:stCondLst>
                                            <p:cond delay="0"/>
                                          </p:stCondLst>
                                        </p:cTn>
                                        <p:tgtEl>
                                          <p:spTgt spid="1076">
                                            <p:txEl>
                                              <p:pRg st="0" end="0"/>
                                            </p:txEl>
                                          </p:spTgt>
                                        </p:tgtEl>
                                        <p:attrNameLst>
                                          <p:attrName>style.visibility</p:attrName>
                                        </p:attrNameLst>
                                      </p:cBhvr>
                                      <p:to>
                                        <p:strVal val="visible"/>
                                      </p:to>
                                    </p:set>
                                    <p:animEffect filter="dissolve" transition="in">
                                      <p:cBhvr additive="repl">
                                        <p:cTn id="1607" dur="500"/>
                                        <p:tgtEl>
                                          <p:spTgt spid="1076">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7" name="Text Box 183"/>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078" name="Text Box 184"/>
          <p:cNvSpPr/>
          <p:nvPr/>
        </p:nvSpPr>
        <p:spPr>
          <a:xfrm>
            <a:off x="1825560" y="1093680"/>
            <a:ext cx="837360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 p</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 q v r</a:t>
            </a:r>
            <a:r>
              <a:rPr b="0" lang="en-US" sz="2400" spc="-1" strike="noStrike" baseline="30000">
                <a:solidFill>
                  <a:srgbClr val="000000"/>
                </a:solidFill>
                <a:latin typeface="Arial"/>
              </a:rPr>
              <a:t>'</a:t>
            </a:r>
            <a:r>
              <a:rPr b="0" lang="tr-TR" sz="2400" spc="-1" strike="noStrike">
                <a:solidFill>
                  <a:srgbClr val="000000"/>
                </a:solidFill>
                <a:latin typeface="Arial"/>
              </a:rPr>
              <a:t> ) ] v ( p </a:t>
            </a:r>
            <a:r>
              <a:rPr b="0" lang="tr-TR" sz="2400" spc="-1" strike="noStrike">
                <a:solidFill>
                  <a:srgbClr val="000000"/>
                </a:solidFill>
                <a:latin typeface="Symbol"/>
              </a:rPr>
              <a:t></a:t>
            </a:r>
            <a:r>
              <a:rPr b="0" lang="tr-TR" sz="2400" spc="-1" strike="noStrike">
                <a:solidFill>
                  <a:srgbClr val="000000"/>
                </a:solidFill>
                <a:latin typeface="Arial"/>
              </a:rPr>
              <a:t> r)  önermesinin en sade halini yazınız.</a:t>
            </a:r>
            <a:endParaRPr b="0" lang="tr-TR" sz="2400" spc="-1" strike="noStrike">
              <a:latin typeface="Arial"/>
            </a:endParaRPr>
          </a:p>
        </p:txBody>
      </p:sp>
      <p:sp>
        <p:nvSpPr>
          <p:cNvPr id="1079" name="Text Box 185"/>
          <p:cNvSpPr/>
          <p:nvPr/>
        </p:nvSpPr>
        <p:spPr>
          <a:xfrm>
            <a:off x="1809720" y="170028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
        <p:nvSpPr>
          <p:cNvPr id="1080" name="Text Box 184"/>
          <p:cNvSpPr/>
          <p:nvPr/>
        </p:nvSpPr>
        <p:spPr>
          <a:xfrm>
            <a:off x="1825560" y="2222640"/>
            <a:ext cx="362232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 p</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 q v r</a:t>
            </a:r>
            <a:r>
              <a:rPr b="0" lang="en-US" sz="2400" spc="-1" strike="noStrike" baseline="30000">
                <a:solidFill>
                  <a:srgbClr val="000000"/>
                </a:solidFill>
                <a:latin typeface="Arial"/>
              </a:rPr>
              <a:t>'</a:t>
            </a:r>
            <a:r>
              <a:rPr b="0" lang="tr-TR" sz="2400" spc="-1" strike="noStrike">
                <a:solidFill>
                  <a:srgbClr val="000000"/>
                </a:solidFill>
                <a:latin typeface="Arial"/>
              </a:rPr>
              <a:t> ) ] v ( p </a:t>
            </a:r>
            <a:r>
              <a:rPr b="0" lang="tr-TR" sz="2400" spc="-1" strike="noStrike">
                <a:solidFill>
                  <a:srgbClr val="000000"/>
                </a:solidFill>
                <a:latin typeface="Symbol"/>
              </a:rPr>
              <a:t></a:t>
            </a:r>
            <a:r>
              <a:rPr b="0" lang="tr-TR" sz="2400" spc="-1" strike="noStrike">
                <a:solidFill>
                  <a:srgbClr val="000000"/>
                </a:solidFill>
                <a:latin typeface="Arial"/>
              </a:rPr>
              <a:t> r) </a:t>
            </a:r>
            <a:r>
              <a:rPr b="0" lang="tr-TR" sz="2400" spc="-1" strike="noStrike">
                <a:solidFill>
                  <a:srgbClr val="000000"/>
                </a:solidFill>
                <a:latin typeface="Symbol"/>
              </a:rPr>
              <a:t></a:t>
            </a:r>
            <a:endParaRPr b="0" lang="tr-TR" sz="2400" spc="-1" strike="noStrike">
              <a:latin typeface="Arial"/>
            </a:endParaRPr>
          </a:p>
        </p:txBody>
      </p:sp>
      <p:sp>
        <p:nvSpPr>
          <p:cNvPr id="1081" name="Text Box 184"/>
          <p:cNvSpPr/>
          <p:nvPr/>
        </p:nvSpPr>
        <p:spPr>
          <a:xfrm>
            <a:off x="5411880" y="2219400"/>
            <a:ext cx="428436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 ( p</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q )  </a:t>
            </a:r>
            <a:r>
              <a:rPr b="0" lang="tr-TR" sz="2400" spc="-1" strike="noStrike">
                <a:solidFill>
                  <a:srgbClr val="ff0000"/>
                </a:solidFill>
                <a:latin typeface="Arial"/>
              </a:rPr>
              <a:t>v</a:t>
            </a:r>
            <a:r>
              <a:rPr b="0" lang="tr-TR" sz="2400" spc="-1" strike="noStrike">
                <a:solidFill>
                  <a:srgbClr val="000000"/>
                </a:solidFill>
                <a:latin typeface="Arial"/>
              </a:rPr>
              <a:t> </a:t>
            </a:r>
            <a:r>
              <a:rPr b="0" lang="tr-TR" sz="2400" spc="-1" strike="noStrike">
                <a:solidFill>
                  <a:srgbClr val="ff0000"/>
                </a:solidFill>
                <a:latin typeface="Arial"/>
              </a:rPr>
              <a:t>( p </a:t>
            </a:r>
            <a:r>
              <a:rPr b="0" lang="tr-TR" sz="2400" spc="-1" strike="noStrike">
                <a:solidFill>
                  <a:srgbClr val="ff0000"/>
                </a:solidFill>
                <a:latin typeface="Symbol"/>
              </a:rPr>
              <a:t></a:t>
            </a:r>
            <a:r>
              <a:rPr b="0" lang="tr-TR" sz="2400" spc="-1" strike="noStrike">
                <a:solidFill>
                  <a:srgbClr val="ff0000"/>
                </a:solidFill>
                <a:latin typeface="Arial"/>
              </a:rPr>
              <a:t> r</a:t>
            </a:r>
            <a:r>
              <a:rPr b="0" lang="en-US" sz="2400" spc="-1" strike="noStrike" baseline="30000">
                <a:solidFill>
                  <a:srgbClr val="ff0000"/>
                </a:solidFill>
                <a:latin typeface="Arial"/>
              </a:rPr>
              <a:t>'</a:t>
            </a:r>
            <a:r>
              <a:rPr b="0" lang="tr-TR" sz="2400" spc="-1" strike="noStrike">
                <a:solidFill>
                  <a:srgbClr val="ff0000"/>
                </a:solidFill>
                <a:latin typeface="Arial"/>
              </a:rPr>
              <a:t> ) ] v ( p </a:t>
            </a:r>
            <a:r>
              <a:rPr b="0" lang="tr-TR" sz="2400" spc="-1" strike="noStrike">
                <a:solidFill>
                  <a:srgbClr val="ff0000"/>
                </a:solidFill>
                <a:latin typeface="Symbol"/>
              </a:rPr>
              <a:t></a:t>
            </a:r>
            <a:r>
              <a:rPr b="0" lang="tr-TR" sz="2400" spc="-1" strike="noStrike">
                <a:solidFill>
                  <a:srgbClr val="ff0000"/>
                </a:solidFill>
                <a:latin typeface="Arial"/>
              </a:rPr>
              <a:t> r)</a:t>
            </a:r>
            <a:endParaRPr b="0" lang="tr-TR" sz="2400" spc="-1" strike="noStrike">
              <a:latin typeface="Arial"/>
            </a:endParaRPr>
          </a:p>
        </p:txBody>
      </p:sp>
      <p:sp>
        <p:nvSpPr>
          <p:cNvPr id="1082" name="Text Box 184"/>
          <p:cNvSpPr/>
          <p:nvPr/>
        </p:nvSpPr>
        <p:spPr>
          <a:xfrm>
            <a:off x="4843440" y="2811600"/>
            <a:ext cx="485280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 p</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q )  v  </a:t>
            </a:r>
            <a:r>
              <a:rPr b="0" lang="tr-TR" sz="2400" spc="-1" strike="noStrike">
                <a:solidFill>
                  <a:srgbClr val="ff0000"/>
                </a:solidFill>
                <a:latin typeface="Arial"/>
              </a:rPr>
              <a:t>[ ( p </a:t>
            </a:r>
            <a:r>
              <a:rPr b="0" lang="tr-TR" sz="2400" spc="-1" strike="noStrike">
                <a:solidFill>
                  <a:srgbClr val="ff0000"/>
                </a:solidFill>
                <a:latin typeface="Symbol"/>
              </a:rPr>
              <a:t></a:t>
            </a:r>
            <a:r>
              <a:rPr b="0" lang="tr-TR" sz="2400" spc="-1" strike="noStrike">
                <a:solidFill>
                  <a:srgbClr val="ff0000"/>
                </a:solidFill>
                <a:latin typeface="Arial"/>
              </a:rPr>
              <a:t> ( r</a:t>
            </a:r>
            <a:r>
              <a:rPr b="0" lang="en-US" sz="2400" spc="-1" strike="noStrike" baseline="30000">
                <a:solidFill>
                  <a:srgbClr val="ff0000"/>
                </a:solidFill>
                <a:latin typeface="Arial"/>
              </a:rPr>
              <a:t>'</a:t>
            </a:r>
            <a:r>
              <a:rPr b="0" lang="tr-TR" sz="2400" spc="-1" strike="noStrike">
                <a:solidFill>
                  <a:srgbClr val="ff0000"/>
                </a:solidFill>
                <a:latin typeface="Arial"/>
              </a:rPr>
              <a:t> v r ) ]</a:t>
            </a:r>
            <a:endParaRPr b="0" lang="tr-TR" sz="2400" spc="-1" strike="noStrike">
              <a:latin typeface="Arial"/>
            </a:endParaRPr>
          </a:p>
        </p:txBody>
      </p:sp>
      <p:sp>
        <p:nvSpPr>
          <p:cNvPr id="1083" name="Text Box 184"/>
          <p:cNvSpPr/>
          <p:nvPr/>
        </p:nvSpPr>
        <p:spPr>
          <a:xfrm>
            <a:off x="4987800" y="3332160"/>
            <a:ext cx="370008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 p</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q )  v  [ ( p </a:t>
            </a:r>
            <a:r>
              <a:rPr b="0" lang="tr-TR" sz="2400" spc="-1" strike="noStrike">
                <a:solidFill>
                  <a:srgbClr val="000000"/>
                </a:solidFill>
                <a:latin typeface="Symbol"/>
              </a:rPr>
              <a:t></a:t>
            </a:r>
            <a:r>
              <a:rPr b="0" lang="tr-TR" sz="2400" spc="-1" strike="noStrike">
                <a:solidFill>
                  <a:srgbClr val="000000"/>
                </a:solidFill>
                <a:latin typeface="Arial"/>
              </a:rPr>
              <a:t> 1 ]</a:t>
            </a:r>
            <a:endParaRPr b="0" lang="tr-TR" sz="2400" spc="-1" strike="noStrike">
              <a:latin typeface="Arial"/>
            </a:endParaRPr>
          </a:p>
        </p:txBody>
      </p:sp>
      <p:sp>
        <p:nvSpPr>
          <p:cNvPr id="1084" name="Text Box 184"/>
          <p:cNvSpPr/>
          <p:nvPr/>
        </p:nvSpPr>
        <p:spPr>
          <a:xfrm>
            <a:off x="4987800" y="3863880"/>
            <a:ext cx="254772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p</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 q v 1 )</a:t>
            </a:r>
            <a:endParaRPr b="0" lang="tr-TR" sz="2400" spc="-1" strike="noStrike">
              <a:latin typeface="Arial"/>
            </a:endParaRPr>
          </a:p>
        </p:txBody>
      </p:sp>
      <p:sp>
        <p:nvSpPr>
          <p:cNvPr id="1085" name="Text Box 184"/>
          <p:cNvSpPr/>
          <p:nvPr/>
        </p:nvSpPr>
        <p:spPr>
          <a:xfrm>
            <a:off x="4987800" y="4383000"/>
            <a:ext cx="254772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p</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1</a:t>
            </a:r>
            <a:endParaRPr b="0" lang="tr-TR" sz="2400" spc="-1" strike="noStrike">
              <a:latin typeface="Arial"/>
            </a:endParaRPr>
          </a:p>
        </p:txBody>
      </p:sp>
      <p:sp>
        <p:nvSpPr>
          <p:cNvPr id="1086" name="Text Box 184"/>
          <p:cNvSpPr/>
          <p:nvPr/>
        </p:nvSpPr>
        <p:spPr>
          <a:xfrm>
            <a:off x="4987800" y="4886280"/>
            <a:ext cx="254772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p</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608" dur="indefinite" restart="never" nodeType="tmRoot">
          <p:childTnLst>
            <p:seq>
              <p:cTn id="1609" dur="indefinite" nodeType="mainSeq">
                <p:childTnLst>
                  <p:par>
                    <p:cTn id="1610" nodeType="clickEffect" fill="hold">
                      <p:stCondLst>
                        <p:cond delay="indefinite"/>
                      </p:stCondLst>
                      <p:childTnLst>
                        <p:par>
                          <p:cTn id="1611" nodeType="withEffect" fill="hold">
                            <p:stCondLst>
                              <p:cond delay="0"/>
                            </p:stCondLst>
                            <p:childTnLst>
                              <p:par>
                                <p:cTn id="1612" nodeType="clickEffect" fill="hold" presetClass="entr" presetID="23" presetSubtype="16">
                                  <p:stCondLst>
                                    <p:cond delay="0"/>
                                  </p:stCondLst>
                                  <p:childTnLst>
                                    <p:set>
                                      <p:cBhvr>
                                        <p:cTn id="1613" dur="1" fill="hold">
                                          <p:stCondLst>
                                            <p:cond delay="0"/>
                                          </p:stCondLst>
                                        </p:cTn>
                                        <p:tgtEl>
                                          <p:spTgt spid="1077"/>
                                        </p:tgtEl>
                                        <p:attrNameLst>
                                          <p:attrName>style.visibility</p:attrName>
                                        </p:attrNameLst>
                                      </p:cBhvr>
                                      <p:to>
                                        <p:strVal val="visible"/>
                                      </p:to>
                                    </p:set>
                                    <p:anim calcmode="lin" valueType="num">
                                      <p:cBhvr additive="repl">
                                        <p:cTn id="1614" dur="500" fill="hold"/>
                                        <p:tgtEl>
                                          <p:spTgt spid="1077"/>
                                        </p:tgtEl>
                                        <p:attrNameLst>
                                          <p:attrName>ppt_w</p:attrName>
                                        </p:attrNameLst>
                                      </p:cBhvr>
                                      <p:tavLst>
                                        <p:tav tm="0">
                                          <p:val>
                                            <p:fltVal val="0"/>
                                          </p:val>
                                        </p:tav>
                                        <p:tav tm="100000">
                                          <p:val>
                                            <p:strVal val="#ppt_w"/>
                                          </p:val>
                                        </p:tav>
                                      </p:tavLst>
                                    </p:anim>
                                    <p:anim calcmode="lin" valueType="num">
                                      <p:cBhvr additive="repl">
                                        <p:cTn id="1615" dur="500" fill="hold"/>
                                        <p:tgtEl>
                                          <p:spTgt spid="1077"/>
                                        </p:tgtEl>
                                        <p:attrNameLst>
                                          <p:attrName>ppt_h</p:attrName>
                                        </p:attrNameLst>
                                      </p:cBhvr>
                                      <p:tavLst>
                                        <p:tav tm="0">
                                          <p:val>
                                            <p:fltVal val="0"/>
                                          </p:val>
                                        </p:tav>
                                        <p:tav tm="100000">
                                          <p:val>
                                            <p:strVal val="#ppt_h"/>
                                          </p:val>
                                        </p:tav>
                                      </p:tavLst>
                                    </p:anim>
                                  </p:childTnLst>
                                </p:cTn>
                              </p:par>
                            </p:childTnLst>
                          </p:cTn>
                        </p:par>
                      </p:childTnLst>
                    </p:cTn>
                  </p:par>
                  <p:par>
                    <p:cTn id="1616" nodeType="clickEffect" fill="hold">
                      <p:stCondLst>
                        <p:cond delay="indefinite"/>
                      </p:stCondLst>
                      <p:childTnLst>
                        <p:par>
                          <p:cTn id="1617" nodeType="withEffect" fill="hold">
                            <p:stCondLst>
                              <p:cond delay="0"/>
                            </p:stCondLst>
                            <p:childTnLst>
                              <p:par>
                                <p:cTn id="1618" nodeType="clickEffect" fill="hold" presetClass="entr" presetID="9">
                                  <p:stCondLst>
                                    <p:cond delay="0"/>
                                  </p:stCondLst>
                                  <p:childTnLst>
                                    <p:set>
                                      <p:cBhvr>
                                        <p:cTn id="1619" dur="1" fill="hold">
                                          <p:stCondLst>
                                            <p:cond delay="0"/>
                                          </p:stCondLst>
                                        </p:cTn>
                                        <p:tgtEl>
                                          <p:spTgt spid="1078">
                                            <p:txEl>
                                              <p:pRg st="0" end="0"/>
                                            </p:txEl>
                                          </p:spTgt>
                                        </p:tgtEl>
                                        <p:attrNameLst>
                                          <p:attrName>style.visibility</p:attrName>
                                        </p:attrNameLst>
                                      </p:cBhvr>
                                      <p:to>
                                        <p:strVal val="visible"/>
                                      </p:to>
                                    </p:set>
                                    <p:animEffect filter="dissolve" transition="in">
                                      <p:cBhvr additive="repl">
                                        <p:cTn id="1620" dur="500"/>
                                        <p:tgtEl>
                                          <p:spTgt spid="1078">
                                            <p:txEl>
                                              <p:pRg st="0" end="0"/>
                                            </p:txEl>
                                          </p:spTgt>
                                        </p:tgtEl>
                                      </p:cBhvr>
                                    </p:animEffect>
                                  </p:childTnLst>
                                </p:cTn>
                              </p:par>
                            </p:childTnLst>
                          </p:cTn>
                        </p:par>
                      </p:childTnLst>
                    </p:cTn>
                  </p:par>
                  <p:par>
                    <p:cTn id="1621" nodeType="clickEffect" fill="hold">
                      <p:stCondLst>
                        <p:cond delay="indefinite"/>
                      </p:stCondLst>
                      <p:childTnLst>
                        <p:par>
                          <p:cTn id="1622" nodeType="withEffect" fill="hold">
                            <p:stCondLst>
                              <p:cond delay="0"/>
                            </p:stCondLst>
                            <p:childTnLst>
                              <p:par>
                                <p:cTn id="1623" nodeType="clickEffect" fill="hold" presetClass="entr" presetID="23" presetSubtype="16">
                                  <p:stCondLst>
                                    <p:cond delay="0"/>
                                  </p:stCondLst>
                                  <p:childTnLst>
                                    <p:set>
                                      <p:cBhvr>
                                        <p:cTn id="1624" dur="1" fill="hold">
                                          <p:stCondLst>
                                            <p:cond delay="0"/>
                                          </p:stCondLst>
                                        </p:cTn>
                                        <p:tgtEl>
                                          <p:spTgt spid="1079"/>
                                        </p:tgtEl>
                                        <p:attrNameLst>
                                          <p:attrName>style.visibility</p:attrName>
                                        </p:attrNameLst>
                                      </p:cBhvr>
                                      <p:to>
                                        <p:strVal val="visible"/>
                                      </p:to>
                                    </p:set>
                                    <p:anim calcmode="lin" valueType="num">
                                      <p:cBhvr additive="repl">
                                        <p:cTn id="1625" dur="500" fill="hold"/>
                                        <p:tgtEl>
                                          <p:spTgt spid="1079"/>
                                        </p:tgtEl>
                                        <p:attrNameLst>
                                          <p:attrName>ppt_w</p:attrName>
                                        </p:attrNameLst>
                                      </p:cBhvr>
                                      <p:tavLst>
                                        <p:tav tm="0">
                                          <p:val>
                                            <p:fltVal val="0"/>
                                          </p:val>
                                        </p:tav>
                                        <p:tav tm="100000">
                                          <p:val>
                                            <p:strVal val="#ppt_w"/>
                                          </p:val>
                                        </p:tav>
                                      </p:tavLst>
                                    </p:anim>
                                    <p:anim calcmode="lin" valueType="num">
                                      <p:cBhvr additive="repl">
                                        <p:cTn id="1626" dur="500" fill="hold"/>
                                        <p:tgtEl>
                                          <p:spTgt spid="1079"/>
                                        </p:tgtEl>
                                        <p:attrNameLst>
                                          <p:attrName>ppt_h</p:attrName>
                                        </p:attrNameLst>
                                      </p:cBhvr>
                                      <p:tavLst>
                                        <p:tav tm="0">
                                          <p:val>
                                            <p:fltVal val="0"/>
                                          </p:val>
                                        </p:tav>
                                        <p:tav tm="100000">
                                          <p:val>
                                            <p:strVal val="#ppt_h"/>
                                          </p:val>
                                        </p:tav>
                                      </p:tavLst>
                                    </p:anim>
                                  </p:childTnLst>
                                </p:cTn>
                              </p:par>
                            </p:childTnLst>
                          </p:cTn>
                        </p:par>
                      </p:childTnLst>
                    </p:cTn>
                  </p:par>
                  <p:par>
                    <p:cTn id="1627" nodeType="clickEffect" fill="hold">
                      <p:stCondLst>
                        <p:cond delay="indefinite"/>
                      </p:stCondLst>
                      <p:childTnLst>
                        <p:par>
                          <p:cTn id="1628" nodeType="withEffect" fill="hold">
                            <p:stCondLst>
                              <p:cond delay="0"/>
                            </p:stCondLst>
                            <p:childTnLst>
                              <p:par>
                                <p:cTn id="1629" nodeType="clickEffect" fill="hold" presetClass="entr" presetID="9">
                                  <p:stCondLst>
                                    <p:cond delay="0"/>
                                  </p:stCondLst>
                                  <p:childTnLst>
                                    <p:set>
                                      <p:cBhvr>
                                        <p:cTn id="1630" dur="1" fill="hold">
                                          <p:stCondLst>
                                            <p:cond delay="0"/>
                                          </p:stCondLst>
                                        </p:cTn>
                                        <p:tgtEl>
                                          <p:spTgt spid="1080">
                                            <p:txEl>
                                              <p:pRg st="0" end="0"/>
                                            </p:txEl>
                                          </p:spTgt>
                                        </p:tgtEl>
                                        <p:attrNameLst>
                                          <p:attrName>style.visibility</p:attrName>
                                        </p:attrNameLst>
                                      </p:cBhvr>
                                      <p:to>
                                        <p:strVal val="visible"/>
                                      </p:to>
                                    </p:set>
                                    <p:animEffect filter="dissolve" transition="in">
                                      <p:cBhvr additive="repl">
                                        <p:cTn id="1631" dur="500"/>
                                        <p:tgtEl>
                                          <p:spTgt spid="1080">
                                            <p:txEl>
                                              <p:pRg st="0" end="0"/>
                                            </p:txEl>
                                          </p:spTgt>
                                        </p:tgtEl>
                                      </p:cBhvr>
                                    </p:animEffect>
                                  </p:childTnLst>
                                </p:cTn>
                              </p:par>
                            </p:childTnLst>
                          </p:cTn>
                        </p:par>
                      </p:childTnLst>
                    </p:cTn>
                  </p:par>
                  <p:par>
                    <p:cTn id="1632" nodeType="clickEffect" fill="hold">
                      <p:stCondLst>
                        <p:cond delay="indefinite"/>
                      </p:stCondLst>
                      <p:childTnLst>
                        <p:par>
                          <p:cTn id="1633" nodeType="withEffect" fill="hold">
                            <p:stCondLst>
                              <p:cond delay="0"/>
                            </p:stCondLst>
                            <p:childTnLst>
                              <p:par>
                                <p:cTn id="1634" nodeType="clickEffect" fill="hold" presetClass="entr" presetID="9">
                                  <p:stCondLst>
                                    <p:cond delay="0"/>
                                  </p:stCondLst>
                                  <p:childTnLst>
                                    <p:set>
                                      <p:cBhvr>
                                        <p:cTn id="1635" dur="1" fill="hold">
                                          <p:stCondLst>
                                            <p:cond delay="0"/>
                                          </p:stCondLst>
                                        </p:cTn>
                                        <p:tgtEl>
                                          <p:spTgt spid="1081">
                                            <p:txEl>
                                              <p:pRg st="0" end="0"/>
                                            </p:txEl>
                                          </p:spTgt>
                                        </p:tgtEl>
                                        <p:attrNameLst>
                                          <p:attrName>style.visibility</p:attrName>
                                        </p:attrNameLst>
                                      </p:cBhvr>
                                      <p:to>
                                        <p:strVal val="visible"/>
                                      </p:to>
                                    </p:set>
                                    <p:animEffect filter="dissolve" transition="in">
                                      <p:cBhvr additive="repl">
                                        <p:cTn id="1636" dur="500"/>
                                        <p:tgtEl>
                                          <p:spTgt spid="1081">
                                            <p:txEl>
                                              <p:pRg st="0" end="0"/>
                                            </p:txEl>
                                          </p:spTgt>
                                        </p:tgtEl>
                                      </p:cBhvr>
                                    </p:animEffect>
                                  </p:childTnLst>
                                </p:cTn>
                              </p:par>
                            </p:childTnLst>
                          </p:cTn>
                        </p:par>
                      </p:childTnLst>
                    </p:cTn>
                  </p:par>
                  <p:par>
                    <p:cTn id="1637" nodeType="clickEffect" fill="hold">
                      <p:stCondLst>
                        <p:cond delay="indefinite"/>
                      </p:stCondLst>
                      <p:childTnLst>
                        <p:par>
                          <p:cTn id="1638" nodeType="withEffect" fill="hold">
                            <p:stCondLst>
                              <p:cond delay="0"/>
                            </p:stCondLst>
                            <p:childTnLst>
                              <p:par>
                                <p:cTn id="1639" nodeType="clickEffect" fill="hold" presetClass="entr" presetID="9">
                                  <p:stCondLst>
                                    <p:cond delay="0"/>
                                  </p:stCondLst>
                                  <p:childTnLst>
                                    <p:set>
                                      <p:cBhvr>
                                        <p:cTn id="1640" dur="1" fill="hold">
                                          <p:stCondLst>
                                            <p:cond delay="0"/>
                                          </p:stCondLst>
                                        </p:cTn>
                                        <p:tgtEl>
                                          <p:spTgt spid="1082">
                                            <p:txEl>
                                              <p:pRg st="0" end="0"/>
                                            </p:txEl>
                                          </p:spTgt>
                                        </p:tgtEl>
                                        <p:attrNameLst>
                                          <p:attrName>style.visibility</p:attrName>
                                        </p:attrNameLst>
                                      </p:cBhvr>
                                      <p:to>
                                        <p:strVal val="visible"/>
                                      </p:to>
                                    </p:set>
                                    <p:animEffect filter="dissolve" transition="in">
                                      <p:cBhvr additive="repl">
                                        <p:cTn id="1641" dur="500"/>
                                        <p:tgtEl>
                                          <p:spTgt spid="1082">
                                            <p:txEl>
                                              <p:pRg st="0" end="0"/>
                                            </p:txEl>
                                          </p:spTgt>
                                        </p:tgtEl>
                                      </p:cBhvr>
                                    </p:animEffect>
                                  </p:childTnLst>
                                </p:cTn>
                              </p:par>
                            </p:childTnLst>
                          </p:cTn>
                        </p:par>
                      </p:childTnLst>
                    </p:cTn>
                  </p:par>
                  <p:par>
                    <p:cTn id="1642" nodeType="clickEffect" fill="hold">
                      <p:stCondLst>
                        <p:cond delay="indefinite"/>
                      </p:stCondLst>
                      <p:childTnLst>
                        <p:par>
                          <p:cTn id="1643" nodeType="withEffect" fill="hold">
                            <p:stCondLst>
                              <p:cond delay="0"/>
                            </p:stCondLst>
                            <p:childTnLst>
                              <p:par>
                                <p:cTn id="1644" nodeType="clickEffect" fill="hold" presetClass="entr" presetID="9">
                                  <p:stCondLst>
                                    <p:cond delay="0"/>
                                  </p:stCondLst>
                                  <p:childTnLst>
                                    <p:set>
                                      <p:cBhvr>
                                        <p:cTn id="1645" dur="1" fill="hold">
                                          <p:stCondLst>
                                            <p:cond delay="0"/>
                                          </p:stCondLst>
                                        </p:cTn>
                                        <p:tgtEl>
                                          <p:spTgt spid="1083">
                                            <p:txEl>
                                              <p:pRg st="0" end="0"/>
                                            </p:txEl>
                                          </p:spTgt>
                                        </p:tgtEl>
                                        <p:attrNameLst>
                                          <p:attrName>style.visibility</p:attrName>
                                        </p:attrNameLst>
                                      </p:cBhvr>
                                      <p:to>
                                        <p:strVal val="visible"/>
                                      </p:to>
                                    </p:set>
                                    <p:animEffect filter="dissolve" transition="in">
                                      <p:cBhvr additive="repl">
                                        <p:cTn id="1646" dur="500"/>
                                        <p:tgtEl>
                                          <p:spTgt spid="1083">
                                            <p:txEl>
                                              <p:pRg st="0" end="0"/>
                                            </p:txEl>
                                          </p:spTgt>
                                        </p:tgtEl>
                                      </p:cBhvr>
                                    </p:animEffect>
                                  </p:childTnLst>
                                </p:cTn>
                              </p:par>
                            </p:childTnLst>
                          </p:cTn>
                        </p:par>
                      </p:childTnLst>
                    </p:cTn>
                  </p:par>
                  <p:par>
                    <p:cTn id="1647" nodeType="clickEffect" fill="hold">
                      <p:stCondLst>
                        <p:cond delay="indefinite"/>
                      </p:stCondLst>
                      <p:childTnLst>
                        <p:par>
                          <p:cTn id="1648" nodeType="withEffect" fill="hold">
                            <p:stCondLst>
                              <p:cond delay="0"/>
                            </p:stCondLst>
                            <p:childTnLst>
                              <p:par>
                                <p:cTn id="1649" nodeType="clickEffect" fill="hold" presetClass="entr" presetID="9">
                                  <p:stCondLst>
                                    <p:cond delay="0"/>
                                  </p:stCondLst>
                                  <p:childTnLst>
                                    <p:set>
                                      <p:cBhvr>
                                        <p:cTn id="1650" dur="1" fill="hold">
                                          <p:stCondLst>
                                            <p:cond delay="0"/>
                                          </p:stCondLst>
                                        </p:cTn>
                                        <p:tgtEl>
                                          <p:spTgt spid="1084">
                                            <p:txEl>
                                              <p:pRg st="0" end="0"/>
                                            </p:txEl>
                                          </p:spTgt>
                                        </p:tgtEl>
                                        <p:attrNameLst>
                                          <p:attrName>style.visibility</p:attrName>
                                        </p:attrNameLst>
                                      </p:cBhvr>
                                      <p:to>
                                        <p:strVal val="visible"/>
                                      </p:to>
                                    </p:set>
                                    <p:animEffect filter="dissolve" transition="in">
                                      <p:cBhvr additive="repl">
                                        <p:cTn id="1651" dur="500"/>
                                        <p:tgtEl>
                                          <p:spTgt spid="1084">
                                            <p:txEl>
                                              <p:pRg st="0" end="0"/>
                                            </p:txEl>
                                          </p:spTgt>
                                        </p:tgtEl>
                                      </p:cBhvr>
                                    </p:animEffect>
                                  </p:childTnLst>
                                </p:cTn>
                              </p:par>
                            </p:childTnLst>
                          </p:cTn>
                        </p:par>
                      </p:childTnLst>
                    </p:cTn>
                  </p:par>
                  <p:par>
                    <p:cTn id="1652" nodeType="clickEffect" fill="hold">
                      <p:stCondLst>
                        <p:cond delay="indefinite"/>
                      </p:stCondLst>
                      <p:childTnLst>
                        <p:par>
                          <p:cTn id="1653" nodeType="withEffect" fill="hold">
                            <p:stCondLst>
                              <p:cond delay="0"/>
                            </p:stCondLst>
                            <p:childTnLst>
                              <p:par>
                                <p:cTn id="1654" nodeType="clickEffect" fill="hold" presetClass="entr" presetID="9">
                                  <p:stCondLst>
                                    <p:cond delay="0"/>
                                  </p:stCondLst>
                                  <p:childTnLst>
                                    <p:set>
                                      <p:cBhvr>
                                        <p:cTn id="1655" dur="1" fill="hold">
                                          <p:stCondLst>
                                            <p:cond delay="0"/>
                                          </p:stCondLst>
                                        </p:cTn>
                                        <p:tgtEl>
                                          <p:spTgt spid="1085">
                                            <p:txEl>
                                              <p:pRg st="0" end="0"/>
                                            </p:txEl>
                                          </p:spTgt>
                                        </p:tgtEl>
                                        <p:attrNameLst>
                                          <p:attrName>style.visibility</p:attrName>
                                        </p:attrNameLst>
                                      </p:cBhvr>
                                      <p:to>
                                        <p:strVal val="visible"/>
                                      </p:to>
                                    </p:set>
                                    <p:animEffect filter="dissolve" transition="in">
                                      <p:cBhvr additive="repl">
                                        <p:cTn id="1656" dur="500"/>
                                        <p:tgtEl>
                                          <p:spTgt spid="1085">
                                            <p:txEl>
                                              <p:pRg st="0" end="0"/>
                                            </p:txEl>
                                          </p:spTgt>
                                        </p:tgtEl>
                                      </p:cBhvr>
                                    </p:animEffect>
                                  </p:childTnLst>
                                </p:cTn>
                              </p:par>
                            </p:childTnLst>
                          </p:cTn>
                        </p:par>
                      </p:childTnLst>
                    </p:cTn>
                  </p:par>
                  <p:par>
                    <p:cTn id="1657" nodeType="clickEffect" fill="hold">
                      <p:stCondLst>
                        <p:cond delay="indefinite"/>
                      </p:stCondLst>
                      <p:childTnLst>
                        <p:par>
                          <p:cTn id="1658" nodeType="withEffect" fill="hold">
                            <p:stCondLst>
                              <p:cond delay="0"/>
                            </p:stCondLst>
                            <p:childTnLst>
                              <p:par>
                                <p:cTn id="1659" nodeType="clickEffect" fill="hold" presetClass="entr" presetID="9">
                                  <p:stCondLst>
                                    <p:cond delay="0"/>
                                  </p:stCondLst>
                                  <p:childTnLst>
                                    <p:set>
                                      <p:cBhvr>
                                        <p:cTn id="1660" dur="1" fill="hold">
                                          <p:stCondLst>
                                            <p:cond delay="0"/>
                                          </p:stCondLst>
                                        </p:cTn>
                                        <p:tgtEl>
                                          <p:spTgt spid="1086">
                                            <p:txEl>
                                              <p:pRg st="0" end="0"/>
                                            </p:txEl>
                                          </p:spTgt>
                                        </p:tgtEl>
                                        <p:attrNameLst>
                                          <p:attrName>style.visibility</p:attrName>
                                        </p:attrNameLst>
                                      </p:cBhvr>
                                      <p:to>
                                        <p:strVal val="visible"/>
                                      </p:to>
                                    </p:set>
                                    <p:animEffect filter="dissolve" transition="in">
                                      <p:cBhvr additive="repl">
                                        <p:cTn id="1661" dur="500"/>
                                        <p:tgtEl>
                                          <p:spTgt spid="1086">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7" name="Text Box 4"/>
          <p:cNvSpPr/>
          <p:nvPr/>
        </p:nvSpPr>
        <p:spPr>
          <a:xfrm>
            <a:off x="1823040" y="654120"/>
            <a:ext cx="3651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5.DE MORGAN  KURALI</a:t>
            </a:r>
            <a:endParaRPr b="0" lang="tr-TR" sz="2400" spc="-1" strike="noStrike">
              <a:latin typeface="Arial"/>
            </a:endParaRPr>
          </a:p>
        </p:txBody>
      </p:sp>
      <p:sp>
        <p:nvSpPr>
          <p:cNvPr id="1088" name="Rectangle 5"/>
          <p:cNvSpPr/>
          <p:nvPr/>
        </p:nvSpPr>
        <p:spPr>
          <a:xfrm>
            <a:off x="2264040" y="1096920"/>
            <a:ext cx="2645640" cy="577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 p V q )</a:t>
            </a: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a:t>
            </a:r>
            <a:r>
              <a:rPr b="0" lang="en-US" sz="3200" spc="-1" strike="noStrike">
                <a:solidFill>
                  <a:srgbClr val="000000"/>
                </a:solidFill>
                <a:latin typeface="Symbol"/>
              </a:rPr>
              <a:t></a:t>
            </a:r>
            <a:r>
              <a:rPr b="0" lang="tr-TR" sz="3200" spc="-1" strike="noStrike">
                <a:solidFill>
                  <a:srgbClr val="000000"/>
                </a:solidFill>
                <a:latin typeface="Arial"/>
              </a:rPr>
              <a:t> </a:t>
            </a:r>
            <a:r>
              <a:rPr b="0" lang="tr-TR" sz="2400" spc="-1" strike="noStrike">
                <a:solidFill>
                  <a:srgbClr val="000000"/>
                </a:solidFill>
                <a:latin typeface="Arial"/>
              </a:rPr>
              <a:t>q</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graphicFrame>
        <p:nvGraphicFramePr>
          <p:cNvPr id="1089" name="Group 101"/>
          <p:cNvGraphicFramePr/>
          <p:nvPr/>
        </p:nvGraphicFramePr>
        <p:xfrm>
          <a:off x="1990800" y="1700280"/>
          <a:ext cx="8137080" cy="2144520"/>
        </p:xfrm>
        <a:graphic>
          <a:graphicData uri="http://schemas.openxmlformats.org/drawingml/2006/table">
            <a:tbl>
              <a:tblPr/>
              <a:tblGrid>
                <a:gridCol w="1014120"/>
                <a:gridCol w="1012680"/>
                <a:gridCol w="1223640"/>
                <a:gridCol w="1218960"/>
                <a:gridCol w="1220760"/>
                <a:gridCol w="1223640"/>
                <a:gridCol w="1223280"/>
              </a:tblGrid>
              <a:tr h="426600">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p</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q</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p</a:t>
                      </a:r>
                      <a:r>
                        <a:rPr b="0" lang="en-US" sz="2200" spc="-1" strike="noStrike">
                          <a:solidFill>
                            <a:srgbClr val="000000"/>
                          </a:solidFill>
                          <a:latin typeface="Arial"/>
                        </a:rPr>
                        <a:t>'</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q</a:t>
                      </a:r>
                      <a:r>
                        <a:rPr b="0" lang="en-US" sz="2200" spc="-1" strike="noStrike">
                          <a:solidFill>
                            <a:srgbClr val="000000"/>
                          </a:solidFill>
                          <a:latin typeface="Arial"/>
                        </a:rPr>
                        <a:t>'</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p v q</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 p v q )</a:t>
                      </a:r>
                      <a:r>
                        <a:rPr b="0" lang="en-US" sz="2200" spc="-1" strike="noStrike">
                          <a:solidFill>
                            <a:srgbClr val="000000"/>
                          </a:solidFill>
                          <a:latin typeface="Arial"/>
                        </a:rPr>
                        <a:t>'</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 </a:t>
                      </a:r>
                      <a:r>
                        <a:rPr b="0" lang="tr-TR" sz="2200" spc="-1" strike="noStrike">
                          <a:solidFill>
                            <a:srgbClr val="000000"/>
                          </a:solidFill>
                          <a:latin typeface="Arial"/>
                        </a:rPr>
                        <a:t>p</a:t>
                      </a:r>
                      <a:r>
                        <a:rPr b="0" lang="en-US" sz="2200" spc="-1" strike="noStrike">
                          <a:solidFill>
                            <a:srgbClr val="000000"/>
                          </a:solidFill>
                          <a:latin typeface="Arial"/>
                        </a:rPr>
                        <a:t>'</a:t>
                      </a:r>
                      <a:r>
                        <a:rPr b="0" lang="tr-TR" sz="2200" spc="-1" strike="noStrike">
                          <a:solidFill>
                            <a:srgbClr val="000000"/>
                          </a:solidFill>
                          <a:latin typeface="Arial"/>
                        </a:rPr>
                        <a:t> </a:t>
                      </a:r>
                      <a:r>
                        <a:rPr b="1" lang="tr-TR" sz="2200" spc="-1" strike="noStrike">
                          <a:solidFill>
                            <a:srgbClr val="000000"/>
                          </a:solidFill>
                          <a:latin typeface="Symbol"/>
                        </a:rPr>
                        <a:t></a:t>
                      </a:r>
                      <a:r>
                        <a:rPr b="0" lang="tr-TR" sz="2200" spc="-1" strike="noStrike">
                          <a:solidFill>
                            <a:srgbClr val="000000"/>
                          </a:solidFill>
                          <a:latin typeface="Arial"/>
                        </a:rPr>
                        <a:t> q</a:t>
                      </a:r>
                      <a:r>
                        <a:rPr b="0" lang="en-US" sz="2200" spc="-1" strike="noStrike">
                          <a:solidFill>
                            <a:srgbClr val="000000"/>
                          </a:solidFill>
                          <a:latin typeface="Arial"/>
                        </a:rPr>
                        <a:t>'</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r>
              <a:tr h="426600">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1" lang="tr-TR" sz="2200" spc="-1" strike="noStrike">
                          <a:solidFill>
                            <a:srgbClr val="ff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tIns="45360" bIns="45360" anchor="t">
                      <a:noAutofit/>
                    </a:bodyPr>
                    <a:p>
                      <a:pPr algn="ctr">
                        <a:lnSpc>
                          <a:spcPct val="100000"/>
                        </a:lnSpc>
                        <a:spcBef>
                          <a:spcPts val="439"/>
                        </a:spcBef>
                        <a:tabLst>
                          <a:tab algn="l" pos="0"/>
                        </a:tabLst>
                      </a:pPr>
                      <a:r>
                        <a:rPr b="1" lang="tr-TR" sz="2200" spc="-1" strike="noStrike">
                          <a:solidFill>
                            <a:srgbClr val="ff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r>
              <a:tr h="426600">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1" lang="tr-TR" sz="2200" spc="-1" strike="noStrike">
                          <a:solidFill>
                            <a:srgbClr val="ff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tIns="45360" bIns="45360" anchor="t">
                      <a:noAutofit/>
                    </a:bodyPr>
                    <a:p>
                      <a:pPr algn="ctr">
                        <a:lnSpc>
                          <a:spcPct val="100000"/>
                        </a:lnSpc>
                        <a:spcBef>
                          <a:spcPts val="439"/>
                        </a:spcBef>
                        <a:tabLst>
                          <a:tab algn="l" pos="0"/>
                        </a:tabLst>
                      </a:pPr>
                      <a:r>
                        <a:rPr b="1" lang="tr-TR" sz="2200" spc="-1" strike="noStrike">
                          <a:solidFill>
                            <a:srgbClr val="ff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r>
              <a:tr h="426600">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1" lang="tr-TR" sz="2200" spc="-1" strike="noStrike">
                          <a:solidFill>
                            <a:srgbClr val="ff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tIns="45360" bIns="45360" anchor="t">
                      <a:noAutofit/>
                    </a:bodyPr>
                    <a:p>
                      <a:pPr algn="ctr">
                        <a:lnSpc>
                          <a:spcPct val="100000"/>
                        </a:lnSpc>
                        <a:spcBef>
                          <a:spcPts val="439"/>
                        </a:spcBef>
                        <a:tabLst>
                          <a:tab algn="l" pos="0"/>
                        </a:tabLst>
                      </a:pPr>
                      <a:r>
                        <a:rPr b="1" lang="tr-TR" sz="2200" spc="-1" strike="noStrike">
                          <a:solidFill>
                            <a:srgbClr val="ff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r>
              <a:tr h="438120">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1" lang="tr-TR" sz="2200" spc="-1" strike="noStrike">
                          <a:solidFill>
                            <a:srgbClr val="ff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tIns="45360" bIns="45360" anchor="t">
                      <a:noAutofit/>
                    </a:bodyPr>
                    <a:p>
                      <a:pPr algn="ctr">
                        <a:lnSpc>
                          <a:spcPct val="100000"/>
                        </a:lnSpc>
                        <a:spcBef>
                          <a:spcPts val="439"/>
                        </a:spcBef>
                        <a:tabLst>
                          <a:tab algn="l" pos="0"/>
                        </a:tabLst>
                      </a:pPr>
                      <a:r>
                        <a:rPr b="1" lang="tr-TR" sz="2200" spc="-1" strike="noStrike">
                          <a:solidFill>
                            <a:srgbClr val="ff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r>
            </a:tbl>
          </a:graphicData>
        </a:graphic>
      </p:graphicFrame>
      <p:sp>
        <p:nvSpPr>
          <p:cNvPr id="1090" name="Text Box 87"/>
          <p:cNvSpPr/>
          <p:nvPr/>
        </p:nvSpPr>
        <p:spPr>
          <a:xfrm>
            <a:off x="1834200" y="400536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091" name="Text Box 88"/>
          <p:cNvSpPr/>
          <p:nvPr/>
        </p:nvSpPr>
        <p:spPr>
          <a:xfrm>
            <a:off x="1846440" y="4437000"/>
            <a:ext cx="835308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k : </a:t>
            </a:r>
            <a:r>
              <a:rPr b="0" lang="en-US" sz="2400" spc="-1" strike="noStrike">
                <a:solidFill>
                  <a:srgbClr val="000000"/>
                </a:solidFill>
                <a:latin typeface="Arial"/>
              </a:rPr>
              <a:t>"</a:t>
            </a:r>
            <a:r>
              <a:rPr b="0" lang="tr-TR" sz="2400" spc="-1" strike="noStrike">
                <a:solidFill>
                  <a:srgbClr val="000000"/>
                </a:solidFill>
                <a:latin typeface="Arial"/>
              </a:rPr>
              <a:t> Uzunluk ölçüsü birimi metredir veya negatif sayılar sıfırdan küçüktür.  </a:t>
            </a:r>
            <a:r>
              <a:rPr b="0" lang="en-US" sz="2400" spc="-1" strike="noStrike">
                <a:solidFill>
                  <a:srgbClr val="000000"/>
                </a:solidFill>
                <a:latin typeface="Arial"/>
              </a:rPr>
              <a:t>"</a:t>
            </a:r>
            <a:r>
              <a:rPr b="0" lang="tr-TR" sz="2400" spc="-1" strike="noStrike">
                <a:solidFill>
                  <a:srgbClr val="000000"/>
                </a:solidFill>
                <a:latin typeface="Arial"/>
              </a:rPr>
              <a:t> önermesinin olumsuzunu yazınız.</a:t>
            </a:r>
            <a:endParaRPr b="0" lang="tr-TR" sz="2400" spc="-1" strike="noStrike">
              <a:latin typeface="Arial"/>
            </a:endParaRPr>
          </a:p>
        </p:txBody>
      </p:sp>
      <p:sp>
        <p:nvSpPr>
          <p:cNvPr id="1092" name="Text Box 91"/>
          <p:cNvSpPr/>
          <p:nvPr/>
        </p:nvSpPr>
        <p:spPr>
          <a:xfrm>
            <a:off x="1847880" y="5343480"/>
            <a:ext cx="835308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ff"/>
                </a:solidFill>
                <a:latin typeface="Arial"/>
              </a:rPr>
              <a:t>k</a:t>
            </a:r>
            <a:r>
              <a:rPr b="0" lang="en-US" sz="2400" spc="-1" strike="noStrike">
                <a:solidFill>
                  <a:srgbClr val="0000ff"/>
                </a:solidFill>
                <a:latin typeface="Arial"/>
              </a:rPr>
              <a:t>'</a:t>
            </a:r>
            <a:r>
              <a:rPr b="0" lang="tr-TR" sz="2400" spc="-1" strike="noStrike">
                <a:solidFill>
                  <a:srgbClr val="0000ff"/>
                </a:solidFill>
                <a:latin typeface="Arial"/>
              </a:rPr>
              <a:t> : </a:t>
            </a:r>
            <a:r>
              <a:rPr b="0" lang="en-US" sz="2400" spc="-1" strike="noStrike">
                <a:solidFill>
                  <a:srgbClr val="0000ff"/>
                </a:solidFill>
                <a:latin typeface="Arial"/>
              </a:rPr>
              <a:t>"</a:t>
            </a:r>
            <a:r>
              <a:rPr b="0" lang="tr-TR" sz="2400" spc="-1" strike="noStrike">
                <a:solidFill>
                  <a:srgbClr val="0000ff"/>
                </a:solidFill>
                <a:latin typeface="Arial"/>
              </a:rPr>
              <a:t> Uzunluk ölçüsü birimi metre değildir ve negatif sayılar sıfırdan küçük değildir.  </a:t>
            </a:r>
            <a:r>
              <a:rPr b="0" lang="en-US" sz="2400" spc="-1" strike="noStrike">
                <a:solidFill>
                  <a:srgbClr val="0000ff"/>
                </a:solidFill>
                <a:latin typeface="Arial"/>
              </a:rPr>
              <a:t>"</a:t>
            </a:r>
            <a:endParaRPr b="0" lang="tr-TR" sz="2400" spc="-1" strike="noStrike">
              <a:latin typeface="Arial"/>
            </a:endParaRPr>
          </a:p>
        </p:txBody>
      </p:sp>
      <p:sp>
        <p:nvSpPr>
          <p:cNvPr id="1093" name="Text Box 9"/>
          <p:cNvSpPr/>
          <p:nvPr/>
        </p:nvSpPr>
        <p:spPr>
          <a:xfrm>
            <a:off x="1847880" y="1154160"/>
            <a:ext cx="431280" cy="456120"/>
          </a:xfrm>
          <a:prstGeom prst="rect">
            <a:avLst/>
          </a:prstGeom>
          <a:solidFill>
            <a:srgbClr val="008000"/>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662" dur="indefinite" restart="never" nodeType="tmRoot">
          <p:childTnLst>
            <p:seq>
              <p:cTn id="1663" dur="indefinite" nodeType="mainSeq">
                <p:childTnLst>
                  <p:par>
                    <p:cTn id="1664" nodeType="clickEffect" fill="hold">
                      <p:stCondLst>
                        <p:cond delay="indefinite"/>
                      </p:stCondLst>
                      <p:childTnLst>
                        <p:par>
                          <p:cTn id="1665" nodeType="withEffect" fill="hold">
                            <p:stCondLst>
                              <p:cond delay="0"/>
                            </p:stCondLst>
                            <p:childTnLst>
                              <p:par>
                                <p:cTn id="1666" nodeType="clickEffect" fill="hold" presetClass="entr" presetID="23" presetSubtype="16">
                                  <p:stCondLst>
                                    <p:cond delay="0"/>
                                  </p:stCondLst>
                                  <p:childTnLst>
                                    <p:set>
                                      <p:cBhvr>
                                        <p:cTn id="1667" dur="1" fill="hold">
                                          <p:stCondLst>
                                            <p:cond delay="0"/>
                                          </p:stCondLst>
                                        </p:cTn>
                                        <p:tgtEl>
                                          <p:spTgt spid="1087"/>
                                        </p:tgtEl>
                                        <p:attrNameLst>
                                          <p:attrName>style.visibility</p:attrName>
                                        </p:attrNameLst>
                                      </p:cBhvr>
                                      <p:to>
                                        <p:strVal val="visible"/>
                                      </p:to>
                                    </p:set>
                                    <p:anim calcmode="lin" valueType="num">
                                      <p:cBhvr additive="repl">
                                        <p:cTn id="1668" dur="500" fill="hold"/>
                                        <p:tgtEl>
                                          <p:spTgt spid="1087"/>
                                        </p:tgtEl>
                                        <p:attrNameLst>
                                          <p:attrName>ppt_w</p:attrName>
                                        </p:attrNameLst>
                                      </p:cBhvr>
                                      <p:tavLst>
                                        <p:tav tm="0">
                                          <p:val>
                                            <p:fltVal val="0"/>
                                          </p:val>
                                        </p:tav>
                                        <p:tav tm="100000">
                                          <p:val>
                                            <p:strVal val="#ppt_w"/>
                                          </p:val>
                                        </p:tav>
                                      </p:tavLst>
                                    </p:anim>
                                    <p:anim calcmode="lin" valueType="num">
                                      <p:cBhvr additive="repl">
                                        <p:cTn id="1669" dur="500" fill="hold"/>
                                        <p:tgtEl>
                                          <p:spTgt spid="1087"/>
                                        </p:tgtEl>
                                        <p:attrNameLst>
                                          <p:attrName>ppt_h</p:attrName>
                                        </p:attrNameLst>
                                      </p:cBhvr>
                                      <p:tavLst>
                                        <p:tav tm="0">
                                          <p:val>
                                            <p:fltVal val="0"/>
                                          </p:val>
                                        </p:tav>
                                        <p:tav tm="100000">
                                          <p:val>
                                            <p:strVal val="#ppt_h"/>
                                          </p:val>
                                        </p:tav>
                                      </p:tavLst>
                                    </p:anim>
                                  </p:childTnLst>
                                </p:cTn>
                              </p:par>
                            </p:childTnLst>
                          </p:cTn>
                        </p:par>
                      </p:childTnLst>
                    </p:cTn>
                  </p:par>
                  <p:par>
                    <p:cTn id="1670" nodeType="clickEffect" fill="hold">
                      <p:stCondLst>
                        <p:cond delay="indefinite"/>
                      </p:stCondLst>
                      <p:childTnLst>
                        <p:par>
                          <p:cTn id="1671" nodeType="withEffect" fill="hold">
                            <p:stCondLst>
                              <p:cond delay="0"/>
                            </p:stCondLst>
                            <p:childTnLst>
                              <p:par>
                                <p:cTn id="1672" nodeType="clickEffect" fill="hold" presetClass="entr" presetID="23" presetSubtype="32">
                                  <p:stCondLst>
                                    <p:cond delay="0"/>
                                  </p:stCondLst>
                                  <p:childTnLst>
                                    <p:set>
                                      <p:cBhvr>
                                        <p:cTn id="1673" dur="1" fill="hold">
                                          <p:stCondLst>
                                            <p:cond delay="0"/>
                                          </p:stCondLst>
                                        </p:cTn>
                                        <p:tgtEl>
                                          <p:spTgt spid="1093"/>
                                        </p:tgtEl>
                                        <p:attrNameLst>
                                          <p:attrName>style.visibility</p:attrName>
                                        </p:attrNameLst>
                                      </p:cBhvr>
                                      <p:to>
                                        <p:strVal val="visible"/>
                                      </p:to>
                                    </p:set>
                                    <p:anim calcmode="lin" valueType="num">
                                      <p:cBhvr additive="repl">
                                        <p:cTn id="1674" dur="500" fill="hold"/>
                                        <p:tgtEl>
                                          <p:spTgt spid="1093"/>
                                        </p:tgtEl>
                                        <p:attrNameLst>
                                          <p:attrName>ppt_w</p:attrName>
                                        </p:attrNameLst>
                                      </p:cBhvr>
                                      <p:tavLst>
                                        <p:tav tm="0">
                                          <p:val>
                                            <p:strVal val="4*#ppt_w"/>
                                          </p:val>
                                        </p:tav>
                                        <p:tav tm="100000">
                                          <p:val>
                                            <p:strVal val="#ppt_w"/>
                                          </p:val>
                                        </p:tav>
                                      </p:tavLst>
                                    </p:anim>
                                    <p:anim calcmode="lin" valueType="num">
                                      <p:cBhvr additive="repl">
                                        <p:cTn id="1675" dur="500" fill="hold"/>
                                        <p:tgtEl>
                                          <p:spTgt spid="1093"/>
                                        </p:tgtEl>
                                        <p:attrNameLst>
                                          <p:attrName>ppt_h</p:attrName>
                                        </p:attrNameLst>
                                      </p:cBhvr>
                                      <p:tavLst>
                                        <p:tav tm="0">
                                          <p:val>
                                            <p:strVal val="4*#ppt_h"/>
                                          </p:val>
                                        </p:tav>
                                        <p:tav tm="100000">
                                          <p:val>
                                            <p:strVal val="#ppt_h"/>
                                          </p:val>
                                        </p:tav>
                                      </p:tavLst>
                                    </p:anim>
                                  </p:childTnLst>
                                </p:cTn>
                              </p:par>
                            </p:childTnLst>
                          </p:cTn>
                        </p:par>
                      </p:childTnLst>
                    </p:cTn>
                  </p:par>
                  <p:par>
                    <p:cTn id="1676" nodeType="clickEffect" fill="hold">
                      <p:stCondLst>
                        <p:cond delay="indefinite"/>
                      </p:stCondLst>
                      <p:childTnLst>
                        <p:par>
                          <p:cTn id="1677" nodeType="withEffect" fill="hold">
                            <p:stCondLst>
                              <p:cond delay="0"/>
                            </p:stCondLst>
                            <p:childTnLst>
                              <p:par>
                                <p:cTn id="1678" nodeType="clickEffect" fill="hold" presetClass="entr" presetID="9">
                                  <p:stCondLst>
                                    <p:cond delay="0"/>
                                  </p:stCondLst>
                                  <p:childTnLst>
                                    <p:set>
                                      <p:cBhvr>
                                        <p:cTn id="1679" dur="1" fill="hold">
                                          <p:stCondLst>
                                            <p:cond delay="0"/>
                                          </p:stCondLst>
                                        </p:cTn>
                                        <p:tgtEl>
                                          <p:spTgt spid="1088"/>
                                        </p:tgtEl>
                                        <p:attrNameLst>
                                          <p:attrName>style.visibility</p:attrName>
                                        </p:attrNameLst>
                                      </p:cBhvr>
                                      <p:to>
                                        <p:strVal val="visible"/>
                                      </p:to>
                                    </p:set>
                                    <p:animEffect filter="dissolve" transition="in">
                                      <p:cBhvr additive="repl">
                                        <p:cTn id="1680" dur="500"/>
                                        <p:tgtEl>
                                          <p:spTgt spid="1088"/>
                                        </p:tgtEl>
                                      </p:cBhvr>
                                    </p:animEffect>
                                  </p:childTnLst>
                                </p:cTn>
                              </p:par>
                            </p:childTnLst>
                          </p:cTn>
                        </p:par>
                      </p:childTnLst>
                    </p:cTn>
                  </p:par>
                  <p:par>
                    <p:cTn id="1681" nodeType="clickEffect" fill="hold">
                      <p:stCondLst>
                        <p:cond delay="indefinite"/>
                      </p:stCondLst>
                      <p:childTnLst>
                        <p:par>
                          <p:cTn id="1682" nodeType="withEffect" fill="hold">
                            <p:stCondLst>
                              <p:cond delay="0"/>
                            </p:stCondLst>
                            <p:childTnLst>
                              <p:par>
                                <p:cTn id="1683" nodeType="clickEffect" fill="hold" presetClass="entr" presetID="18" presetSubtype="3">
                                  <p:stCondLst>
                                    <p:cond delay="0"/>
                                  </p:stCondLst>
                                  <p:childTnLst>
                                    <p:set>
                                      <p:cBhvr>
                                        <p:cTn id="1684" dur="1" fill="hold">
                                          <p:stCondLst>
                                            <p:cond delay="0"/>
                                          </p:stCondLst>
                                        </p:cTn>
                                        <p:tgtEl>
                                          <p:spTgt spid="1089"/>
                                        </p:tgtEl>
                                        <p:attrNameLst>
                                          <p:attrName>style.visibility</p:attrName>
                                        </p:attrNameLst>
                                      </p:cBhvr>
                                      <p:to>
                                        <p:strVal val="visible"/>
                                      </p:to>
                                    </p:set>
                                    <p:animEffect filter="strips(upRight)" transition="in">
                                      <p:cBhvr additive="repl">
                                        <p:cTn id="1685" dur="2000"/>
                                        <p:tgtEl>
                                          <p:spTgt spid="1089"/>
                                        </p:tgtEl>
                                      </p:cBhvr>
                                    </p:animEffect>
                                  </p:childTnLst>
                                </p:cTn>
                              </p:par>
                            </p:childTnLst>
                          </p:cTn>
                        </p:par>
                      </p:childTnLst>
                    </p:cTn>
                  </p:par>
                  <p:par>
                    <p:cTn id="1686" nodeType="clickEffect" fill="hold">
                      <p:stCondLst>
                        <p:cond delay="indefinite"/>
                      </p:stCondLst>
                      <p:childTnLst>
                        <p:par>
                          <p:cTn id="1687" nodeType="withEffect" fill="hold">
                            <p:stCondLst>
                              <p:cond delay="0"/>
                            </p:stCondLst>
                            <p:childTnLst>
                              <p:par>
                                <p:cTn id="1688" nodeType="clickEffect" fill="hold" presetClass="entr" presetID="23" presetSubtype="16">
                                  <p:stCondLst>
                                    <p:cond delay="0"/>
                                  </p:stCondLst>
                                  <p:childTnLst>
                                    <p:set>
                                      <p:cBhvr>
                                        <p:cTn id="1689" dur="1" fill="hold">
                                          <p:stCondLst>
                                            <p:cond delay="0"/>
                                          </p:stCondLst>
                                        </p:cTn>
                                        <p:tgtEl>
                                          <p:spTgt spid="1090"/>
                                        </p:tgtEl>
                                        <p:attrNameLst>
                                          <p:attrName>style.visibility</p:attrName>
                                        </p:attrNameLst>
                                      </p:cBhvr>
                                      <p:to>
                                        <p:strVal val="visible"/>
                                      </p:to>
                                    </p:set>
                                    <p:anim calcmode="lin" valueType="num">
                                      <p:cBhvr additive="repl">
                                        <p:cTn id="1690" dur="500" fill="hold"/>
                                        <p:tgtEl>
                                          <p:spTgt spid="1090"/>
                                        </p:tgtEl>
                                        <p:attrNameLst>
                                          <p:attrName>ppt_w</p:attrName>
                                        </p:attrNameLst>
                                      </p:cBhvr>
                                      <p:tavLst>
                                        <p:tav tm="0">
                                          <p:val>
                                            <p:fltVal val="0"/>
                                          </p:val>
                                        </p:tav>
                                        <p:tav tm="100000">
                                          <p:val>
                                            <p:strVal val="#ppt_w"/>
                                          </p:val>
                                        </p:tav>
                                      </p:tavLst>
                                    </p:anim>
                                    <p:anim calcmode="lin" valueType="num">
                                      <p:cBhvr additive="repl">
                                        <p:cTn id="1691" dur="500" fill="hold"/>
                                        <p:tgtEl>
                                          <p:spTgt spid="1090"/>
                                        </p:tgtEl>
                                        <p:attrNameLst>
                                          <p:attrName>ppt_h</p:attrName>
                                        </p:attrNameLst>
                                      </p:cBhvr>
                                      <p:tavLst>
                                        <p:tav tm="0">
                                          <p:val>
                                            <p:fltVal val="0"/>
                                          </p:val>
                                        </p:tav>
                                        <p:tav tm="100000">
                                          <p:val>
                                            <p:strVal val="#ppt_h"/>
                                          </p:val>
                                        </p:tav>
                                      </p:tavLst>
                                    </p:anim>
                                  </p:childTnLst>
                                </p:cTn>
                              </p:par>
                            </p:childTnLst>
                          </p:cTn>
                        </p:par>
                      </p:childTnLst>
                    </p:cTn>
                  </p:par>
                  <p:par>
                    <p:cTn id="1692" nodeType="clickEffect" fill="hold">
                      <p:stCondLst>
                        <p:cond delay="indefinite"/>
                      </p:stCondLst>
                      <p:childTnLst>
                        <p:par>
                          <p:cTn id="1693" nodeType="withEffect" fill="hold">
                            <p:stCondLst>
                              <p:cond delay="0"/>
                            </p:stCondLst>
                            <p:childTnLst>
                              <p:par>
                                <p:cTn id="1694" nodeType="clickEffect" fill="hold" presetClass="entr" presetID="9">
                                  <p:stCondLst>
                                    <p:cond delay="0"/>
                                  </p:stCondLst>
                                  <p:childTnLst>
                                    <p:set>
                                      <p:cBhvr>
                                        <p:cTn id="1695" dur="1" fill="hold">
                                          <p:stCondLst>
                                            <p:cond delay="0"/>
                                          </p:stCondLst>
                                        </p:cTn>
                                        <p:tgtEl>
                                          <p:spTgt spid="1091"/>
                                        </p:tgtEl>
                                        <p:attrNameLst>
                                          <p:attrName>style.visibility</p:attrName>
                                        </p:attrNameLst>
                                      </p:cBhvr>
                                      <p:to>
                                        <p:strVal val="visible"/>
                                      </p:to>
                                    </p:set>
                                    <p:animEffect filter="dissolve" transition="in">
                                      <p:cBhvr additive="repl">
                                        <p:cTn id="1696" dur="500"/>
                                        <p:tgtEl>
                                          <p:spTgt spid="1091"/>
                                        </p:tgtEl>
                                      </p:cBhvr>
                                    </p:animEffect>
                                  </p:childTnLst>
                                </p:cTn>
                              </p:par>
                            </p:childTnLst>
                          </p:cTn>
                        </p:par>
                      </p:childTnLst>
                    </p:cTn>
                  </p:par>
                  <p:par>
                    <p:cTn id="1697" nodeType="clickEffect" fill="hold">
                      <p:stCondLst>
                        <p:cond delay="indefinite"/>
                      </p:stCondLst>
                      <p:childTnLst>
                        <p:par>
                          <p:cTn id="1698" nodeType="withEffect" fill="hold">
                            <p:stCondLst>
                              <p:cond delay="0"/>
                            </p:stCondLst>
                            <p:childTnLst>
                              <p:par>
                                <p:cTn id="1699" nodeType="clickEffect" fill="hold" presetClass="entr" presetID="9">
                                  <p:stCondLst>
                                    <p:cond delay="0"/>
                                  </p:stCondLst>
                                  <p:childTnLst>
                                    <p:set>
                                      <p:cBhvr>
                                        <p:cTn id="1700" dur="1" fill="hold">
                                          <p:stCondLst>
                                            <p:cond delay="0"/>
                                          </p:stCondLst>
                                        </p:cTn>
                                        <p:tgtEl>
                                          <p:spTgt spid="1092"/>
                                        </p:tgtEl>
                                        <p:attrNameLst>
                                          <p:attrName>style.visibility</p:attrName>
                                        </p:attrNameLst>
                                      </p:cBhvr>
                                      <p:to>
                                        <p:strVal val="visible"/>
                                      </p:to>
                                    </p:set>
                                    <p:animEffect filter="dissolve" transition="in">
                                      <p:cBhvr additive="repl">
                                        <p:cTn id="1701" dur="500"/>
                                        <p:tgtEl>
                                          <p:spTgt spid="10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4" name="Rectangle 4"/>
          <p:cNvSpPr/>
          <p:nvPr/>
        </p:nvSpPr>
        <p:spPr>
          <a:xfrm>
            <a:off x="2257920" y="658800"/>
            <a:ext cx="2534400" cy="57780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 p </a:t>
            </a:r>
            <a:r>
              <a:rPr b="0" lang="en-US" sz="2400" spc="-1" strike="noStrike">
                <a:solidFill>
                  <a:srgbClr val="000000"/>
                </a:solidFill>
                <a:latin typeface="Symbol"/>
              </a:rPr>
              <a:t></a:t>
            </a:r>
            <a:r>
              <a:rPr b="0" lang="tr-TR" sz="2400" spc="-1" strike="noStrike">
                <a:solidFill>
                  <a:srgbClr val="000000"/>
                </a:solidFill>
                <a:latin typeface="Arial"/>
              </a:rPr>
              <a:t> q )</a:t>
            </a: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v</a:t>
            </a:r>
            <a:r>
              <a:rPr b="0" lang="tr-TR" sz="3200" spc="-1" strike="noStrike">
                <a:solidFill>
                  <a:srgbClr val="000000"/>
                </a:solidFill>
                <a:latin typeface="Arial"/>
              </a:rPr>
              <a:t> </a:t>
            </a:r>
            <a:r>
              <a:rPr b="0" lang="tr-TR" sz="2400" spc="-1" strike="noStrike">
                <a:solidFill>
                  <a:srgbClr val="000000"/>
                </a:solidFill>
                <a:latin typeface="Arial"/>
              </a:rPr>
              <a:t>q</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graphicFrame>
        <p:nvGraphicFramePr>
          <p:cNvPr id="1095" name="Group 483"/>
          <p:cNvGraphicFramePr/>
          <p:nvPr/>
        </p:nvGraphicFramePr>
        <p:xfrm>
          <a:off x="1990800" y="1413000"/>
          <a:ext cx="8137080" cy="2015640"/>
        </p:xfrm>
        <a:graphic>
          <a:graphicData uri="http://schemas.openxmlformats.org/drawingml/2006/table">
            <a:tbl>
              <a:tblPr/>
              <a:tblGrid>
                <a:gridCol w="1014120"/>
                <a:gridCol w="1012680"/>
                <a:gridCol w="1223640"/>
                <a:gridCol w="1218960"/>
                <a:gridCol w="1220760"/>
                <a:gridCol w="1223640"/>
                <a:gridCol w="1223280"/>
              </a:tblGrid>
              <a:tr h="426960">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p</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q</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p</a:t>
                      </a:r>
                      <a:r>
                        <a:rPr b="0" lang="en-US" sz="2200" spc="-1" strike="noStrike">
                          <a:solidFill>
                            <a:srgbClr val="000000"/>
                          </a:solidFill>
                          <a:latin typeface="Arial"/>
                        </a:rPr>
                        <a:t>'</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q</a:t>
                      </a:r>
                      <a:r>
                        <a:rPr b="0" lang="en-US" sz="2200" spc="-1" strike="noStrike">
                          <a:solidFill>
                            <a:srgbClr val="000000"/>
                          </a:solidFill>
                          <a:latin typeface="Arial"/>
                        </a:rPr>
                        <a:t>'</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p </a:t>
                      </a:r>
                      <a:r>
                        <a:rPr b="1" lang="tr-TR" sz="2200" spc="-1" strike="noStrike">
                          <a:solidFill>
                            <a:srgbClr val="000000"/>
                          </a:solidFill>
                          <a:latin typeface="Symbol"/>
                        </a:rPr>
                        <a:t></a:t>
                      </a:r>
                      <a:r>
                        <a:rPr b="0" lang="tr-TR" sz="2200" spc="-1" strike="noStrike">
                          <a:solidFill>
                            <a:srgbClr val="000000"/>
                          </a:solidFill>
                          <a:latin typeface="Arial"/>
                        </a:rPr>
                        <a:t> q</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 p </a:t>
                      </a:r>
                      <a:r>
                        <a:rPr b="1" lang="tr-TR" sz="2200" spc="-1" strike="noStrike">
                          <a:solidFill>
                            <a:srgbClr val="000000"/>
                          </a:solidFill>
                          <a:latin typeface="Symbol"/>
                        </a:rPr>
                        <a:t></a:t>
                      </a:r>
                      <a:r>
                        <a:rPr b="0" lang="tr-TR" sz="2200" spc="-1" strike="noStrike">
                          <a:solidFill>
                            <a:srgbClr val="000000"/>
                          </a:solidFill>
                          <a:latin typeface="Arial"/>
                        </a:rPr>
                        <a:t> q )</a:t>
                      </a:r>
                      <a:r>
                        <a:rPr b="0" lang="en-US" sz="2200" spc="-1" strike="noStrike">
                          <a:solidFill>
                            <a:srgbClr val="000000"/>
                          </a:solidFill>
                          <a:latin typeface="Arial"/>
                        </a:rPr>
                        <a:t>'</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 </a:t>
                      </a:r>
                      <a:r>
                        <a:rPr b="0" lang="tr-TR" sz="2200" spc="-1" strike="noStrike">
                          <a:solidFill>
                            <a:srgbClr val="000000"/>
                          </a:solidFill>
                          <a:latin typeface="Arial"/>
                        </a:rPr>
                        <a:t>p</a:t>
                      </a:r>
                      <a:r>
                        <a:rPr b="0" lang="en-US" sz="2200" spc="-1" strike="noStrike">
                          <a:solidFill>
                            <a:srgbClr val="000000"/>
                          </a:solidFill>
                          <a:latin typeface="Arial"/>
                        </a:rPr>
                        <a:t>'</a:t>
                      </a:r>
                      <a:r>
                        <a:rPr b="0" lang="tr-TR" sz="2200" spc="-1" strike="noStrike">
                          <a:solidFill>
                            <a:srgbClr val="000000"/>
                          </a:solidFill>
                          <a:latin typeface="Arial"/>
                        </a:rPr>
                        <a:t> v q</a:t>
                      </a:r>
                      <a:r>
                        <a:rPr b="0" lang="en-US" sz="2200" spc="-1" strike="noStrike">
                          <a:solidFill>
                            <a:srgbClr val="000000"/>
                          </a:solidFill>
                          <a:latin typeface="Arial"/>
                        </a:rPr>
                        <a:t>'</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r>
              <a:tr h="426960">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1" lang="tr-TR" sz="2200" spc="-1" strike="noStrike">
                          <a:solidFill>
                            <a:srgbClr val="ff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1" lang="tr-TR" sz="2200" spc="-1" strike="noStrike">
                          <a:solidFill>
                            <a:srgbClr val="ff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r>
              <a:tr h="426960">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1" lang="tr-TR" sz="2200" spc="-1" strike="noStrike">
                          <a:solidFill>
                            <a:srgbClr val="ff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1" lang="tr-TR" sz="2200" spc="-1" strike="noStrike">
                          <a:solidFill>
                            <a:srgbClr val="ff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r>
              <a:tr h="426960">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1" lang="tr-TR" sz="2200" spc="-1" strike="noStrike">
                          <a:solidFill>
                            <a:srgbClr val="ff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1" lang="tr-TR" sz="2200" spc="-1" strike="noStrike">
                          <a:solidFill>
                            <a:srgbClr val="ff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r>
              <a:tr h="426960">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79c9ff">
                        <a:alpha val="50000"/>
                      </a:srgbClr>
                    </a:solidFill>
                  </a:tcPr>
                </a:tc>
                <a:tc>
                  <a:txBody>
                    <a:bodyPr anchor="t">
                      <a:noAutofit/>
                    </a:bodyPr>
                    <a:p>
                      <a:pPr algn="ctr">
                        <a:lnSpc>
                          <a:spcPct val="100000"/>
                        </a:lnSpc>
                        <a:spcBef>
                          <a:spcPts val="439"/>
                        </a:spcBef>
                        <a:tabLst>
                          <a:tab algn="l" pos="0"/>
                        </a:tabLst>
                      </a:pPr>
                      <a:r>
                        <a:rPr b="1" lang="tr-TR" sz="2200" spc="-1" strike="noStrike">
                          <a:solidFill>
                            <a:srgbClr val="ff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1" lang="tr-TR" sz="2200" spc="-1" strike="noStrike">
                          <a:solidFill>
                            <a:srgbClr val="ff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r>
            </a:tbl>
          </a:graphicData>
        </a:graphic>
      </p:graphicFrame>
      <p:sp>
        <p:nvSpPr>
          <p:cNvPr id="1096" name="Text Box 9"/>
          <p:cNvSpPr/>
          <p:nvPr/>
        </p:nvSpPr>
        <p:spPr>
          <a:xfrm>
            <a:off x="1847880" y="722160"/>
            <a:ext cx="431280" cy="456120"/>
          </a:xfrm>
          <a:prstGeom prst="rect">
            <a:avLst/>
          </a:prstGeom>
          <a:solidFill>
            <a:srgbClr val="008000"/>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702" dur="indefinite" restart="never" nodeType="tmRoot">
          <p:childTnLst>
            <p:seq>
              <p:cTn id="1703" dur="indefinite" nodeType="mainSeq">
                <p:childTnLst>
                  <p:par>
                    <p:cTn id="1704" nodeType="clickEffect" fill="hold">
                      <p:stCondLst>
                        <p:cond delay="indefinite"/>
                      </p:stCondLst>
                      <p:childTnLst>
                        <p:par>
                          <p:cTn id="1705" nodeType="withEffect" fill="hold">
                            <p:stCondLst>
                              <p:cond delay="0"/>
                            </p:stCondLst>
                            <p:childTnLst>
                              <p:par>
                                <p:cTn id="1706" nodeType="clickEffect" fill="hold" presetClass="entr" presetID="23" presetSubtype="32">
                                  <p:stCondLst>
                                    <p:cond delay="0"/>
                                  </p:stCondLst>
                                  <p:childTnLst>
                                    <p:set>
                                      <p:cBhvr>
                                        <p:cTn id="1707" dur="1" fill="hold">
                                          <p:stCondLst>
                                            <p:cond delay="0"/>
                                          </p:stCondLst>
                                        </p:cTn>
                                        <p:tgtEl>
                                          <p:spTgt spid="1096"/>
                                        </p:tgtEl>
                                        <p:attrNameLst>
                                          <p:attrName>style.visibility</p:attrName>
                                        </p:attrNameLst>
                                      </p:cBhvr>
                                      <p:to>
                                        <p:strVal val="visible"/>
                                      </p:to>
                                    </p:set>
                                    <p:anim calcmode="lin" valueType="num">
                                      <p:cBhvr additive="repl">
                                        <p:cTn id="1708" dur="500" fill="hold"/>
                                        <p:tgtEl>
                                          <p:spTgt spid="1096"/>
                                        </p:tgtEl>
                                        <p:attrNameLst>
                                          <p:attrName>ppt_w</p:attrName>
                                        </p:attrNameLst>
                                      </p:cBhvr>
                                      <p:tavLst>
                                        <p:tav tm="0">
                                          <p:val>
                                            <p:strVal val="4*#ppt_w"/>
                                          </p:val>
                                        </p:tav>
                                        <p:tav tm="100000">
                                          <p:val>
                                            <p:strVal val="#ppt_w"/>
                                          </p:val>
                                        </p:tav>
                                      </p:tavLst>
                                    </p:anim>
                                    <p:anim calcmode="lin" valueType="num">
                                      <p:cBhvr additive="repl">
                                        <p:cTn id="1709" dur="500" fill="hold"/>
                                        <p:tgtEl>
                                          <p:spTgt spid="1096"/>
                                        </p:tgtEl>
                                        <p:attrNameLst>
                                          <p:attrName>ppt_h</p:attrName>
                                        </p:attrNameLst>
                                      </p:cBhvr>
                                      <p:tavLst>
                                        <p:tav tm="0">
                                          <p:val>
                                            <p:strVal val="4*#ppt_h"/>
                                          </p:val>
                                        </p:tav>
                                        <p:tav tm="100000">
                                          <p:val>
                                            <p:strVal val="#ppt_h"/>
                                          </p:val>
                                        </p:tav>
                                      </p:tavLst>
                                    </p:anim>
                                  </p:childTnLst>
                                </p:cTn>
                              </p:par>
                            </p:childTnLst>
                          </p:cTn>
                        </p:par>
                      </p:childTnLst>
                    </p:cTn>
                  </p:par>
                  <p:par>
                    <p:cTn id="1710" nodeType="clickEffect" fill="hold">
                      <p:stCondLst>
                        <p:cond delay="indefinite"/>
                      </p:stCondLst>
                      <p:childTnLst>
                        <p:par>
                          <p:cTn id="1711" nodeType="withEffect" fill="hold">
                            <p:stCondLst>
                              <p:cond delay="0"/>
                            </p:stCondLst>
                            <p:childTnLst>
                              <p:par>
                                <p:cTn id="1712" nodeType="clickEffect" fill="hold" presetClass="entr" presetID="9">
                                  <p:stCondLst>
                                    <p:cond delay="0"/>
                                  </p:stCondLst>
                                  <p:childTnLst>
                                    <p:set>
                                      <p:cBhvr>
                                        <p:cTn id="1713" dur="1" fill="hold">
                                          <p:stCondLst>
                                            <p:cond delay="0"/>
                                          </p:stCondLst>
                                        </p:cTn>
                                        <p:tgtEl>
                                          <p:spTgt spid="1094"/>
                                        </p:tgtEl>
                                        <p:attrNameLst>
                                          <p:attrName>style.visibility</p:attrName>
                                        </p:attrNameLst>
                                      </p:cBhvr>
                                      <p:to>
                                        <p:strVal val="visible"/>
                                      </p:to>
                                    </p:set>
                                    <p:animEffect filter="dissolve" transition="in">
                                      <p:cBhvr additive="repl">
                                        <p:cTn id="1714" dur="500"/>
                                        <p:tgtEl>
                                          <p:spTgt spid="1094"/>
                                        </p:tgtEl>
                                      </p:cBhvr>
                                    </p:animEffect>
                                  </p:childTnLst>
                                </p:cTn>
                              </p:par>
                            </p:childTnLst>
                          </p:cTn>
                        </p:par>
                      </p:childTnLst>
                    </p:cTn>
                  </p:par>
                  <p:par>
                    <p:cTn id="1715" nodeType="clickEffect" fill="hold">
                      <p:stCondLst>
                        <p:cond delay="indefinite"/>
                      </p:stCondLst>
                      <p:childTnLst>
                        <p:par>
                          <p:cTn id="1716" nodeType="withEffect" fill="hold">
                            <p:stCondLst>
                              <p:cond delay="0"/>
                            </p:stCondLst>
                            <p:childTnLst>
                              <p:par>
                                <p:cTn id="1717" nodeType="clickEffect" fill="hold" presetClass="entr" presetID="18" presetSubtype="3">
                                  <p:stCondLst>
                                    <p:cond delay="0"/>
                                  </p:stCondLst>
                                  <p:childTnLst>
                                    <p:set>
                                      <p:cBhvr>
                                        <p:cTn id="1718" dur="1" fill="hold">
                                          <p:stCondLst>
                                            <p:cond delay="0"/>
                                          </p:stCondLst>
                                        </p:cTn>
                                        <p:tgtEl>
                                          <p:spTgt spid="1095"/>
                                        </p:tgtEl>
                                        <p:attrNameLst>
                                          <p:attrName>style.visibility</p:attrName>
                                        </p:attrNameLst>
                                      </p:cBhvr>
                                      <p:to>
                                        <p:strVal val="visible"/>
                                      </p:to>
                                    </p:set>
                                    <p:animEffect filter="strips(upRight)" transition="in">
                                      <p:cBhvr additive="repl">
                                        <p:cTn id="1719" dur="2000"/>
                                        <p:tgtEl>
                                          <p:spTgt spid="10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7" name="Text Box 183"/>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098" name="Text Box 184"/>
          <p:cNvSpPr/>
          <p:nvPr/>
        </p:nvSpPr>
        <p:spPr>
          <a:xfrm>
            <a:off x="1825560" y="1093680"/>
            <a:ext cx="837360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q</a:t>
            </a:r>
            <a:r>
              <a:rPr b="0" lang="tr-TR" sz="2400" spc="-1" strike="noStrike">
                <a:solidFill>
                  <a:srgbClr val="000000"/>
                </a:solidFill>
                <a:latin typeface="Arial"/>
              </a:rPr>
              <a:t> </a:t>
            </a:r>
            <a:r>
              <a:rPr b="1" lang="tr-TR" sz="2400" spc="-1" strike="noStrike">
                <a:solidFill>
                  <a:srgbClr val="000000"/>
                </a:solidFill>
                <a:latin typeface="Symbol"/>
              </a:rPr>
              <a:t></a:t>
            </a:r>
            <a:r>
              <a:rPr b="0" lang="tr-TR" sz="2400" spc="-1" strike="noStrike">
                <a:solidFill>
                  <a:srgbClr val="000000"/>
                </a:solidFill>
                <a:latin typeface="Arial"/>
              </a:rPr>
              <a:t> ( p  v r </a:t>
            </a:r>
            <a:r>
              <a:rPr b="0" lang="en-US" sz="2400" spc="-1" strike="noStrike">
                <a:solidFill>
                  <a:srgbClr val="000000"/>
                </a:solidFill>
                <a:latin typeface="Arial"/>
              </a:rPr>
              <a:t>'</a:t>
            </a:r>
            <a:r>
              <a:rPr b="0" lang="tr-TR" sz="2400" spc="-1" strike="noStrike">
                <a:solidFill>
                  <a:srgbClr val="000000"/>
                </a:solidFill>
                <a:latin typeface="Arial"/>
              </a:rPr>
              <a:t> ) önermesinin değilini yazarsanız mesut ve bahtiyar olacağım.</a:t>
            </a:r>
            <a:endParaRPr b="0" lang="tr-TR" sz="2400" spc="-1" strike="noStrike">
              <a:latin typeface="Arial"/>
            </a:endParaRPr>
          </a:p>
        </p:txBody>
      </p:sp>
      <p:sp>
        <p:nvSpPr>
          <p:cNvPr id="1099" name="Text Box 185"/>
          <p:cNvSpPr/>
          <p:nvPr/>
        </p:nvSpPr>
        <p:spPr>
          <a:xfrm>
            <a:off x="1809720" y="196380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
        <p:nvSpPr>
          <p:cNvPr id="1100" name="Text Box 186"/>
          <p:cNvSpPr/>
          <p:nvPr/>
        </p:nvSpPr>
        <p:spPr>
          <a:xfrm>
            <a:off x="1835280" y="2421000"/>
            <a:ext cx="2604600" cy="5162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q</a:t>
            </a:r>
            <a:r>
              <a:rPr b="0" lang="tr-TR" sz="2400" spc="-1" strike="noStrike">
                <a:solidFill>
                  <a:srgbClr val="000000"/>
                </a:solidFill>
                <a:latin typeface="Arial"/>
              </a:rPr>
              <a:t> </a:t>
            </a:r>
            <a:r>
              <a:rPr b="1" lang="tr-TR" sz="2400" spc="-1" strike="noStrike">
                <a:solidFill>
                  <a:srgbClr val="000000"/>
                </a:solidFill>
                <a:latin typeface="Symbol"/>
              </a:rPr>
              <a:t></a:t>
            </a:r>
            <a:r>
              <a:rPr b="0" lang="tr-TR" sz="2400" spc="-1" strike="noStrike">
                <a:solidFill>
                  <a:srgbClr val="000000"/>
                </a:solidFill>
                <a:latin typeface="Arial"/>
              </a:rPr>
              <a:t> ( p  v r </a:t>
            </a:r>
            <a:r>
              <a:rPr b="0" lang="en-US" sz="2400" spc="-1" strike="noStrike">
                <a:solidFill>
                  <a:srgbClr val="000000"/>
                </a:solidFill>
                <a:latin typeface="Arial"/>
              </a:rPr>
              <a:t>'</a:t>
            </a:r>
            <a:r>
              <a:rPr b="0" lang="tr-TR" sz="2400" spc="-1" strike="noStrike">
                <a:solidFill>
                  <a:srgbClr val="000000"/>
                </a:solidFill>
                <a:latin typeface="Arial"/>
              </a:rPr>
              <a:t> ) ]</a:t>
            </a:r>
            <a:r>
              <a:rPr b="1" lang="en-US" sz="2600" spc="-1" strike="noStrike" baseline="30000">
                <a:solidFill>
                  <a:srgbClr val="000000"/>
                </a:solidFill>
                <a:latin typeface="Arial"/>
              </a:rPr>
              <a:t>'</a:t>
            </a:r>
            <a:r>
              <a:rPr b="0" lang="tr-TR" sz="2800" spc="-1" strike="noStrike" baseline="30000">
                <a:solidFill>
                  <a:srgbClr val="000000"/>
                </a:solidFill>
                <a:latin typeface="Arial"/>
              </a:rPr>
              <a:t> </a:t>
            </a:r>
            <a:r>
              <a:rPr b="0" lang="tr-TR" sz="2400" spc="-1" strike="noStrike">
                <a:solidFill>
                  <a:srgbClr val="000000"/>
                </a:solidFill>
                <a:latin typeface="Symbol"/>
              </a:rPr>
              <a:t></a:t>
            </a:r>
            <a:endParaRPr b="0" lang="tr-TR" sz="2400" spc="-1" strike="noStrike">
              <a:latin typeface="Arial"/>
            </a:endParaRPr>
          </a:p>
        </p:txBody>
      </p:sp>
      <p:sp>
        <p:nvSpPr>
          <p:cNvPr id="1101" name="Text Box 187"/>
          <p:cNvSpPr/>
          <p:nvPr/>
        </p:nvSpPr>
        <p:spPr>
          <a:xfrm>
            <a:off x="4367160" y="2421000"/>
            <a:ext cx="260460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q</a:t>
            </a:r>
            <a:r>
              <a:rPr b="0" lang="en-US" sz="2400" spc="-1" strike="noStrike">
                <a:solidFill>
                  <a:srgbClr val="000000"/>
                </a:solidFill>
                <a:latin typeface="Arial"/>
              </a:rPr>
              <a:t>'</a:t>
            </a:r>
            <a:r>
              <a:rPr b="0" lang="tr-TR" sz="2400" spc="-1" strike="noStrike">
                <a:solidFill>
                  <a:srgbClr val="000000"/>
                </a:solidFill>
                <a:latin typeface="Arial"/>
              </a:rPr>
              <a:t> v ( p  v r </a:t>
            </a:r>
            <a:r>
              <a:rPr b="0" lang="en-US" sz="2400" spc="-1" strike="noStrike">
                <a:solidFill>
                  <a:srgbClr val="000000"/>
                </a:solidFill>
                <a:latin typeface="Arial"/>
              </a:rPr>
              <a:t>'</a:t>
            </a:r>
            <a:r>
              <a:rPr b="0" lang="tr-TR" sz="2400" spc="-1" strike="noStrike">
                <a:solidFill>
                  <a:srgbClr val="000000"/>
                </a:solidFill>
                <a:latin typeface="Arial"/>
              </a:rPr>
              <a:t> )</a:t>
            </a:r>
            <a:r>
              <a:rPr b="0" lang="en-US" sz="2400" spc="-1" strike="noStrike">
                <a:solidFill>
                  <a:srgbClr val="000000"/>
                </a:solidFill>
                <a:latin typeface="Arial"/>
              </a:rPr>
              <a:t>'</a:t>
            </a:r>
            <a:endParaRPr b="0" lang="tr-TR" sz="2400" spc="-1" strike="noStrike">
              <a:latin typeface="Arial"/>
            </a:endParaRPr>
          </a:p>
        </p:txBody>
      </p:sp>
      <p:sp>
        <p:nvSpPr>
          <p:cNvPr id="1102" name="Text Box 188"/>
          <p:cNvSpPr/>
          <p:nvPr/>
        </p:nvSpPr>
        <p:spPr>
          <a:xfrm>
            <a:off x="4354560" y="3043080"/>
            <a:ext cx="260460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q</a:t>
            </a:r>
            <a:r>
              <a:rPr b="0" lang="en-US" sz="2400" spc="-1" strike="noStrike">
                <a:solidFill>
                  <a:srgbClr val="000000"/>
                </a:solidFill>
                <a:latin typeface="Arial"/>
              </a:rPr>
              <a:t>'</a:t>
            </a:r>
            <a:r>
              <a:rPr b="0" lang="tr-TR" sz="2400" spc="-1" strike="noStrike">
                <a:solidFill>
                  <a:srgbClr val="000000"/>
                </a:solidFill>
                <a:latin typeface="Arial"/>
              </a:rPr>
              <a:t> v [ p</a:t>
            </a:r>
            <a:r>
              <a:rPr b="0" lang="en-US" sz="2400" spc="-1" strike="noStrike">
                <a:solidFill>
                  <a:srgbClr val="000000"/>
                </a:solidFill>
                <a:latin typeface="Arial"/>
              </a:rPr>
              <a:t>'</a:t>
            </a:r>
            <a:r>
              <a:rPr b="0" lang="tr-TR" sz="2400" spc="-1" strike="noStrike">
                <a:solidFill>
                  <a:srgbClr val="000000"/>
                </a:solidFill>
                <a:latin typeface="Arial"/>
              </a:rPr>
              <a:t> </a:t>
            </a:r>
            <a:r>
              <a:rPr b="1" lang="tr-TR" sz="2400" spc="-1" strike="noStrike">
                <a:solidFill>
                  <a:srgbClr val="000000"/>
                </a:solidFill>
                <a:latin typeface="Symbol"/>
              </a:rPr>
              <a:t></a:t>
            </a:r>
            <a:r>
              <a:rPr b="1" lang="tr-TR" sz="2400" spc="-1" strike="noStrike">
                <a:solidFill>
                  <a:srgbClr val="000000"/>
                </a:solidFill>
                <a:latin typeface="Arial"/>
              </a:rPr>
              <a:t> </a:t>
            </a:r>
            <a:r>
              <a:rPr b="0" lang="tr-TR" sz="2400" spc="-1" strike="noStrike">
                <a:solidFill>
                  <a:srgbClr val="000000"/>
                </a:solidFill>
                <a:latin typeface="Arial"/>
              </a:rPr>
              <a:t>( r </a:t>
            </a:r>
            <a:r>
              <a:rPr b="0" lang="en-US" sz="2400" spc="-1" strike="noStrike">
                <a:solidFill>
                  <a:srgbClr val="000000"/>
                </a:solidFill>
                <a:latin typeface="Arial"/>
              </a:rPr>
              <a:t>'</a:t>
            </a:r>
            <a:r>
              <a:rPr b="0" lang="tr-TR" sz="2400" spc="-1" strike="noStrike">
                <a:solidFill>
                  <a:srgbClr val="000000"/>
                </a:solidFill>
                <a:latin typeface="Arial"/>
              </a:rPr>
              <a:t> )</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1103" name="Text Box 189"/>
          <p:cNvSpPr/>
          <p:nvPr/>
        </p:nvSpPr>
        <p:spPr>
          <a:xfrm>
            <a:off x="4012200" y="3043080"/>
            <a:ext cx="34884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endParaRPr b="0" lang="tr-TR" sz="2400" spc="-1" strike="noStrike">
              <a:latin typeface="Arial"/>
            </a:endParaRPr>
          </a:p>
        </p:txBody>
      </p:sp>
      <p:sp>
        <p:nvSpPr>
          <p:cNvPr id="1104" name="Text Box 190"/>
          <p:cNvSpPr/>
          <p:nvPr/>
        </p:nvSpPr>
        <p:spPr>
          <a:xfrm>
            <a:off x="4351320" y="3692520"/>
            <a:ext cx="260460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q</a:t>
            </a:r>
            <a:r>
              <a:rPr b="0" lang="en-US" sz="2400" spc="-1" strike="noStrike">
                <a:solidFill>
                  <a:srgbClr val="000000"/>
                </a:solidFill>
                <a:latin typeface="Arial"/>
              </a:rPr>
              <a:t>'</a:t>
            </a:r>
            <a:r>
              <a:rPr b="0" lang="tr-TR" sz="2400" spc="-1" strike="noStrike">
                <a:solidFill>
                  <a:srgbClr val="000000"/>
                </a:solidFill>
                <a:latin typeface="Arial"/>
              </a:rPr>
              <a:t> v [ p</a:t>
            </a:r>
            <a:r>
              <a:rPr b="0" lang="en-US" sz="2400" spc="-1" strike="noStrike">
                <a:solidFill>
                  <a:srgbClr val="000000"/>
                </a:solidFill>
                <a:latin typeface="Arial"/>
              </a:rPr>
              <a:t>'</a:t>
            </a:r>
            <a:r>
              <a:rPr b="0" lang="tr-TR" sz="2400" spc="-1" strike="noStrike">
                <a:solidFill>
                  <a:srgbClr val="000000"/>
                </a:solidFill>
                <a:latin typeface="Arial"/>
              </a:rPr>
              <a:t> </a:t>
            </a:r>
            <a:r>
              <a:rPr b="1" lang="tr-TR" sz="2400" spc="-1" strike="noStrike">
                <a:solidFill>
                  <a:srgbClr val="000000"/>
                </a:solidFill>
                <a:latin typeface="Symbol"/>
              </a:rPr>
              <a:t></a:t>
            </a:r>
            <a:r>
              <a:rPr b="1" lang="tr-TR" sz="2400" spc="-1" strike="noStrike">
                <a:solidFill>
                  <a:srgbClr val="000000"/>
                </a:solidFill>
                <a:latin typeface="Arial"/>
              </a:rPr>
              <a:t> </a:t>
            </a:r>
            <a:r>
              <a:rPr b="0" lang="tr-TR" sz="2400" spc="-1" strike="noStrike">
                <a:solidFill>
                  <a:srgbClr val="000000"/>
                </a:solidFill>
                <a:latin typeface="Arial"/>
              </a:rPr>
              <a:t>r ]</a:t>
            </a:r>
            <a:endParaRPr b="0" lang="tr-TR" sz="2400" spc="-1" strike="noStrike">
              <a:latin typeface="Arial"/>
            </a:endParaRPr>
          </a:p>
        </p:txBody>
      </p:sp>
      <p:sp>
        <p:nvSpPr>
          <p:cNvPr id="1105" name="Text Box 191"/>
          <p:cNvSpPr/>
          <p:nvPr/>
        </p:nvSpPr>
        <p:spPr>
          <a:xfrm>
            <a:off x="4009320" y="3692520"/>
            <a:ext cx="34884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720" dur="indefinite" restart="never" nodeType="tmRoot">
          <p:childTnLst>
            <p:seq>
              <p:cTn id="1721" dur="indefinite" nodeType="mainSeq">
                <p:childTnLst>
                  <p:par>
                    <p:cTn id="1722" nodeType="clickEffect" fill="hold">
                      <p:stCondLst>
                        <p:cond delay="indefinite"/>
                      </p:stCondLst>
                      <p:childTnLst>
                        <p:par>
                          <p:cTn id="1723" nodeType="withEffect" fill="hold">
                            <p:stCondLst>
                              <p:cond delay="0"/>
                            </p:stCondLst>
                            <p:childTnLst>
                              <p:par>
                                <p:cTn id="1724" nodeType="clickEffect" fill="hold" presetClass="entr" presetID="23" presetSubtype="16">
                                  <p:stCondLst>
                                    <p:cond delay="0"/>
                                  </p:stCondLst>
                                  <p:childTnLst>
                                    <p:set>
                                      <p:cBhvr>
                                        <p:cTn id="1725" dur="1" fill="hold">
                                          <p:stCondLst>
                                            <p:cond delay="0"/>
                                          </p:stCondLst>
                                        </p:cTn>
                                        <p:tgtEl>
                                          <p:spTgt spid="1097"/>
                                        </p:tgtEl>
                                        <p:attrNameLst>
                                          <p:attrName>style.visibility</p:attrName>
                                        </p:attrNameLst>
                                      </p:cBhvr>
                                      <p:to>
                                        <p:strVal val="visible"/>
                                      </p:to>
                                    </p:set>
                                    <p:anim calcmode="lin" valueType="num">
                                      <p:cBhvr additive="repl">
                                        <p:cTn id="1726" dur="500" fill="hold"/>
                                        <p:tgtEl>
                                          <p:spTgt spid="1097"/>
                                        </p:tgtEl>
                                        <p:attrNameLst>
                                          <p:attrName>ppt_w</p:attrName>
                                        </p:attrNameLst>
                                      </p:cBhvr>
                                      <p:tavLst>
                                        <p:tav tm="0">
                                          <p:val>
                                            <p:fltVal val="0"/>
                                          </p:val>
                                        </p:tav>
                                        <p:tav tm="100000">
                                          <p:val>
                                            <p:strVal val="#ppt_w"/>
                                          </p:val>
                                        </p:tav>
                                      </p:tavLst>
                                    </p:anim>
                                    <p:anim calcmode="lin" valueType="num">
                                      <p:cBhvr additive="repl">
                                        <p:cTn id="1727" dur="500" fill="hold"/>
                                        <p:tgtEl>
                                          <p:spTgt spid="1097"/>
                                        </p:tgtEl>
                                        <p:attrNameLst>
                                          <p:attrName>ppt_h</p:attrName>
                                        </p:attrNameLst>
                                      </p:cBhvr>
                                      <p:tavLst>
                                        <p:tav tm="0">
                                          <p:val>
                                            <p:fltVal val="0"/>
                                          </p:val>
                                        </p:tav>
                                        <p:tav tm="100000">
                                          <p:val>
                                            <p:strVal val="#ppt_h"/>
                                          </p:val>
                                        </p:tav>
                                      </p:tavLst>
                                    </p:anim>
                                  </p:childTnLst>
                                </p:cTn>
                              </p:par>
                            </p:childTnLst>
                          </p:cTn>
                        </p:par>
                      </p:childTnLst>
                    </p:cTn>
                  </p:par>
                  <p:par>
                    <p:cTn id="1728" nodeType="clickEffect" fill="hold">
                      <p:stCondLst>
                        <p:cond delay="indefinite"/>
                      </p:stCondLst>
                      <p:childTnLst>
                        <p:par>
                          <p:cTn id="1729" nodeType="withEffect" fill="hold">
                            <p:stCondLst>
                              <p:cond delay="0"/>
                            </p:stCondLst>
                            <p:childTnLst>
                              <p:par>
                                <p:cTn id="1730" nodeType="clickEffect" fill="hold" presetClass="entr" presetID="9">
                                  <p:stCondLst>
                                    <p:cond delay="0"/>
                                  </p:stCondLst>
                                  <p:childTnLst>
                                    <p:set>
                                      <p:cBhvr>
                                        <p:cTn id="1731" dur="1" fill="hold">
                                          <p:stCondLst>
                                            <p:cond delay="0"/>
                                          </p:stCondLst>
                                        </p:cTn>
                                        <p:tgtEl>
                                          <p:spTgt spid="1098">
                                            <p:txEl>
                                              <p:pRg st="0" end="0"/>
                                            </p:txEl>
                                          </p:spTgt>
                                        </p:tgtEl>
                                        <p:attrNameLst>
                                          <p:attrName>style.visibility</p:attrName>
                                        </p:attrNameLst>
                                      </p:cBhvr>
                                      <p:to>
                                        <p:strVal val="visible"/>
                                      </p:to>
                                    </p:set>
                                    <p:animEffect filter="dissolve" transition="in">
                                      <p:cBhvr additive="repl">
                                        <p:cTn id="1732" dur="500"/>
                                        <p:tgtEl>
                                          <p:spTgt spid="1098">
                                            <p:txEl>
                                              <p:pRg st="0" end="0"/>
                                            </p:txEl>
                                          </p:spTgt>
                                        </p:tgtEl>
                                      </p:cBhvr>
                                    </p:animEffect>
                                  </p:childTnLst>
                                </p:cTn>
                              </p:par>
                            </p:childTnLst>
                          </p:cTn>
                        </p:par>
                      </p:childTnLst>
                    </p:cTn>
                  </p:par>
                  <p:par>
                    <p:cTn id="1733" nodeType="clickEffect" fill="hold">
                      <p:stCondLst>
                        <p:cond delay="indefinite"/>
                      </p:stCondLst>
                      <p:childTnLst>
                        <p:par>
                          <p:cTn id="1734" nodeType="withEffect" fill="hold">
                            <p:stCondLst>
                              <p:cond delay="0"/>
                            </p:stCondLst>
                            <p:childTnLst>
                              <p:par>
                                <p:cTn id="1735" nodeType="clickEffect" fill="hold" presetClass="entr" presetID="23" presetSubtype="16">
                                  <p:stCondLst>
                                    <p:cond delay="0"/>
                                  </p:stCondLst>
                                  <p:childTnLst>
                                    <p:set>
                                      <p:cBhvr>
                                        <p:cTn id="1736" dur="1" fill="hold">
                                          <p:stCondLst>
                                            <p:cond delay="0"/>
                                          </p:stCondLst>
                                        </p:cTn>
                                        <p:tgtEl>
                                          <p:spTgt spid="1099"/>
                                        </p:tgtEl>
                                        <p:attrNameLst>
                                          <p:attrName>style.visibility</p:attrName>
                                        </p:attrNameLst>
                                      </p:cBhvr>
                                      <p:to>
                                        <p:strVal val="visible"/>
                                      </p:to>
                                    </p:set>
                                    <p:anim calcmode="lin" valueType="num">
                                      <p:cBhvr additive="repl">
                                        <p:cTn id="1737" dur="500" fill="hold"/>
                                        <p:tgtEl>
                                          <p:spTgt spid="1099"/>
                                        </p:tgtEl>
                                        <p:attrNameLst>
                                          <p:attrName>ppt_w</p:attrName>
                                        </p:attrNameLst>
                                      </p:cBhvr>
                                      <p:tavLst>
                                        <p:tav tm="0">
                                          <p:val>
                                            <p:fltVal val="0"/>
                                          </p:val>
                                        </p:tav>
                                        <p:tav tm="100000">
                                          <p:val>
                                            <p:strVal val="#ppt_w"/>
                                          </p:val>
                                        </p:tav>
                                      </p:tavLst>
                                    </p:anim>
                                    <p:anim calcmode="lin" valueType="num">
                                      <p:cBhvr additive="repl">
                                        <p:cTn id="1738" dur="500" fill="hold"/>
                                        <p:tgtEl>
                                          <p:spTgt spid="1099"/>
                                        </p:tgtEl>
                                        <p:attrNameLst>
                                          <p:attrName>ppt_h</p:attrName>
                                        </p:attrNameLst>
                                      </p:cBhvr>
                                      <p:tavLst>
                                        <p:tav tm="0">
                                          <p:val>
                                            <p:fltVal val="0"/>
                                          </p:val>
                                        </p:tav>
                                        <p:tav tm="100000">
                                          <p:val>
                                            <p:strVal val="#ppt_h"/>
                                          </p:val>
                                        </p:tav>
                                      </p:tavLst>
                                    </p:anim>
                                  </p:childTnLst>
                                </p:cTn>
                              </p:par>
                            </p:childTnLst>
                          </p:cTn>
                        </p:par>
                      </p:childTnLst>
                    </p:cTn>
                  </p:par>
                  <p:par>
                    <p:cTn id="1739" nodeType="clickEffect" fill="hold">
                      <p:stCondLst>
                        <p:cond delay="indefinite"/>
                      </p:stCondLst>
                      <p:childTnLst>
                        <p:par>
                          <p:cTn id="1740" nodeType="withEffect" fill="hold">
                            <p:stCondLst>
                              <p:cond delay="0"/>
                            </p:stCondLst>
                            <p:childTnLst>
                              <p:par>
                                <p:cTn id="1741" nodeType="clickEffect" fill="hold" presetClass="entr" presetID="9">
                                  <p:stCondLst>
                                    <p:cond delay="0"/>
                                  </p:stCondLst>
                                  <p:childTnLst>
                                    <p:set>
                                      <p:cBhvr>
                                        <p:cTn id="1742" dur="1" fill="hold">
                                          <p:stCondLst>
                                            <p:cond delay="0"/>
                                          </p:stCondLst>
                                        </p:cTn>
                                        <p:tgtEl>
                                          <p:spTgt spid="1100"/>
                                        </p:tgtEl>
                                        <p:attrNameLst>
                                          <p:attrName>style.visibility</p:attrName>
                                        </p:attrNameLst>
                                      </p:cBhvr>
                                      <p:to>
                                        <p:strVal val="visible"/>
                                      </p:to>
                                    </p:set>
                                    <p:animEffect filter="dissolve" transition="in">
                                      <p:cBhvr additive="repl">
                                        <p:cTn id="1743" dur="500"/>
                                        <p:tgtEl>
                                          <p:spTgt spid="1100"/>
                                        </p:tgtEl>
                                      </p:cBhvr>
                                    </p:animEffect>
                                  </p:childTnLst>
                                </p:cTn>
                              </p:par>
                            </p:childTnLst>
                          </p:cTn>
                        </p:par>
                      </p:childTnLst>
                    </p:cTn>
                  </p:par>
                  <p:par>
                    <p:cTn id="1744" nodeType="clickEffect" fill="hold">
                      <p:stCondLst>
                        <p:cond delay="indefinite"/>
                      </p:stCondLst>
                      <p:childTnLst>
                        <p:par>
                          <p:cTn id="1745" nodeType="withEffect" fill="hold">
                            <p:stCondLst>
                              <p:cond delay="0"/>
                            </p:stCondLst>
                            <p:childTnLst>
                              <p:par>
                                <p:cTn id="1746" nodeType="clickEffect" fill="hold" presetClass="entr" presetID="9">
                                  <p:stCondLst>
                                    <p:cond delay="0"/>
                                  </p:stCondLst>
                                  <p:childTnLst>
                                    <p:set>
                                      <p:cBhvr>
                                        <p:cTn id="1747" dur="1" fill="hold">
                                          <p:stCondLst>
                                            <p:cond delay="0"/>
                                          </p:stCondLst>
                                        </p:cTn>
                                        <p:tgtEl>
                                          <p:spTgt spid="1101"/>
                                        </p:tgtEl>
                                        <p:attrNameLst>
                                          <p:attrName>style.visibility</p:attrName>
                                        </p:attrNameLst>
                                      </p:cBhvr>
                                      <p:to>
                                        <p:strVal val="visible"/>
                                      </p:to>
                                    </p:set>
                                    <p:animEffect filter="dissolve" transition="in">
                                      <p:cBhvr additive="repl">
                                        <p:cTn id="1748" dur="500"/>
                                        <p:tgtEl>
                                          <p:spTgt spid="1101"/>
                                        </p:tgtEl>
                                      </p:cBhvr>
                                    </p:animEffect>
                                  </p:childTnLst>
                                </p:cTn>
                              </p:par>
                            </p:childTnLst>
                          </p:cTn>
                        </p:par>
                      </p:childTnLst>
                    </p:cTn>
                  </p:par>
                  <p:par>
                    <p:cTn id="1749" nodeType="clickEffect" fill="hold">
                      <p:stCondLst>
                        <p:cond delay="indefinite"/>
                      </p:stCondLst>
                      <p:childTnLst>
                        <p:par>
                          <p:cTn id="1750" nodeType="withEffect" fill="hold">
                            <p:stCondLst>
                              <p:cond delay="0"/>
                            </p:stCondLst>
                            <p:childTnLst>
                              <p:par>
                                <p:cTn id="1751" nodeType="clickEffect" fill="hold" presetClass="entr" presetID="9">
                                  <p:stCondLst>
                                    <p:cond delay="0"/>
                                  </p:stCondLst>
                                  <p:childTnLst>
                                    <p:set>
                                      <p:cBhvr>
                                        <p:cTn id="1752" dur="1" fill="hold">
                                          <p:stCondLst>
                                            <p:cond delay="0"/>
                                          </p:stCondLst>
                                        </p:cTn>
                                        <p:tgtEl>
                                          <p:spTgt spid="1103"/>
                                        </p:tgtEl>
                                        <p:attrNameLst>
                                          <p:attrName>style.visibility</p:attrName>
                                        </p:attrNameLst>
                                      </p:cBhvr>
                                      <p:to>
                                        <p:strVal val="visible"/>
                                      </p:to>
                                    </p:set>
                                    <p:animEffect filter="dissolve" transition="in">
                                      <p:cBhvr additive="repl">
                                        <p:cTn id="1753" dur="500"/>
                                        <p:tgtEl>
                                          <p:spTgt spid="1103"/>
                                        </p:tgtEl>
                                      </p:cBhvr>
                                    </p:animEffect>
                                  </p:childTnLst>
                                </p:cTn>
                              </p:par>
                            </p:childTnLst>
                          </p:cTn>
                        </p:par>
                      </p:childTnLst>
                    </p:cTn>
                  </p:par>
                  <p:par>
                    <p:cTn id="1754" nodeType="clickEffect" fill="hold">
                      <p:stCondLst>
                        <p:cond delay="indefinite"/>
                      </p:stCondLst>
                      <p:childTnLst>
                        <p:par>
                          <p:cTn id="1755" nodeType="withEffect" fill="hold">
                            <p:stCondLst>
                              <p:cond delay="0"/>
                            </p:stCondLst>
                            <p:childTnLst>
                              <p:par>
                                <p:cTn id="1756" nodeType="clickEffect" fill="hold" presetClass="entr" presetID="9">
                                  <p:stCondLst>
                                    <p:cond delay="0"/>
                                  </p:stCondLst>
                                  <p:childTnLst>
                                    <p:set>
                                      <p:cBhvr>
                                        <p:cTn id="1757" dur="1" fill="hold">
                                          <p:stCondLst>
                                            <p:cond delay="0"/>
                                          </p:stCondLst>
                                        </p:cTn>
                                        <p:tgtEl>
                                          <p:spTgt spid="1102"/>
                                        </p:tgtEl>
                                        <p:attrNameLst>
                                          <p:attrName>style.visibility</p:attrName>
                                        </p:attrNameLst>
                                      </p:cBhvr>
                                      <p:to>
                                        <p:strVal val="visible"/>
                                      </p:to>
                                    </p:set>
                                    <p:animEffect filter="dissolve" transition="in">
                                      <p:cBhvr additive="repl">
                                        <p:cTn id="1758" dur="500"/>
                                        <p:tgtEl>
                                          <p:spTgt spid="1102"/>
                                        </p:tgtEl>
                                      </p:cBhvr>
                                    </p:animEffect>
                                  </p:childTnLst>
                                </p:cTn>
                              </p:par>
                            </p:childTnLst>
                          </p:cTn>
                        </p:par>
                      </p:childTnLst>
                    </p:cTn>
                  </p:par>
                  <p:par>
                    <p:cTn id="1759" nodeType="clickEffect" fill="hold">
                      <p:stCondLst>
                        <p:cond delay="indefinite"/>
                      </p:stCondLst>
                      <p:childTnLst>
                        <p:par>
                          <p:cTn id="1760" nodeType="withEffect" fill="hold">
                            <p:stCondLst>
                              <p:cond delay="0"/>
                            </p:stCondLst>
                            <p:childTnLst>
                              <p:par>
                                <p:cTn id="1761" nodeType="clickEffect" fill="hold" presetClass="entr" presetID="9">
                                  <p:stCondLst>
                                    <p:cond delay="0"/>
                                  </p:stCondLst>
                                  <p:childTnLst>
                                    <p:set>
                                      <p:cBhvr>
                                        <p:cTn id="1762" dur="1" fill="hold">
                                          <p:stCondLst>
                                            <p:cond delay="0"/>
                                          </p:stCondLst>
                                        </p:cTn>
                                        <p:tgtEl>
                                          <p:spTgt spid="1105"/>
                                        </p:tgtEl>
                                        <p:attrNameLst>
                                          <p:attrName>style.visibility</p:attrName>
                                        </p:attrNameLst>
                                      </p:cBhvr>
                                      <p:to>
                                        <p:strVal val="visible"/>
                                      </p:to>
                                    </p:set>
                                    <p:animEffect filter="dissolve" transition="in">
                                      <p:cBhvr additive="repl">
                                        <p:cTn id="1763" dur="500"/>
                                        <p:tgtEl>
                                          <p:spTgt spid="1105"/>
                                        </p:tgtEl>
                                      </p:cBhvr>
                                    </p:animEffect>
                                  </p:childTnLst>
                                </p:cTn>
                              </p:par>
                            </p:childTnLst>
                          </p:cTn>
                        </p:par>
                      </p:childTnLst>
                    </p:cTn>
                  </p:par>
                  <p:par>
                    <p:cTn id="1764" nodeType="clickEffect" fill="hold">
                      <p:stCondLst>
                        <p:cond delay="indefinite"/>
                      </p:stCondLst>
                      <p:childTnLst>
                        <p:par>
                          <p:cTn id="1765" nodeType="withEffect" fill="hold">
                            <p:stCondLst>
                              <p:cond delay="0"/>
                            </p:stCondLst>
                            <p:childTnLst>
                              <p:par>
                                <p:cTn id="1766" nodeType="clickEffect" fill="hold" presetClass="entr" presetID="9">
                                  <p:stCondLst>
                                    <p:cond delay="0"/>
                                  </p:stCondLst>
                                  <p:childTnLst>
                                    <p:set>
                                      <p:cBhvr>
                                        <p:cTn id="1767" dur="1" fill="hold">
                                          <p:stCondLst>
                                            <p:cond delay="0"/>
                                          </p:stCondLst>
                                        </p:cTn>
                                        <p:tgtEl>
                                          <p:spTgt spid="1104"/>
                                        </p:tgtEl>
                                        <p:attrNameLst>
                                          <p:attrName>style.visibility</p:attrName>
                                        </p:attrNameLst>
                                      </p:cBhvr>
                                      <p:to>
                                        <p:strVal val="visible"/>
                                      </p:to>
                                    </p:set>
                                    <p:animEffect filter="dissolve" transition="in">
                                      <p:cBhvr additive="repl">
                                        <p:cTn id="1768" dur="500"/>
                                        <p:tgtEl>
                                          <p:spTgt spid="1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6" name="Text Box 183"/>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107" name="Text Box 184"/>
          <p:cNvSpPr/>
          <p:nvPr/>
        </p:nvSpPr>
        <p:spPr>
          <a:xfrm>
            <a:off x="1825560" y="1093680"/>
            <a:ext cx="837360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 q</a:t>
            </a:r>
            <a:r>
              <a:rPr b="0" lang="en-US" sz="2400" spc="-1" strike="noStrike">
                <a:solidFill>
                  <a:srgbClr val="000000"/>
                </a:solidFill>
                <a:latin typeface="Arial"/>
              </a:rPr>
              <a:t>'</a:t>
            </a:r>
            <a:r>
              <a:rPr b="0" lang="tr-TR" sz="2400" spc="-1" strike="noStrike">
                <a:solidFill>
                  <a:srgbClr val="000000"/>
                </a:solidFill>
                <a:latin typeface="Arial"/>
              </a:rPr>
              <a:t> v 0 ) </a:t>
            </a:r>
            <a:r>
              <a:rPr b="1" lang="tr-TR" sz="2400" spc="-1" strike="noStrike">
                <a:solidFill>
                  <a:srgbClr val="000000"/>
                </a:solidFill>
                <a:latin typeface="Symbol"/>
              </a:rPr>
              <a:t></a:t>
            </a:r>
            <a:r>
              <a:rPr b="0" lang="tr-TR" sz="2400" spc="-1" strike="noStrike">
                <a:solidFill>
                  <a:srgbClr val="000000"/>
                </a:solidFill>
                <a:latin typeface="Arial"/>
              </a:rPr>
              <a:t> ( 1  v p </a:t>
            </a:r>
            <a:r>
              <a:rPr b="0" lang="en-US" sz="2400" spc="-1" strike="noStrike">
                <a:solidFill>
                  <a:srgbClr val="000000"/>
                </a:solidFill>
                <a:latin typeface="Arial"/>
              </a:rPr>
              <a:t>'</a:t>
            </a:r>
            <a:r>
              <a:rPr b="0" lang="tr-TR" sz="2400" spc="-1" strike="noStrike">
                <a:solidFill>
                  <a:srgbClr val="000000"/>
                </a:solidFill>
                <a:latin typeface="Arial"/>
              </a:rPr>
              <a:t> ) önermesinin değilini yazınız.</a:t>
            </a:r>
            <a:endParaRPr b="0" lang="tr-TR" sz="2400" spc="-1" strike="noStrike">
              <a:latin typeface="Arial"/>
            </a:endParaRPr>
          </a:p>
        </p:txBody>
      </p:sp>
      <p:sp>
        <p:nvSpPr>
          <p:cNvPr id="1108" name="Text Box 185"/>
          <p:cNvSpPr/>
          <p:nvPr/>
        </p:nvSpPr>
        <p:spPr>
          <a:xfrm>
            <a:off x="1809720" y="170028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
        <p:nvSpPr>
          <p:cNvPr id="1109" name="Text Box 184"/>
          <p:cNvSpPr/>
          <p:nvPr/>
        </p:nvSpPr>
        <p:spPr>
          <a:xfrm>
            <a:off x="1847880" y="3187800"/>
            <a:ext cx="345564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 q</a:t>
            </a:r>
            <a:r>
              <a:rPr b="0" lang="en-US" sz="2400" spc="-1" strike="noStrike">
                <a:solidFill>
                  <a:srgbClr val="000000"/>
                </a:solidFill>
                <a:latin typeface="Arial"/>
              </a:rPr>
              <a:t>'</a:t>
            </a:r>
            <a:r>
              <a:rPr b="0" lang="tr-TR" sz="2400" spc="-1" strike="noStrike">
                <a:solidFill>
                  <a:srgbClr val="000000"/>
                </a:solidFill>
                <a:latin typeface="Arial"/>
              </a:rPr>
              <a:t> v 0 ) </a:t>
            </a:r>
            <a:r>
              <a:rPr b="1" lang="tr-TR" sz="2400" spc="-1" strike="noStrike">
                <a:solidFill>
                  <a:srgbClr val="000000"/>
                </a:solidFill>
                <a:latin typeface="Symbol"/>
              </a:rPr>
              <a:t></a:t>
            </a:r>
            <a:r>
              <a:rPr b="0" lang="tr-TR" sz="2400" spc="-1" strike="noStrike">
                <a:solidFill>
                  <a:srgbClr val="000000"/>
                </a:solidFill>
                <a:latin typeface="Arial"/>
              </a:rPr>
              <a:t> ( 1  v p </a:t>
            </a:r>
            <a:r>
              <a:rPr b="0" lang="en-US" sz="2400" spc="-1" strike="noStrike">
                <a:solidFill>
                  <a:srgbClr val="000000"/>
                </a:solidFill>
                <a:latin typeface="Arial"/>
              </a:rPr>
              <a:t>'</a:t>
            </a:r>
            <a:r>
              <a:rPr b="0" lang="tr-TR" sz="2400" spc="-1" strike="noStrike">
                <a:solidFill>
                  <a:srgbClr val="000000"/>
                </a:solidFill>
                <a:latin typeface="Arial"/>
              </a:rPr>
              <a:t> ) </a:t>
            </a:r>
            <a:r>
              <a:rPr b="0" lang="tr-TR" sz="2400" spc="-1" strike="noStrike">
                <a:solidFill>
                  <a:srgbClr val="000000"/>
                </a:solidFill>
                <a:latin typeface="Symbol"/>
              </a:rPr>
              <a:t></a:t>
            </a:r>
            <a:r>
              <a:rPr b="0" lang="tr-TR" sz="2400" spc="-1" strike="noStrike">
                <a:solidFill>
                  <a:srgbClr val="000000"/>
                </a:solidFill>
                <a:latin typeface="Arial"/>
              </a:rPr>
              <a:t> </a:t>
            </a:r>
            <a:endParaRPr b="0" lang="tr-TR" sz="2400" spc="-1" strike="noStrike">
              <a:latin typeface="Arial"/>
            </a:endParaRPr>
          </a:p>
        </p:txBody>
      </p:sp>
      <p:sp>
        <p:nvSpPr>
          <p:cNvPr id="1110" name="Text Box 184"/>
          <p:cNvSpPr/>
          <p:nvPr/>
        </p:nvSpPr>
        <p:spPr>
          <a:xfrm>
            <a:off x="5016600" y="3186000"/>
            <a:ext cx="100764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q</a:t>
            </a:r>
            <a:r>
              <a:rPr b="0" lang="en-US" sz="2400" spc="-1" strike="noStrike">
                <a:solidFill>
                  <a:srgbClr val="000000"/>
                </a:solidFill>
                <a:latin typeface="Arial"/>
              </a:rPr>
              <a:t>'</a:t>
            </a:r>
            <a:r>
              <a:rPr b="0" lang="tr-TR" sz="2400" spc="-1" strike="noStrike">
                <a:solidFill>
                  <a:srgbClr val="000000"/>
                </a:solidFill>
                <a:latin typeface="Arial"/>
              </a:rPr>
              <a:t> </a:t>
            </a:r>
            <a:r>
              <a:rPr b="1" lang="tr-TR" sz="2400" spc="-1" strike="noStrike">
                <a:solidFill>
                  <a:srgbClr val="000000"/>
                </a:solidFill>
                <a:latin typeface="Symbol"/>
              </a:rPr>
              <a:t></a:t>
            </a:r>
            <a:r>
              <a:rPr b="0" lang="tr-TR" sz="2400" spc="-1" strike="noStrike">
                <a:solidFill>
                  <a:srgbClr val="000000"/>
                </a:solidFill>
                <a:latin typeface="Arial"/>
              </a:rPr>
              <a:t> 1 </a:t>
            </a:r>
            <a:endParaRPr b="0" lang="tr-TR" sz="2400" spc="-1" strike="noStrike">
              <a:latin typeface="Arial"/>
            </a:endParaRPr>
          </a:p>
        </p:txBody>
      </p:sp>
      <p:sp>
        <p:nvSpPr>
          <p:cNvPr id="1111" name="Text Box 184"/>
          <p:cNvSpPr/>
          <p:nvPr/>
        </p:nvSpPr>
        <p:spPr>
          <a:xfrm>
            <a:off x="5880240" y="3186000"/>
            <a:ext cx="86328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q</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1112" name="Text Box 184"/>
          <p:cNvSpPr/>
          <p:nvPr/>
        </p:nvSpPr>
        <p:spPr>
          <a:xfrm>
            <a:off x="1833480" y="2208240"/>
            <a:ext cx="8373600" cy="821880"/>
          </a:xfrm>
          <a:prstGeom prst="rect">
            <a:avLst/>
          </a:prstGeom>
          <a:solidFill>
            <a:srgbClr val="009999"/>
          </a:solid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ffffff"/>
                </a:solidFill>
                <a:latin typeface="Arial"/>
              </a:rPr>
              <a:t>( q</a:t>
            </a:r>
            <a:r>
              <a:rPr b="0" lang="en-US" sz="2400" spc="-1" strike="noStrike">
                <a:solidFill>
                  <a:srgbClr val="ffffff"/>
                </a:solidFill>
                <a:latin typeface="Arial"/>
              </a:rPr>
              <a:t>'</a:t>
            </a:r>
            <a:r>
              <a:rPr b="0" lang="tr-TR" sz="2400" spc="-1" strike="noStrike">
                <a:solidFill>
                  <a:srgbClr val="ffffff"/>
                </a:solidFill>
                <a:latin typeface="Arial"/>
              </a:rPr>
              <a:t> v 0 ) </a:t>
            </a:r>
            <a:r>
              <a:rPr b="1" lang="tr-TR" sz="2400" spc="-1" strike="noStrike">
                <a:solidFill>
                  <a:srgbClr val="ffffff"/>
                </a:solidFill>
                <a:latin typeface="Symbol"/>
              </a:rPr>
              <a:t></a:t>
            </a:r>
            <a:r>
              <a:rPr b="0" lang="tr-TR" sz="2400" spc="-1" strike="noStrike">
                <a:solidFill>
                  <a:srgbClr val="ffffff"/>
                </a:solidFill>
                <a:latin typeface="Arial"/>
              </a:rPr>
              <a:t> ( 1  v p </a:t>
            </a:r>
            <a:r>
              <a:rPr b="0" lang="en-US" sz="2400" spc="-1" strike="noStrike">
                <a:solidFill>
                  <a:srgbClr val="ffffff"/>
                </a:solidFill>
                <a:latin typeface="Arial"/>
              </a:rPr>
              <a:t>'</a:t>
            </a:r>
            <a:r>
              <a:rPr b="0" lang="tr-TR" sz="2400" spc="-1" strike="noStrike">
                <a:solidFill>
                  <a:srgbClr val="ffffff"/>
                </a:solidFill>
                <a:latin typeface="Arial"/>
              </a:rPr>
              <a:t> ) önermesinin en sade halini yazdıktan sonra değilini ( olumsuzunu) alalım.</a:t>
            </a:r>
            <a:endParaRPr b="0" lang="tr-TR" sz="2400" spc="-1" strike="noStrike">
              <a:latin typeface="Arial"/>
            </a:endParaRPr>
          </a:p>
        </p:txBody>
      </p:sp>
      <p:sp>
        <p:nvSpPr>
          <p:cNvPr id="1113" name="Text Box 184"/>
          <p:cNvSpPr/>
          <p:nvPr/>
        </p:nvSpPr>
        <p:spPr>
          <a:xfrm>
            <a:off x="1833480" y="4005360"/>
            <a:ext cx="527004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q</a:t>
            </a:r>
            <a:r>
              <a:rPr b="0" lang="en-US" sz="2400" spc="-1" strike="noStrike">
                <a:solidFill>
                  <a:srgbClr val="000000"/>
                </a:solidFill>
                <a:latin typeface="Arial"/>
              </a:rPr>
              <a:t>'</a:t>
            </a:r>
            <a:r>
              <a:rPr b="0" lang="tr-TR" sz="2400" spc="-1" strike="noStrike">
                <a:solidFill>
                  <a:srgbClr val="000000"/>
                </a:solidFill>
                <a:latin typeface="Arial"/>
              </a:rPr>
              <a:t> önermesinin değili (q</a:t>
            </a:r>
            <a:r>
              <a:rPr b="0" lang="en-US" sz="2400" spc="-1" strike="noStrike">
                <a:solidFill>
                  <a:srgbClr val="000000"/>
                </a:solidFill>
                <a:latin typeface="Arial"/>
              </a:rPr>
              <a:t>'</a:t>
            </a:r>
            <a:r>
              <a:rPr b="0" lang="tr-TR" sz="2400" spc="-1" strike="noStrike">
                <a:solidFill>
                  <a:srgbClr val="000000"/>
                </a:solidFill>
                <a:latin typeface="Arial"/>
              </a:rPr>
              <a:t> )</a:t>
            </a: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q</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769" dur="indefinite" restart="never" nodeType="tmRoot">
          <p:childTnLst>
            <p:seq>
              <p:cTn id="1770" dur="indefinite" nodeType="mainSeq">
                <p:childTnLst>
                  <p:par>
                    <p:cTn id="1771" nodeType="clickEffect" fill="hold">
                      <p:stCondLst>
                        <p:cond delay="indefinite"/>
                      </p:stCondLst>
                      <p:childTnLst>
                        <p:par>
                          <p:cTn id="1772" nodeType="withEffect" fill="hold">
                            <p:stCondLst>
                              <p:cond delay="0"/>
                            </p:stCondLst>
                            <p:childTnLst>
                              <p:par>
                                <p:cTn id="1773" nodeType="clickEffect" fill="hold" presetClass="entr" presetID="23" presetSubtype="16">
                                  <p:stCondLst>
                                    <p:cond delay="0"/>
                                  </p:stCondLst>
                                  <p:childTnLst>
                                    <p:set>
                                      <p:cBhvr>
                                        <p:cTn id="1774" dur="1" fill="hold">
                                          <p:stCondLst>
                                            <p:cond delay="0"/>
                                          </p:stCondLst>
                                        </p:cTn>
                                        <p:tgtEl>
                                          <p:spTgt spid="1106"/>
                                        </p:tgtEl>
                                        <p:attrNameLst>
                                          <p:attrName>style.visibility</p:attrName>
                                        </p:attrNameLst>
                                      </p:cBhvr>
                                      <p:to>
                                        <p:strVal val="visible"/>
                                      </p:to>
                                    </p:set>
                                    <p:anim calcmode="lin" valueType="num">
                                      <p:cBhvr additive="repl">
                                        <p:cTn id="1775" dur="500" fill="hold"/>
                                        <p:tgtEl>
                                          <p:spTgt spid="1106"/>
                                        </p:tgtEl>
                                        <p:attrNameLst>
                                          <p:attrName>ppt_w</p:attrName>
                                        </p:attrNameLst>
                                      </p:cBhvr>
                                      <p:tavLst>
                                        <p:tav tm="0">
                                          <p:val>
                                            <p:fltVal val="0"/>
                                          </p:val>
                                        </p:tav>
                                        <p:tav tm="100000">
                                          <p:val>
                                            <p:strVal val="#ppt_w"/>
                                          </p:val>
                                        </p:tav>
                                      </p:tavLst>
                                    </p:anim>
                                    <p:anim calcmode="lin" valueType="num">
                                      <p:cBhvr additive="repl">
                                        <p:cTn id="1776" dur="500" fill="hold"/>
                                        <p:tgtEl>
                                          <p:spTgt spid="1106"/>
                                        </p:tgtEl>
                                        <p:attrNameLst>
                                          <p:attrName>ppt_h</p:attrName>
                                        </p:attrNameLst>
                                      </p:cBhvr>
                                      <p:tavLst>
                                        <p:tav tm="0">
                                          <p:val>
                                            <p:fltVal val="0"/>
                                          </p:val>
                                        </p:tav>
                                        <p:tav tm="100000">
                                          <p:val>
                                            <p:strVal val="#ppt_h"/>
                                          </p:val>
                                        </p:tav>
                                      </p:tavLst>
                                    </p:anim>
                                  </p:childTnLst>
                                </p:cTn>
                              </p:par>
                            </p:childTnLst>
                          </p:cTn>
                        </p:par>
                      </p:childTnLst>
                    </p:cTn>
                  </p:par>
                  <p:par>
                    <p:cTn id="1777" nodeType="clickEffect" fill="hold">
                      <p:stCondLst>
                        <p:cond delay="indefinite"/>
                      </p:stCondLst>
                      <p:childTnLst>
                        <p:par>
                          <p:cTn id="1778" nodeType="withEffect" fill="hold">
                            <p:stCondLst>
                              <p:cond delay="0"/>
                            </p:stCondLst>
                            <p:childTnLst>
                              <p:par>
                                <p:cTn id="1779" nodeType="clickEffect" fill="hold" presetClass="entr" presetID="9">
                                  <p:stCondLst>
                                    <p:cond delay="0"/>
                                  </p:stCondLst>
                                  <p:childTnLst>
                                    <p:set>
                                      <p:cBhvr>
                                        <p:cTn id="1780" dur="1" fill="hold">
                                          <p:stCondLst>
                                            <p:cond delay="0"/>
                                          </p:stCondLst>
                                        </p:cTn>
                                        <p:tgtEl>
                                          <p:spTgt spid="1107">
                                            <p:txEl>
                                              <p:pRg st="0" end="0"/>
                                            </p:txEl>
                                          </p:spTgt>
                                        </p:tgtEl>
                                        <p:attrNameLst>
                                          <p:attrName>style.visibility</p:attrName>
                                        </p:attrNameLst>
                                      </p:cBhvr>
                                      <p:to>
                                        <p:strVal val="visible"/>
                                      </p:to>
                                    </p:set>
                                    <p:animEffect filter="dissolve" transition="in">
                                      <p:cBhvr additive="repl">
                                        <p:cTn id="1781" dur="500"/>
                                        <p:tgtEl>
                                          <p:spTgt spid="1107">
                                            <p:txEl>
                                              <p:pRg st="0" end="0"/>
                                            </p:txEl>
                                          </p:spTgt>
                                        </p:tgtEl>
                                      </p:cBhvr>
                                    </p:animEffect>
                                  </p:childTnLst>
                                </p:cTn>
                              </p:par>
                            </p:childTnLst>
                          </p:cTn>
                        </p:par>
                      </p:childTnLst>
                    </p:cTn>
                  </p:par>
                  <p:par>
                    <p:cTn id="1782" nodeType="clickEffect" fill="hold">
                      <p:stCondLst>
                        <p:cond delay="indefinite"/>
                      </p:stCondLst>
                      <p:childTnLst>
                        <p:par>
                          <p:cTn id="1783" nodeType="withEffect" fill="hold">
                            <p:stCondLst>
                              <p:cond delay="0"/>
                            </p:stCondLst>
                            <p:childTnLst>
                              <p:par>
                                <p:cTn id="1784" nodeType="clickEffect" fill="hold" presetClass="entr" presetID="23" presetSubtype="16">
                                  <p:stCondLst>
                                    <p:cond delay="0"/>
                                  </p:stCondLst>
                                  <p:childTnLst>
                                    <p:set>
                                      <p:cBhvr>
                                        <p:cTn id="1785" dur="1" fill="hold">
                                          <p:stCondLst>
                                            <p:cond delay="0"/>
                                          </p:stCondLst>
                                        </p:cTn>
                                        <p:tgtEl>
                                          <p:spTgt spid="1108"/>
                                        </p:tgtEl>
                                        <p:attrNameLst>
                                          <p:attrName>style.visibility</p:attrName>
                                        </p:attrNameLst>
                                      </p:cBhvr>
                                      <p:to>
                                        <p:strVal val="visible"/>
                                      </p:to>
                                    </p:set>
                                    <p:anim calcmode="lin" valueType="num">
                                      <p:cBhvr additive="repl">
                                        <p:cTn id="1786" dur="500" fill="hold"/>
                                        <p:tgtEl>
                                          <p:spTgt spid="1108"/>
                                        </p:tgtEl>
                                        <p:attrNameLst>
                                          <p:attrName>ppt_w</p:attrName>
                                        </p:attrNameLst>
                                      </p:cBhvr>
                                      <p:tavLst>
                                        <p:tav tm="0">
                                          <p:val>
                                            <p:fltVal val="0"/>
                                          </p:val>
                                        </p:tav>
                                        <p:tav tm="100000">
                                          <p:val>
                                            <p:strVal val="#ppt_w"/>
                                          </p:val>
                                        </p:tav>
                                      </p:tavLst>
                                    </p:anim>
                                    <p:anim calcmode="lin" valueType="num">
                                      <p:cBhvr additive="repl">
                                        <p:cTn id="1787" dur="500" fill="hold"/>
                                        <p:tgtEl>
                                          <p:spTgt spid="1108"/>
                                        </p:tgtEl>
                                        <p:attrNameLst>
                                          <p:attrName>ppt_h</p:attrName>
                                        </p:attrNameLst>
                                      </p:cBhvr>
                                      <p:tavLst>
                                        <p:tav tm="0">
                                          <p:val>
                                            <p:fltVal val="0"/>
                                          </p:val>
                                        </p:tav>
                                        <p:tav tm="100000">
                                          <p:val>
                                            <p:strVal val="#ppt_h"/>
                                          </p:val>
                                        </p:tav>
                                      </p:tavLst>
                                    </p:anim>
                                  </p:childTnLst>
                                </p:cTn>
                              </p:par>
                            </p:childTnLst>
                          </p:cTn>
                        </p:par>
                      </p:childTnLst>
                    </p:cTn>
                  </p:par>
                  <p:par>
                    <p:cTn id="1788" nodeType="clickEffect" fill="hold">
                      <p:stCondLst>
                        <p:cond delay="indefinite"/>
                      </p:stCondLst>
                      <p:childTnLst>
                        <p:par>
                          <p:cTn id="1789" nodeType="withEffect" fill="hold">
                            <p:stCondLst>
                              <p:cond delay="0"/>
                            </p:stCondLst>
                            <p:childTnLst>
                              <p:par>
                                <p:cTn id="1790" nodeType="clickEffect" fill="hold" presetClass="entr" presetID="9">
                                  <p:stCondLst>
                                    <p:cond delay="0"/>
                                  </p:stCondLst>
                                  <p:childTnLst>
                                    <p:set>
                                      <p:cBhvr>
                                        <p:cTn id="1791" dur="1" fill="hold">
                                          <p:stCondLst>
                                            <p:cond delay="0"/>
                                          </p:stCondLst>
                                        </p:cTn>
                                        <p:tgtEl>
                                          <p:spTgt spid="1112"/>
                                        </p:tgtEl>
                                        <p:attrNameLst>
                                          <p:attrName>style.visibility</p:attrName>
                                        </p:attrNameLst>
                                      </p:cBhvr>
                                      <p:to>
                                        <p:strVal val="visible"/>
                                      </p:to>
                                    </p:set>
                                    <p:animEffect filter="dissolve" transition="in">
                                      <p:cBhvr additive="repl">
                                        <p:cTn id="1792" dur="500"/>
                                        <p:tgtEl>
                                          <p:spTgt spid="1112"/>
                                        </p:tgtEl>
                                      </p:cBhvr>
                                    </p:animEffect>
                                  </p:childTnLst>
                                </p:cTn>
                              </p:par>
                            </p:childTnLst>
                          </p:cTn>
                        </p:par>
                      </p:childTnLst>
                    </p:cTn>
                  </p:par>
                  <p:par>
                    <p:cTn id="1793" nodeType="clickEffect" fill="hold">
                      <p:stCondLst>
                        <p:cond delay="indefinite"/>
                      </p:stCondLst>
                      <p:childTnLst>
                        <p:par>
                          <p:cTn id="1794" nodeType="withEffect" fill="hold">
                            <p:stCondLst>
                              <p:cond delay="0"/>
                            </p:stCondLst>
                            <p:childTnLst>
                              <p:par>
                                <p:cTn id="1795" nodeType="clickEffect" fill="hold" presetClass="entr" presetID="9">
                                  <p:stCondLst>
                                    <p:cond delay="0"/>
                                  </p:stCondLst>
                                  <p:childTnLst>
                                    <p:set>
                                      <p:cBhvr>
                                        <p:cTn id="1796" dur="1" fill="hold">
                                          <p:stCondLst>
                                            <p:cond delay="0"/>
                                          </p:stCondLst>
                                        </p:cTn>
                                        <p:tgtEl>
                                          <p:spTgt spid="1109">
                                            <p:txEl>
                                              <p:pRg st="0" end="0"/>
                                            </p:txEl>
                                          </p:spTgt>
                                        </p:tgtEl>
                                        <p:attrNameLst>
                                          <p:attrName>style.visibility</p:attrName>
                                        </p:attrNameLst>
                                      </p:cBhvr>
                                      <p:to>
                                        <p:strVal val="visible"/>
                                      </p:to>
                                    </p:set>
                                    <p:animEffect filter="dissolve" transition="in">
                                      <p:cBhvr additive="repl">
                                        <p:cTn id="1797" dur="500"/>
                                        <p:tgtEl>
                                          <p:spTgt spid="1109">
                                            <p:txEl>
                                              <p:pRg st="0" end="0"/>
                                            </p:txEl>
                                          </p:spTgt>
                                        </p:tgtEl>
                                      </p:cBhvr>
                                    </p:animEffect>
                                  </p:childTnLst>
                                </p:cTn>
                              </p:par>
                            </p:childTnLst>
                          </p:cTn>
                        </p:par>
                      </p:childTnLst>
                    </p:cTn>
                  </p:par>
                  <p:par>
                    <p:cTn id="1798" nodeType="clickEffect" fill="hold">
                      <p:stCondLst>
                        <p:cond delay="indefinite"/>
                      </p:stCondLst>
                      <p:childTnLst>
                        <p:par>
                          <p:cTn id="1799" nodeType="withEffect" fill="hold">
                            <p:stCondLst>
                              <p:cond delay="0"/>
                            </p:stCondLst>
                            <p:childTnLst>
                              <p:par>
                                <p:cTn id="1800" nodeType="clickEffect" fill="hold" presetClass="entr" presetID="9">
                                  <p:stCondLst>
                                    <p:cond delay="0"/>
                                  </p:stCondLst>
                                  <p:childTnLst>
                                    <p:set>
                                      <p:cBhvr>
                                        <p:cTn id="1801" dur="1" fill="hold">
                                          <p:stCondLst>
                                            <p:cond delay="0"/>
                                          </p:stCondLst>
                                        </p:cTn>
                                        <p:tgtEl>
                                          <p:spTgt spid="1110">
                                            <p:txEl>
                                              <p:pRg st="0" end="0"/>
                                            </p:txEl>
                                          </p:spTgt>
                                        </p:tgtEl>
                                        <p:attrNameLst>
                                          <p:attrName>style.visibility</p:attrName>
                                        </p:attrNameLst>
                                      </p:cBhvr>
                                      <p:to>
                                        <p:strVal val="visible"/>
                                      </p:to>
                                    </p:set>
                                    <p:animEffect filter="dissolve" transition="in">
                                      <p:cBhvr additive="repl">
                                        <p:cTn id="1802" dur="500"/>
                                        <p:tgtEl>
                                          <p:spTgt spid="1110">
                                            <p:txEl>
                                              <p:pRg st="0" end="0"/>
                                            </p:txEl>
                                          </p:spTgt>
                                        </p:tgtEl>
                                      </p:cBhvr>
                                    </p:animEffect>
                                  </p:childTnLst>
                                </p:cTn>
                              </p:par>
                            </p:childTnLst>
                          </p:cTn>
                        </p:par>
                      </p:childTnLst>
                    </p:cTn>
                  </p:par>
                  <p:par>
                    <p:cTn id="1803" nodeType="clickEffect" fill="hold">
                      <p:stCondLst>
                        <p:cond delay="indefinite"/>
                      </p:stCondLst>
                      <p:childTnLst>
                        <p:par>
                          <p:cTn id="1804" nodeType="withEffect" fill="hold">
                            <p:stCondLst>
                              <p:cond delay="0"/>
                            </p:stCondLst>
                            <p:childTnLst>
                              <p:par>
                                <p:cTn id="1805" nodeType="clickEffect" fill="hold" presetClass="entr" presetID="9">
                                  <p:stCondLst>
                                    <p:cond delay="0"/>
                                  </p:stCondLst>
                                  <p:childTnLst>
                                    <p:set>
                                      <p:cBhvr>
                                        <p:cTn id="1806" dur="1" fill="hold">
                                          <p:stCondLst>
                                            <p:cond delay="0"/>
                                          </p:stCondLst>
                                        </p:cTn>
                                        <p:tgtEl>
                                          <p:spTgt spid="1111">
                                            <p:txEl>
                                              <p:pRg st="0" end="0"/>
                                            </p:txEl>
                                          </p:spTgt>
                                        </p:tgtEl>
                                        <p:attrNameLst>
                                          <p:attrName>style.visibility</p:attrName>
                                        </p:attrNameLst>
                                      </p:cBhvr>
                                      <p:to>
                                        <p:strVal val="visible"/>
                                      </p:to>
                                    </p:set>
                                    <p:animEffect filter="dissolve" transition="in">
                                      <p:cBhvr additive="repl">
                                        <p:cTn id="1807" dur="500"/>
                                        <p:tgtEl>
                                          <p:spTgt spid="1111">
                                            <p:txEl>
                                              <p:pRg st="0" end="0"/>
                                            </p:txEl>
                                          </p:spTgt>
                                        </p:tgtEl>
                                      </p:cBhvr>
                                    </p:animEffect>
                                  </p:childTnLst>
                                </p:cTn>
                              </p:par>
                            </p:childTnLst>
                          </p:cTn>
                        </p:par>
                      </p:childTnLst>
                    </p:cTn>
                  </p:par>
                  <p:par>
                    <p:cTn id="1808" nodeType="clickEffect" fill="hold">
                      <p:stCondLst>
                        <p:cond delay="indefinite"/>
                      </p:stCondLst>
                      <p:childTnLst>
                        <p:par>
                          <p:cTn id="1809" nodeType="withEffect" fill="hold">
                            <p:stCondLst>
                              <p:cond delay="0"/>
                            </p:stCondLst>
                            <p:childTnLst>
                              <p:par>
                                <p:cTn id="1810" nodeType="clickEffect" fill="hold" presetClass="entr" presetID="9">
                                  <p:stCondLst>
                                    <p:cond delay="0"/>
                                  </p:stCondLst>
                                  <p:childTnLst>
                                    <p:set>
                                      <p:cBhvr>
                                        <p:cTn id="1811" dur="1" fill="hold">
                                          <p:stCondLst>
                                            <p:cond delay="0"/>
                                          </p:stCondLst>
                                        </p:cTn>
                                        <p:tgtEl>
                                          <p:spTgt spid="1113">
                                            <p:txEl>
                                              <p:pRg st="0" end="0"/>
                                            </p:txEl>
                                          </p:spTgt>
                                        </p:tgtEl>
                                        <p:attrNameLst>
                                          <p:attrName>style.visibility</p:attrName>
                                        </p:attrNameLst>
                                      </p:cBhvr>
                                      <p:to>
                                        <p:strVal val="visible"/>
                                      </p:to>
                                    </p:set>
                                    <p:animEffect filter="dissolve" transition="in">
                                      <p:cBhvr additive="repl">
                                        <p:cTn id="1812" dur="500"/>
                                        <p:tgtEl>
                                          <p:spTgt spid="1113">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4" name="Text Box 183"/>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pic>
        <p:nvPicPr>
          <p:cNvPr id="1115" name="Picture 3" descr=""/>
          <p:cNvPicPr/>
          <p:nvPr/>
        </p:nvPicPr>
        <p:blipFill>
          <a:blip r:embed="rId1"/>
          <a:stretch/>
        </p:blipFill>
        <p:spPr>
          <a:xfrm>
            <a:off x="1847880" y="1125360"/>
            <a:ext cx="6911640" cy="536040"/>
          </a:xfrm>
          <a:prstGeom prst="rect">
            <a:avLst/>
          </a:prstGeom>
          <a:ln w="0">
            <a:noFill/>
          </a:ln>
        </p:spPr>
      </p:pic>
      <p:pic>
        <p:nvPicPr>
          <p:cNvPr id="1116" name="Picture 4" descr=""/>
          <p:cNvPicPr/>
          <p:nvPr/>
        </p:nvPicPr>
        <p:blipFill>
          <a:blip r:embed="rId2"/>
          <a:stretch/>
        </p:blipFill>
        <p:spPr>
          <a:xfrm>
            <a:off x="1847880" y="2276640"/>
            <a:ext cx="6624360" cy="1993680"/>
          </a:xfrm>
          <a:prstGeom prst="rect">
            <a:avLst/>
          </a:prstGeom>
          <a:ln w="0">
            <a:noFill/>
          </a:ln>
        </p:spPr>
      </p:pic>
      <p:sp>
        <p:nvSpPr>
          <p:cNvPr id="1117" name="Text Box 185"/>
          <p:cNvSpPr/>
          <p:nvPr/>
        </p:nvSpPr>
        <p:spPr>
          <a:xfrm>
            <a:off x="1809720" y="177336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813" dur="indefinite" restart="never" nodeType="tmRoot">
          <p:childTnLst>
            <p:seq>
              <p:cTn id="1814" dur="indefinite" nodeType="mainSeq">
                <p:childTnLst>
                  <p:par>
                    <p:cTn id="1815" nodeType="clickEffect" fill="hold">
                      <p:stCondLst>
                        <p:cond delay="indefinite"/>
                      </p:stCondLst>
                      <p:childTnLst>
                        <p:par>
                          <p:cTn id="1816" nodeType="withEffect" fill="hold">
                            <p:stCondLst>
                              <p:cond delay="0"/>
                            </p:stCondLst>
                            <p:childTnLst>
                              <p:par>
                                <p:cTn id="1817" nodeType="clickEffect" fill="hold" presetClass="entr" presetID="23" presetSubtype="16">
                                  <p:stCondLst>
                                    <p:cond delay="0"/>
                                  </p:stCondLst>
                                  <p:childTnLst>
                                    <p:set>
                                      <p:cBhvr>
                                        <p:cTn id="1818" dur="1" fill="hold">
                                          <p:stCondLst>
                                            <p:cond delay="0"/>
                                          </p:stCondLst>
                                        </p:cTn>
                                        <p:tgtEl>
                                          <p:spTgt spid="1114"/>
                                        </p:tgtEl>
                                        <p:attrNameLst>
                                          <p:attrName>style.visibility</p:attrName>
                                        </p:attrNameLst>
                                      </p:cBhvr>
                                      <p:to>
                                        <p:strVal val="visible"/>
                                      </p:to>
                                    </p:set>
                                    <p:anim calcmode="lin" valueType="num">
                                      <p:cBhvr additive="repl">
                                        <p:cTn id="1819" dur="500" fill="hold"/>
                                        <p:tgtEl>
                                          <p:spTgt spid="1114"/>
                                        </p:tgtEl>
                                        <p:attrNameLst>
                                          <p:attrName>ppt_w</p:attrName>
                                        </p:attrNameLst>
                                      </p:cBhvr>
                                      <p:tavLst>
                                        <p:tav tm="0">
                                          <p:val>
                                            <p:fltVal val="0"/>
                                          </p:val>
                                        </p:tav>
                                        <p:tav tm="100000">
                                          <p:val>
                                            <p:strVal val="#ppt_w"/>
                                          </p:val>
                                        </p:tav>
                                      </p:tavLst>
                                    </p:anim>
                                    <p:anim calcmode="lin" valueType="num">
                                      <p:cBhvr additive="repl">
                                        <p:cTn id="1820" dur="500" fill="hold"/>
                                        <p:tgtEl>
                                          <p:spTgt spid="1114"/>
                                        </p:tgtEl>
                                        <p:attrNameLst>
                                          <p:attrName>ppt_h</p:attrName>
                                        </p:attrNameLst>
                                      </p:cBhvr>
                                      <p:tavLst>
                                        <p:tav tm="0">
                                          <p:val>
                                            <p:fltVal val="0"/>
                                          </p:val>
                                        </p:tav>
                                        <p:tav tm="100000">
                                          <p:val>
                                            <p:strVal val="#ppt_h"/>
                                          </p:val>
                                        </p:tav>
                                      </p:tavLst>
                                    </p:anim>
                                  </p:childTnLst>
                                </p:cTn>
                              </p:par>
                            </p:childTnLst>
                          </p:cTn>
                        </p:par>
                      </p:childTnLst>
                    </p:cTn>
                  </p:par>
                  <p:par>
                    <p:cTn id="1821" nodeType="clickEffect" fill="hold">
                      <p:stCondLst>
                        <p:cond delay="indefinite"/>
                      </p:stCondLst>
                      <p:childTnLst>
                        <p:par>
                          <p:cTn id="1822" nodeType="withEffect" fill="hold">
                            <p:stCondLst>
                              <p:cond delay="0"/>
                            </p:stCondLst>
                            <p:childTnLst>
                              <p:par>
                                <p:cTn id="1823" nodeType="clickEffect" fill="hold" presetClass="entr" presetID="9">
                                  <p:stCondLst>
                                    <p:cond delay="0"/>
                                  </p:stCondLst>
                                  <p:childTnLst>
                                    <p:set>
                                      <p:cBhvr>
                                        <p:cTn id="1824" dur="1" fill="hold">
                                          <p:stCondLst>
                                            <p:cond delay="0"/>
                                          </p:stCondLst>
                                        </p:cTn>
                                        <p:tgtEl>
                                          <p:spTgt spid="1115"/>
                                        </p:tgtEl>
                                        <p:attrNameLst>
                                          <p:attrName>style.visibility</p:attrName>
                                        </p:attrNameLst>
                                      </p:cBhvr>
                                      <p:to>
                                        <p:strVal val="visible"/>
                                      </p:to>
                                    </p:set>
                                    <p:animEffect filter="dissolve" transition="in">
                                      <p:cBhvr additive="repl">
                                        <p:cTn id="1825" dur="500"/>
                                        <p:tgtEl>
                                          <p:spTgt spid="1115"/>
                                        </p:tgtEl>
                                      </p:cBhvr>
                                    </p:animEffect>
                                  </p:childTnLst>
                                </p:cTn>
                              </p:par>
                            </p:childTnLst>
                          </p:cTn>
                        </p:par>
                      </p:childTnLst>
                    </p:cTn>
                  </p:par>
                  <p:par>
                    <p:cTn id="1826" nodeType="clickEffect" fill="hold">
                      <p:stCondLst>
                        <p:cond delay="indefinite"/>
                      </p:stCondLst>
                      <p:childTnLst>
                        <p:par>
                          <p:cTn id="1827" nodeType="withEffect" fill="hold">
                            <p:stCondLst>
                              <p:cond delay="0"/>
                            </p:stCondLst>
                            <p:childTnLst>
                              <p:par>
                                <p:cTn id="1828" nodeType="clickEffect" fill="hold" presetClass="entr" presetID="23" presetSubtype="16">
                                  <p:stCondLst>
                                    <p:cond delay="0"/>
                                  </p:stCondLst>
                                  <p:childTnLst>
                                    <p:set>
                                      <p:cBhvr>
                                        <p:cTn id="1829" dur="1" fill="hold">
                                          <p:stCondLst>
                                            <p:cond delay="0"/>
                                          </p:stCondLst>
                                        </p:cTn>
                                        <p:tgtEl>
                                          <p:spTgt spid="1117"/>
                                        </p:tgtEl>
                                        <p:attrNameLst>
                                          <p:attrName>style.visibility</p:attrName>
                                        </p:attrNameLst>
                                      </p:cBhvr>
                                      <p:to>
                                        <p:strVal val="visible"/>
                                      </p:to>
                                    </p:set>
                                    <p:anim calcmode="lin" valueType="num">
                                      <p:cBhvr additive="repl">
                                        <p:cTn id="1830" dur="500" fill="hold"/>
                                        <p:tgtEl>
                                          <p:spTgt spid="1117"/>
                                        </p:tgtEl>
                                        <p:attrNameLst>
                                          <p:attrName>ppt_w</p:attrName>
                                        </p:attrNameLst>
                                      </p:cBhvr>
                                      <p:tavLst>
                                        <p:tav tm="0">
                                          <p:val>
                                            <p:fltVal val="0"/>
                                          </p:val>
                                        </p:tav>
                                        <p:tav tm="100000">
                                          <p:val>
                                            <p:strVal val="#ppt_w"/>
                                          </p:val>
                                        </p:tav>
                                      </p:tavLst>
                                    </p:anim>
                                    <p:anim calcmode="lin" valueType="num">
                                      <p:cBhvr additive="repl">
                                        <p:cTn id="1831" dur="500" fill="hold"/>
                                        <p:tgtEl>
                                          <p:spTgt spid="1117"/>
                                        </p:tgtEl>
                                        <p:attrNameLst>
                                          <p:attrName>ppt_h</p:attrName>
                                        </p:attrNameLst>
                                      </p:cBhvr>
                                      <p:tavLst>
                                        <p:tav tm="0">
                                          <p:val>
                                            <p:fltVal val="0"/>
                                          </p:val>
                                        </p:tav>
                                        <p:tav tm="100000">
                                          <p:val>
                                            <p:strVal val="#ppt_h"/>
                                          </p:val>
                                        </p:tav>
                                      </p:tavLst>
                                    </p:anim>
                                  </p:childTnLst>
                                </p:cTn>
                              </p:par>
                            </p:childTnLst>
                          </p:cTn>
                        </p:par>
                      </p:childTnLst>
                    </p:cTn>
                  </p:par>
                  <p:par>
                    <p:cTn id="1832" nodeType="clickEffect" fill="hold">
                      <p:stCondLst>
                        <p:cond delay="indefinite"/>
                      </p:stCondLst>
                      <p:childTnLst>
                        <p:par>
                          <p:cTn id="1833" nodeType="withEffect" fill="hold">
                            <p:stCondLst>
                              <p:cond delay="0"/>
                            </p:stCondLst>
                            <p:childTnLst>
                              <p:par>
                                <p:cTn id="1834" nodeType="clickEffect" fill="hold" presetClass="entr" presetID="9">
                                  <p:stCondLst>
                                    <p:cond delay="0"/>
                                  </p:stCondLst>
                                  <p:childTnLst>
                                    <p:set>
                                      <p:cBhvr>
                                        <p:cTn id="1835" dur="1" fill="hold">
                                          <p:stCondLst>
                                            <p:cond delay="0"/>
                                          </p:stCondLst>
                                        </p:cTn>
                                        <p:tgtEl>
                                          <p:spTgt spid="1116"/>
                                        </p:tgtEl>
                                        <p:attrNameLst>
                                          <p:attrName>style.visibility</p:attrName>
                                        </p:attrNameLst>
                                      </p:cBhvr>
                                      <p:to>
                                        <p:strVal val="visible"/>
                                      </p:to>
                                    </p:set>
                                    <p:animEffect filter="dissolve" transition="in">
                                      <p:cBhvr additive="repl">
                                        <p:cTn id="1836" dur="500"/>
                                        <p:tgtEl>
                                          <p:spTgt spid="1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18" name="Picture 4" descr=""/>
          <p:cNvPicPr/>
          <p:nvPr/>
        </p:nvPicPr>
        <p:blipFill>
          <a:blip r:embed="rId1"/>
          <a:stretch/>
        </p:blipFill>
        <p:spPr>
          <a:xfrm>
            <a:off x="1847880" y="1197000"/>
            <a:ext cx="7416360" cy="645840"/>
          </a:xfrm>
          <a:prstGeom prst="rect">
            <a:avLst/>
          </a:prstGeom>
          <a:ln w="0">
            <a:noFill/>
          </a:ln>
        </p:spPr>
      </p:pic>
      <p:pic>
        <p:nvPicPr>
          <p:cNvPr id="1119" name="Picture 5" descr=""/>
          <p:cNvPicPr/>
          <p:nvPr/>
        </p:nvPicPr>
        <p:blipFill>
          <a:blip r:embed="rId2"/>
          <a:stretch/>
        </p:blipFill>
        <p:spPr>
          <a:xfrm>
            <a:off x="1847880" y="2349360"/>
            <a:ext cx="7919640" cy="2941200"/>
          </a:xfrm>
          <a:prstGeom prst="rect">
            <a:avLst/>
          </a:prstGeom>
          <a:ln w="0">
            <a:noFill/>
          </a:ln>
        </p:spPr>
      </p:pic>
      <p:sp>
        <p:nvSpPr>
          <p:cNvPr id="1120" name="Text Box 183"/>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121" name="Text Box 185"/>
          <p:cNvSpPr/>
          <p:nvPr/>
        </p:nvSpPr>
        <p:spPr>
          <a:xfrm>
            <a:off x="1809720" y="177336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837" dur="indefinite" restart="never" nodeType="tmRoot">
          <p:childTnLst>
            <p:seq>
              <p:cTn id="1838" dur="indefinite" nodeType="mainSeq">
                <p:childTnLst>
                  <p:par>
                    <p:cTn id="1839" nodeType="clickEffect" fill="hold">
                      <p:stCondLst>
                        <p:cond delay="indefinite"/>
                      </p:stCondLst>
                      <p:childTnLst>
                        <p:par>
                          <p:cTn id="1840" nodeType="withEffect" fill="hold">
                            <p:stCondLst>
                              <p:cond delay="0"/>
                            </p:stCondLst>
                            <p:childTnLst>
                              <p:par>
                                <p:cTn id="1841" nodeType="clickEffect" fill="hold" presetClass="entr" presetID="23" presetSubtype="16">
                                  <p:stCondLst>
                                    <p:cond delay="0"/>
                                  </p:stCondLst>
                                  <p:childTnLst>
                                    <p:set>
                                      <p:cBhvr>
                                        <p:cTn id="1842" dur="1" fill="hold">
                                          <p:stCondLst>
                                            <p:cond delay="0"/>
                                          </p:stCondLst>
                                        </p:cTn>
                                        <p:tgtEl>
                                          <p:spTgt spid="1120"/>
                                        </p:tgtEl>
                                        <p:attrNameLst>
                                          <p:attrName>style.visibility</p:attrName>
                                        </p:attrNameLst>
                                      </p:cBhvr>
                                      <p:to>
                                        <p:strVal val="visible"/>
                                      </p:to>
                                    </p:set>
                                    <p:anim calcmode="lin" valueType="num">
                                      <p:cBhvr additive="repl">
                                        <p:cTn id="1843" dur="500" fill="hold"/>
                                        <p:tgtEl>
                                          <p:spTgt spid="1120"/>
                                        </p:tgtEl>
                                        <p:attrNameLst>
                                          <p:attrName>ppt_w</p:attrName>
                                        </p:attrNameLst>
                                      </p:cBhvr>
                                      <p:tavLst>
                                        <p:tav tm="0">
                                          <p:val>
                                            <p:fltVal val="0"/>
                                          </p:val>
                                        </p:tav>
                                        <p:tav tm="100000">
                                          <p:val>
                                            <p:strVal val="#ppt_w"/>
                                          </p:val>
                                        </p:tav>
                                      </p:tavLst>
                                    </p:anim>
                                    <p:anim calcmode="lin" valueType="num">
                                      <p:cBhvr additive="repl">
                                        <p:cTn id="1844" dur="500" fill="hold"/>
                                        <p:tgtEl>
                                          <p:spTgt spid="1120"/>
                                        </p:tgtEl>
                                        <p:attrNameLst>
                                          <p:attrName>ppt_h</p:attrName>
                                        </p:attrNameLst>
                                      </p:cBhvr>
                                      <p:tavLst>
                                        <p:tav tm="0">
                                          <p:val>
                                            <p:fltVal val="0"/>
                                          </p:val>
                                        </p:tav>
                                        <p:tav tm="100000">
                                          <p:val>
                                            <p:strVal val="#ppt_h"/>
                                          </p:val>
                                        </p:tav>
                                      </p:tavLst>
                                    </p:anim>
                                  </p:childTnLst>
                                </p:cTn>
                              </p:par>
                            </p:childTnLst>
                          </p:cTn>
                        </p:par>
                      </p:childTnLst>
                    </p:cTn>
                  </p:par>
                  <p:par>
                    <p:cTn id="1845" nodeType="clickEffect" fill="hold">
                      <p:stCondLst>
                        <p:cond delay="indefinite"/>
                      </p:stCondLst>
                      <p:childTnLst>
                        <p:par>
                          <p:cTn id="1846" nodeType="withEffect" fill="hold">
                            <p:stCondLst>
                              <p:cond delay="0"/>
                            </p:stCondLst>
                            <p:childTnLst>
                              <p:par>
                                <p:cTn id="1847" nodeType="clickEffect" fill="hold" presetClass="entr" presetID="9">
                                  <p:stCondLst>
                                    <p:cond delay="0"/>
                                  </p:stCondLst>
                                  <p:childTnLst>
                                    <p:set>
                                      <p:cBhvr>
                                        <p:cTn id="1848" dur="1" fill="hold">
                                          <p:stCondLst>
                                            <p:cond delay="0"/>
                                          </p:stCondLst>
                                        </p:cTn>
                                        <p:tgtEl>
                                          <p:spTgt spid="1118"/>
                                        </p:tgtEl>
                                        <p:attrNameLst>
                                          <p:attrName>style.visibility</p:attrName>
                                        </p:attrNameLst>
                                      </p:cBhvr>
                                      <p:to>
                                        <p:strVal val="visible"/>
                                      </p:to>
                                    </p:set>
                                    <p:animEffect filter="dissolve" transition="in">
                                      <p:cBhvr additive="repl">
                                        <p:cTn id="1849" dur="500"/>
                                        <p:tgtEl>
                                          <p:spTgt spid="1118"/>
                                        </p:tgtEl>
                                      </p:cBhvr>
                                    </p:animEffect>
                                  </p:childTnLst>
                                </p:cTn>
                              </p:par>
                            </p:childTnLst>
                          </p:cTn>
                        </p:par>
                      </p:childTnLst>
                    </p:cTn>
                  </p:par>
                  <p:par>
                    <p:cTn id="1850" nodeType="clickEffect" fill="hold">
                      <p:stCondLst>
                        <p:cond delay="indefinite"/>
                      </p:stCondLst>
                      <p:childTnLst>
                        <p:par>
                          <p:cTn id="1851" nodeType="withEffect" fill="hold">
                            <p:stCondLst>
                              <p:cond delay="0"/>
                            </p:stCondLst>
                            <p:childTnLst>
                              <p:par>
                                <p:cTn id="1852" nodeType="clickEffect" fill="hold" presetClass="entr" presetID="23" presetSubtype="16">
                                  <p:stCondLst>
                                    <p:cond delay="0"/>
                                  </p:stCondLst>
                                  <p:childTnLst>
                                    <p:set>
                                      <p:cBhvr>
                                        <p:cTn id="1853" dur="1" fill="hold">
                                          <p:stCondLst>
                                            <p:cond delay="0"/>
                                          </p:stCondLst>
                                        </p:cTn>
                                        <p:tgtEl>
                                          <p:spTgt spid="1121"/>
                                        </p:tgtEl>
                                        <p:attrNameLst>
                                          <p:attrName>style.visibility</p:attrName>
                                        </p:attrNameLst>
                                      </p:cBhvr>
                                      <p:to>
                                        <p:strVal val="visible"/>
                                      </p:to>
                                    </p:set>
                                    <p:anim calcmode="lin" valueType="num">
                                      <p:cBhvr additive="repl">
                                        <p:cTn id="1854" dur="500" fill="hold"/>
                                        <p:tgtEl>
                                          <p:spTgt spid="1121"/>
                                        </p:tgtEl>
                                        <p:attrNameLst>
                                          <p:attrName>ppt_w</p:attrName>
                                        </p:attrNameLst>
                                      </p:cBhvr>
                                      <p:tavLst>
                                        <p:tav tm="0">
                                          <p:val>
                                            <p:fltVal val="0"/>
                                          </p:val>
                                        </p:tav>
                                        <p:tav tm="100000">
                                          <p:val>
                                            <p:strVal val="#ppt_w"/>
                                          </p:val>
                                        </p:tav>
                                      </p:tavLst>
                                    </p:anim>
                                    <p:anim calcmode="lin" valueType="num">
                                      <p:cBhvr additive="repl">
                                        <p:cTn id="1855" dur="500" fill="hold"/>
                                        <p:tgtEl>
                                          <p:spTgt spid="1121"/>
                                        </p:tgtEl>
                                        <p:attrNameLst>
                                          <p:attrName>ppt_h</p:attrName>
                                        </p:attrNameLst>
                                      </p:cBhvr>
                                      <p:tavLst>
                                        <p:tav tm="0">
                                          <p:val>
                                            <p:fltVal val="0"/>
                                          </p:val>
                                        </p:tav>
                                        <p:tav tm="100000">
                                          <p:val>
                                            <p:strVal val="#ppt_h"/>
                                          </p:val>
                                        </p:tav>
                                      </p:tavLst>
                                    </p:anim>
                                  </p:childTnLst>
                                </p:cTn>
                              </p:par>
                            </p:childTnLst>
                          </p:cTn>
                        </p:par>
                      </p:childTnLst>
                    </p:cTn>
                  </p:par>
                  <p:par>
                    <p:cTn id="1856" nodeType="clickEffect" fill="hold">
                      <p:stCondLst>
                        <p:cond delay="indefinite"/>
                      </p:stCondLst>
                      <p:childTnLst>
                        <p:par>
                          <p:cTn id="1857" nodeType="withEffect" fill="hold">
                            <p:stCondLst>
                              <p:cond delay="0"/>
                            </p:stCondLst>
                            <p:childTnLst>
                              <p:par>
                                <p:cTn id="1858" nodeType="clickEffect" fill="hold" presetClass="entr" presetID="9">
                                  <p:stCondLst>
                                    <p:cond delay="0"/>
                                  </p:stCondLst>
                                  <p:childTnLst>
                                    <p:set>
                                      <p:cBhvr>
                                        <p:cTn id="1859" dur="1" fill="hold">
                                          <p:stCondLst>
                                            <p:cond delay="0"/>
                                          </p:stCondLst>
                                        </p:cTn>
                                        <p:tgtEl>
                                          <p:spTgt spid="1119"/>
                                        </p:tgtEl>
                                        <p:attrNameLst>
                                          <p:attrName>style.visibility</p:attrName>
                                        </p:attrNameLst>
                                      </p:cBhvr>
                                      <p:to>
                                        <p:strVal val="visible"/>
                                      </p:to>
                                    </p:set>
                                    <p:animEffect filter="dissolve" transition="in">
                                      <p:cBhvr additive="repl">
                                        <p:cTn id="1860" dur="500"/>
                                        <p:tgtEl>
                                          <p:spTgt spid="1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2"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263"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68CFD350-968A-432F-B4C4-74C511FC84C5}"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264"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26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AB009AFA-BF7F-4A6E-B294-A1775CCE9AAD}" type="slidenum">
              <a:rPr b="0" lang="tr-TR" sz="1200" spc="-1" strike="noStrike">
                <a:solidFill>
                  <a:srgbClr val="8b8b8b"/>
                </a:solidFill>
                <a:latin typeface="Calibri"/>
              </a:rPr>
              <a:t>&lt;number&gt;</a:t>
            </a:fld>
            <a:endParaRPr b="0" lang="tr-TR" sz="1200" spc="-1" strike="noStrike">
              <a:latin typeface="Times New Roman"/>
            </a:endParaRPr>
          </a:p>
        </p:txBody>
      </p:sp>
      <p:sp>
        <p:nvSpPr>
          <p:cNvPr id="266" name="Dikdörtgen 1"/>
          <p:cNvSpPr/>
          <p:nvPr/>
        </p:nvSpPr>
        <p:spPr>
          <a:xfrm>
            <a:off x="838080" y="1166760"/>
            <a:ext cx="10515240" cy="447948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152f1a"/>
              </a:buClr>
              <a:buFont typeface="Arial"/>
              <a:buChar char="•"/>
            </a:pPr>
            <a:r>
              <a:rPr b="0" lang="tr-TR" sz="2400" spc="-1" strike="noStrike">
                <a:solidFill>
                  <a:srgbClr val="152f1a"/>
                </a:solidFill>
                <a:latin typeface="Century"/>
              </a:rPr>
              <a:t>Çalışan matematikçiler kendilerini hafta boyunca Platonist (Eflatuncu) olarak görürler hafta sonu ise formalist olarak görürler. </a:t>
            </a:r>
            <a:endParaRPr b="0" lang="tr-TR" sz="2400" spc="-1" strike="noStrike">
              <a:latin typeface="Arial"/>
            </a:endParaRPr>
          </a:p>
          <a:p>
            <a:pPr algn="just">
              <a:lnSpc>
                <a:spcPct val="150000"/>
              </a:lnSpc>
            </a:pPr>
            <a:endParaRPr b="0" lang="tr-TR" sz="2400" spc="-1" strike="noStrike">
              <a:latin typeface="Arial"/>
            </a:endParaRPr>
          </a:p>
          <a:p>
            <a:pPr marL="285840" indent="-285840" algn="just">
              <a:lnSpc>
                <a:spcPct val="150000"/>
              </a:lnSpc>
              <a:buClr>
                <a:srgbClr val="152f1a"/>
              </a:buClr>
              <a:buFont typeface="Arial"/>
              <a:buChar char="•"/>
            </a:pPr>
            <a:r>
              <a:rPr b="0" lang="tr-TR" sz="2400" spc="-1" strike="noStrike">
                <a:solidFill>
                  <a:srgbClr val="152f1a"/>
                </a:solidFill>
                <a:latin typeface="Century"/>
              </a:rPr>
              <a:t>Matematikçiler matematik yaparken kendilerinden emindirler. Öyle ki, onlar objektif gerçekler ortaya çıkardıklarını düşünürler. </a:t>
            </a:r>
            <a:endParaRPr b="0" lang="tr-TR" sz="2400" spc="-1" strike="noStrike">
              <a:latin typeface="Arial"/>
            </a:endParaRPr>
          </a:p>
          <a:p>
            <a:pPr algn="just">
              <a:lnSpc>
                <a:spcPct val="150000"/>
              </a:lnSpc>
            </a:pPr>
            <a:endParaRPr b="0" lang="tr-TR" sz="2400" spc="-1" strike="noStrike">
              <a:latin typeface="Arial"/>
            </a:endParaRPr>
          </a:p>
          <a:p>
            <a:pPr marL="285840" indent="-285840" algn="just">
              <a:lnSpc>
                <a:spcPct val="150000"/>
              </a:lnSpc>
              <a:buClr>
                <a:srgbClr val="152f1a"/>
              </a:buClr>
              <a:buFont typeface="Arial"/>
              <a:buChar char="•"/>
            </a:pPr>
            <a:r>
              <a:rPr b="0" lang="tr-TR" sz="2400" spc="-1" strike="noStrike">
                <a:solidFill>
                  <a:srgbClr val="152f1a"/>
                </a:solidFill>
                <a:latin typeface="Century"/>
              </a:rPr>
              <a:t>Ancak, ortaya koyduklarıyla ilgili felsefi açıklamalar yapmak durumunda kaldıklarında Eflatuncu bir tavır alırlar.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2" name="Picture 4" descr=""/>
          <p:cNvPicPr/>
          <p:nvPr/>
        </p:nvPicPr>
        <p:blipFill>
          <a:blip r:embed="rId1"/>
          <a:stretch/>
        </p:blipFill>
        <p:spPr>
          <a:xfrm>
            <a:off x="1847880" y="1197000"/>
            <a:ext cx="7343280" cy="597960"/>
          </a:xfrm>
          <a:prstGeom prst="rect">
            <a:avLst/>
          </a:prstGeom>
          <a:ln w="0">
            <a:noFill/>
          </a:ln>
        </p:spPr>
      </p:pic>
      <p:pic>
        <p:nvPicPr>
          <p:cNvPr id="1123" name="Picture 5" descr=""/>
          <p:cNvPicPr/>
          <p:nvPr/>
        </p:nvPicPr>
        <p:blipFill>
          <a:blip r:embed="rId2"/>
          <a:stretch/>
        </p:blipFill>
        <p:spPr>
          <a:xfrm>
            <a:off x="1847880" y="2492280"/>
            <a:ext cx="7459200" cy="2836440"/>
          </a:xfrm>
          <a:prstGeom prst="rect">
            <a:avLst/>
          </a:prstGeom>
          <a:ln w="0">
            <a:noFill/>
          </a:ln>
        </p:spPr>
      </p:pic>
      <p:sp>
        <p:nvSpPr>
          <p:cNvPr id="1124" name="Text Box 183"/>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125" name="Text Box 185"/>
          <p:cNvSpPr/>
          <p:nvPr/>
        </p:nvSpPr>
        <p:spPr>
          <a:xfrm>
            <a:off x="1809720" y="177336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861" dur="indefinite" restart="never" nodeType="tmRoot">
          <p:childTnLst>
            <p:seq>
              <p:cTn id="1862" dur="indefinite" nodeType="mainSeq">
                <p:childTnLst>
                  <p:par>
                    <p:cTn id="1863" nodeType="clickEffect" fill="hold">
                      <p:stCondLst>
                        <p:cond delay="indefinite"/>
                      </p:stCondLst>
                      <p:childTnLst>
                        <p:par>
                          <p:cTn id="1864" nodeType="withEffect" fill="hold">
                            <p:stCondLst>
                              <p:cond delay="0"/>
                            </p:stCondLst>
                            <p:childTnLst>
                              <p:par>
                                <p:cTn id="1865" nodeType="clickEffect" fill="hold" presetClass="entr" presetID="23" presetSubtype="16">
                                  <p:stCondLst>
                                    <p:cond delay="0"/>
                                  </p:stCondLst>
                                  <p:childTnLst>
                                    <p:set>
                                      <p:cBhvr>
                                        <p:cTn id="1866" dur="1" fill="hold">
                                          <p:stCondLst>
                                            <p:cond delay="0"/>
                                          </p:stCondLst>
                                        </p:cTn>
                                        <p:tgtEl>
                                          <p:spTgt spid="1124"/>
                                        </p:tgtEl>
                                        <p:attrNameLst>
                                          <p:attrName>style.visibility</p:attrName>
                                        </p:attrNameLst>
                                      </p:cBhvr>
                                      <p:to>
                                        <p:strVal val="visible"/>
                                      </p:to>
                                    </p:set>
                                    <p:anim calcmode="lin" valueType="num">
                                      <p:cBhvr additive="repl">
                                        <p:cTn id="1867" dur="500" fill="hold"/>
                                        <p:tgtEl>
                                          <p:spTgt spid="1124"/>
                                        </p:tgtEl>
                                        <p:attrNameLst>
                                          <p:attrName>ppt_w</p:attrName>
                                        </p:attrNameLst>
                                      </p:cBhvr>
                                      <p:tavLst>
                                        <p:tav tm="0">
                                          <p:val>
                                            <p:fltVal val="0"/>
                                          </p:val>
                                        </p:tav>
                                        <p:tav tm="100000">
                                          <p:val>
                                            <p:strVal val="#ppt_w"/>
                                          </p:val>
                                        </p:tav>
                                      </p:tavLst>
                                    </p:anim>
                                    <p:anim calcmode="lin" valueType="num">
                                      <p:cBhvr additive="repl">
                                        <p:cTn id="1868" dur="500" fill="hold"/>
                                        <p:tgtEl>
                                          <p:spTgt spid="1124"/>
                                        </p:tgtEl>
                                        <p:attrNameLst>
                                          <p:attrName>ppt_h</p:attrName>
                                        </p:attrNameLst>
                                      </p:cBhvr>
                                      <p:tavLst>
                                        <p:tav tm="0">
                                          <p:val>
                                            <p:fltVal val="0"/>
                                          </p:val>
                                        </p:tav>
                                        <p:tav tm="100000">
                                          <p:val>
                                            <p:strVal val="#ppt_h"/>
                                          </p:val>
                                        </p:tav>
                                      </p:tavLst>
                                    </p:anim>
                                  </p:childTnLst>
                                </p:cTn>
                              </p:par>
                            </p:childTnLst>
                          </p:cTn>
                        </p:par>
                      </p:childTnLst>
                    </p:cTn>
                  </p:par>
                  <p:par>
                    <p:cTn id="1869" nodeType="clickEffect" fill="hold">
                      <p:stCondLst>
                        <p:cond delay="indefinite"/>
                      </p:stCondLst>
                      <p:childTnLst>
                        <p:par>
                          <p:cTn id="1870" nodeType="withEffect" fill="hold">
                            <p:stCondLst>
                              <p:cond delay="0"/>
                            </p:stCondLst>
                            <p:childTnLst>
                              <p:par>
                                <p:cTn id="1871" nodeType="clickEffect" fill="hold" presetClass="entr" presetID="9">
                                  <p:stCondLst>
                                    <p:cond delay="0"/>
                                  </p:stCondLst>
                                  <p:childTnLst>
                                    <p:set>
                                      <p:cBhvr>
                                        <p:cTn id="1872" dur="1" fill="hold">
                                          <p:stCondLst>
                                            <p:cond delay="0"/>
                                          </p:stCondLst>
                                        </p:cTn>
                                        <p:tgtEl>
                                          <p:spTgt spid="1122"/>
                                        </p:tgtEl>
                                        <p:attrNameLst>
                                          <p:attrName>style.visibility</p:attrName>
                                        </p:attrNameLst>
                                      </p:cBhvr>
                                      <p:to>
                                        <p:strVal val="visible"/>
                                      </p:to>
                                    </p:set>
                                    <p:animEffect filter="dissolve" transition="in">
                                      <p:cBhvr additive="repl">
                                        <p:cTn id="1873" dur="500"/>
                                        <p:tgtEl>
                                          <p:spTgt spid="1122"/>
                                        </p:tgtEl>
                                      </p:cBhvr>
                                    </p:animEffect>
                                  </p:childTnLst>
                                </p:cTn>
                              </p:par>
                            </p:childTnLst>
                          </p:cTn>
                        </p:par>
                      </p:childTnLst>
                    </p:cTn>
                  </p:par>
                  <p:par>
                    <p:cTn id="1874" nodeType="clickEffect" fill="hold">
                      <p:stCondLst>
                        <p:cond delay="indefinite"/>
                      </p:stCondLst>
                      <p:childTnLst>
                        <p:par>
                          <p:cTn id="1875" nodeType="withEffect" fill="hold">
                            <p:stCondLst>
                              <p:cond delay="0"/>
                            </p:stCondLst>
                            <p:childTnLst>
                              <p:par>
                                <p:cTn id="1876" nodeType="clickEffect" fill="hold" presetClass="entr" presetID="23" presetSubtype="16">
                                  <p:stCondLst>
                                    <p:cond delay="0"/>
                                  </p:stCondLst>
                                  <p:childTnLst>
                                    <p:set>
                                      <p:cBhvr>
                                        <p:cTn id="1877" dur="1" fill="hold">
                                          <p:stCondLst>
                                            <p:cond delay="0"/>
                                          </p:stCondLst>
                                        </p:cTn>
                                        <p:tgtEl>
                                          <p:spTgt spid="1125"/>
                                        </p:tgtEl>
                                        <p:attrNameLst>
                                          <p:attrName>style.visibility</p:attrName>
                                        </p:attrNameLst>
                                      </p:cBhvr>
                                      <p:to>
                                        <p:strVal val="visible"/>
                                      </p:to>
                                    </p:set>
                                    <p:anim calcmode="lin" valueType="num">
                                      <p:cBhvr additive="repl">
                                        <p:cTn id="1878" dur="500" fill="hold"/>
                                        <p:tgtEl>
                                          <p:spTgt spid="1125"/>
                                        </p:tgtEl>
                                        <p:attrNameLst>
                                          <p:attrName>ppt_w</p:attrName>
                                        </p:attrNameLst>
                                      </p:cBhvr>
                                      <p:tavLst>
                                        <p:tav tm="0">
                                          <p:val>
                                            <p:fltVal val="0"/>
                                          </p:val>
                                        </p:tav>
                                        <p:tav tm="100000">
                                          <p:val>
                                            <p:strVal val="#ppt_w"/>
                                          </p:val>
                                        </p:tav>
                                      </p:tavLst>
                                    </p:anim>
                                    <p:anim calcmode="lin" valueType="num">
                                      <p:cBhvr additive="repl">
                                        <p:cTn id="1879" dur="500" fill="hold"/>
                                        <p:tgtEl>
                                          <p:spTgt spid="1125"/>
                                        </p:tgtEl>
                                        <p:attrNameLst>
                                          <p:attrName>ppt_h</p:attrName>
                                        </p:attrNameLst>
                                      </p:cBhvr>
                                      <p:tavLst>
                                        <p:tav tm="0">
                                          <p:val>
                                            <p:fltVal val="0"/>
                                          </p:val>
                                        </p:tav>
                                        <p:tav tm="100000">
                                          <p:val>
                                            <p:strVal val="#ppt_h"/>
                                          </p:val>
                                        </p:tav>
                                      </p:tavLst>
                                    </p:anim>
                                  </p:childTnLst>
                                </p:cTn>
                              </p:par>
                            </p:childTnLst>
                          </p:cTn>
                        </p:par>
                      </p:childTnLst>
                    </p:cTn>
                  </p:par>
                  <p:par>
                    <p:cTn id="1880" nodeType="clickEffect" fill="hold">
                      <p:stCondLst>
                        <p:cond delay="indefinite"/>
                      </p:stCondLst>
                      <p:childTnLst>
                        <p:par>
                          <p:cTn id="1881" nodeType="withEffect" fill="hold">
                            <p:stCondLst>
                              <p:cond delay="0"/>
                            </p:stCondLst>
                            <p:childTnLst>
                              <p:par>
                                <p:cTn id="1882" nodeType="clickEffect" fill="hold" presetClass="entr" presetID="9">
                                  <p:stCondLst>
                                    <p:cond delay="0"/>
                                  </p:stCondLst>
                                  <p:childTnLst>
                                    <p:set>
                                      <p:cBhvr>
                                        <p:cTn id="1883" dur="1" fill="hold">
                                          <p:stCondLst>
                                            <p:cond delay="0"/>
                                          </p:stCondLst>
                                        </p:cTn>
                                        <p:tgtEl>
                                          <p:spTgt spid="1123"/>
                                        </p:tgtEl>
                                        <p:attrNameLst>
                                          <p:attrName>style.visibility</p:attrName>
                                        </p:attrNameLst>
                                      </p:cBhvr>
                                      <p:to>
                                        <p:strVal val="visible"/>
                                      </p:to>
                                    </p:set>
                                    <p:animEffect filter="dissolve" transition="in">
                                      <p:cBhvr additive="repl">
                                        <p:cTn id="1884" dur="500"/>
                                        <p:tgtEl>
                                          <p:spTgt spid="1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6" name="Picture 2" descr=""/>
          <p:cNvPicPr/>
          <p:nvPr/>
        </p:nvPicPr>
        <p:blipFill>
          <a:blip r:embed="rId1"/>
          <a:stretch/>
        </p:blipFill>
        <p:spPr>
          <a:xfrm>
            <a:off x="1847880" y="1125360"/>
            <a:ext cx="7416360" cy="657000"/>
          </a:xfrm>
          <a:prstGeom prst="rect">
            <a:avLst/>
          </a:prstGeom>
          <a:ln w="0">
            <a:noFill/>
          </a:ln>
        </p:spPr>
      </p:pic>
      <p:pic>
        <p:nvPicPr>
          <p:cNvPr id="1127" name="Picture 3" descr=""/>
          <p:cNvPicPr/>
          <p:nvPr/>
        </p:nvPicPr>
        <p:blipFill>
          <a:blip r:embed="rId2"/>
          <a:stretch/>
        </p:blipFill>
        <p:spPr>
          <a:xfrm>
            <a:off x="1919160" y="2349360"/>
            <a:ext cx="7200720" cy="2601720"/>
          </a:xfrm>
          <a:prstGeom prst="rect">
            <a:avLst/>
          </a:prstGeom>
          <a:ln w="0">
            <a:noFill/>
          </a:ln>
        </p:spPr>
      </p:pic>
      <p:sp>
        <p:nvSpPr>
          <p:cNvPr id="1128" name="Text Box 183"/>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129" name="Text Box 185"/>
          <p:cNvSpPr/>
          <p:nvPr/>
        </p:nvSpPr>
        <p:spPr>
          <a:xfrm>
            <a:off x="1809720" y="177336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885" dur="indefinite" restart="never" nodeType="tmRoot">
          <p:childTnLst>
            <p:seq>
              <p:cTn id="1886" dur="indefinite" nodeType="mainSeq">
                <p:childTnLst>
                  <p:par>
                    <p:cTn id="1887" nodeType="clickEffect" fill="hold">
                      <p:stCondLst>
                        <p:cond delay="indefinite"/>
                      </p:stCondLst>
                      <p:childTnLst>
                        <p:par>
                          <p:cTn id="1888" nodeType="withEffect" fill="hold">
                            <p:stCondLst>
                              <p:cond delay="0"/>
                            </p:stCondLst>
                            <p:childTnLst>
                              <p:par>
                                <p:cTn id="1889" nodeType="clickEffect" fill="hold" presetClass="entr" presetID="23" presetSubtype="16">
                                  <p:stCondLst>
                                    <p:cond delay="0"/>
                                  </p:stCondLst>
                                  <p:childTnLst>
                                    <p:set>
                                      <p:cBhvr>
                                        <p:cTn id="1890" dur="1" fill="hold">
                                          <p:stCondLst>
                                            <p:cond delay="0"/>
                                          </p:stCondLst>
                                        </p:cTn>
                                        <p:tgtEl>
                                          <p:spTgt spid="1128"/>
                                        </p:tgtEl>
                                        <p:attrNameLst>
                                          <p:attrName>style.visibility</p:attrName>
                                        </p:attrNameLst>
                                      </p:cBhvr>
                                      <p:to>
                                        <p:strVal val="visible"/>
                                      </p:to>
                                    </p:set>
                                    <p:anim calcmode="lin" valueType="num">
                                      <p:cBhvr additive="repl">
                                        <p:cTn id="1891" dur="500" fill="hold"/>
                                        <p:tgtEl>
                                          <p:spTgt spid="1128"/>
                                        </p:tgtEl>
                                        <p:attrNameLst>
                                          <p:attrName>ppt_w</p:attrName>
                                        </p:attrNameLst>
                                      </p:cBhvr>
                                      <p:tavLst>
                                        <p:tav tm="0">
                                          <p:val>
                                            <p:fltVal val="0"/>
                                          </p:val>
                                        </p:tav>
                                        <p:tav tm="100000">
                                          <p:val>
                                            <p:strVal val="#ppt_w"/>
                                          </p:val>
                                        </p:tav>
                                      </p:tavLst>
                                    </p:anim>
                                    <p:anim calcmode="lin" valueType="num">
                                      <p:cBhvr additive="repl">
                                        <p:cTn id="1892" dur="500" fill="hold"/>
                                        <p:tgtEl>
                                          <p:spTgt spid="1128"/>
                                        </p:tgtEl>
                                        <p:attrNameLst>
                                          <p:attrName>ppt_h</p:attrName>
                                        </p:attrNameLst>
                                      </p:cBhvr>
                                      <p:tavLst>
                                        <p:tav tm="0">
                                          <p:val>
                                            <p:fltVal val="0"/>
                                          </p:val>
                                        </p:tav>
                                        <p:tav tm="100000">
                                          <p:val>
                                            <p:strVal val="#ppt_h"/>
                                          </p:val>
                                        </p:tav>
                                      </p:tavLst>
                                    </p:anim>
                                  </p:childTnLst>
                                </p:cTn>
                              </p:par>
                            </p:childTnLst>
                          </p:cTn>
                        </p:par>
                      </p:childTnLst>
                    </p:cTn>
                  </p:par>
                  <p:par>
                    <p:cTn id="1893" nodeType="clickEffect" fill="hold">
                      <p:stCondLst>
                        <p:cond delay="indefinite"/>
                      </p:stCondLst>
                      <p:childTnLst>
                        <p:par>
                          <p:cTn id="1894" nodeType="withEffect" fill="hold">
                            <p:stCondLst>
                              <p:cond delay="0"/>
                            </p:stCondLst>
                            <p:childTnLst>
                              <p:par>
                                <p:cTn id="1895" nodeType="clickEffect" fill="hold" presetClass="entr" presetID="9">
                                  <p:stCondLst>
                                    <p:cond delay="0"/>
                                  </p:stCondLst>
                                  <p:childTnLst>
                                    <p:set>
                                      <p:cBhvr>
                                        <p:cTn id="1896" dur="1" fill="hold">
                                          <p:stCondLst>
                                            <p:cond delay="0"/>
                                          </p:stCondLst>
                                        </p:cTn>
                                        <p:tgtEl>
                                          <p:spTgt spid="1126"/>
                                        </p:tgtEl>
                                        <p:attrNameLst>
                                          <p:attrName>style.visibility</p:attrName>
                                        </p:attrNameLst>
                                      </p:cBhvr>
                                      <p:to>
                                        <p:strVal val="visible"/>
                                      </p:to>
                                    </p:set>
                                    <p:animEffect filter="dissolve" transition="in">
                                      <p:cBhvr additive="repl">
                                        <p:cTn id="1897" dur="500"/>
                                        <p:tgtEl>
                                          <p:spTgt spid="1126"/>
                                        </p:tgtEl>
                                      </p:cBhvr>
                                    </p:animEffect>
                                  </p:childTnLst>
                                </p:cTn>
                              </p:par>
                            </p:childTnLst>
                          </p:cTn>
                        </p:par>
                      </p:childTnLst>
                    </p:cTn>
                  </p:par>
                  <p:par>
                    <p:cTn id="1898" nodeType="clickEffect" fill="hold">
                      <p:stCondLst>
                        <p:cond delay="indefinite"/>
                      </p:stCondLst>
                      <p:childTnLst>
                        <p:par>
                          <p:cTn id="1899" nodeType="withEffect" fill="hold">
                            <p:stCondLst>
                              <p:cond delay="0"/>
                            </p:stCondLst>
                            <p:childTnLst>
                              <p:par>
                                <p:cTn id="1900" nodeType="clickEffect" fill="hold" presetClass="entr" presetID="23" presetSubtype="16">
                                  <p:stCondLst>
                                    <p:cond delay="0"/>
                                  </p:stCondLst>
                                  <p:childTnLst>
                                    <p:set>
                                      <p:cBhvr>
                                        <p:cTn id="1901" dur="1" fill="hold">
                                          <p:stCondLst>
                                            <p:cond delay="0"/>
                                          </p:stCondLst>
                                        </p:cTn>
                                        <p:tgtEl>
                                          <p:spTgt spid="1129"/>
                                        </p:tgtEl>
                                        <p:attrNameLst>
                                          <p:attrName>style.visibility</p:attrName>
                                        </p:attrNameLst>
                                      </p:cBhvr>
                                      <p:to>
                                        <p:strVal val="visible"/>
                                      </p:to>
                                    </p:set>
                                    <p:anim calcmode="lin" valueType="num">
                                      <p:cBhvr additive="repl">
                                        <p:cTn id="1902" dur="500" fill="hold"/>
                                        <p:tgtEl>
                                          <p:spTgt spid="1129"/>
                                        </p:tgtEl>
                                        <p:attrNameLst>
                                          <p:attrName>ppt_w</p:attrName>
                                        </p:attrNameLst>
                                      </p:cBhvr>
                                      <p:tavLst>
                                        <p:tav tm="0">
                                          <p:val>
                                            <p:fltVal val="0"/>
                                          </p:val>
                                        </p:tav>
                                        <p:tav tm="100000">
                                          <p:val>
                                            <p:strVal val="#ppt_w"/>
                                          </p:val>
                                        </p:tav>
                                      </p:tavLst>
                                    </p:anim>
                                    <p:anim calcmode="lin" valueType="num">
                                      <p:cBhvr additive="repl">
                                        <p:cTn id="1903" dur="500" fill="hold"/>
                                        <p:tgtEl>
                                          <p:spTgt spid="1129"/>
                                        </p:tgtEl>
                                        <p:attrNameLst>
                                          <p:attrName>ppt_h</p:attrName>
                                        </p:attrNameLst>
                                      </p:cBhvr>
                                      <p:tavLst>
                                        <p:tav tm="0">
                                          <p:val>
                                            <p:fltVal val="0"/>
                                          </p:val>
                                        </p:tav>
                                        <p:tav tm="100000">
                                          <p:val>
                                            <p:strVal val="#ppt_h"/>
                                          </p:val>
                                        </p:tav>
                                      </p:tavLst>
                                    </p:anim>
                                  </p:childTnLst>
                                </p:cTn>
                              </p:par>
                            </p:childTnLst>
                          </p:cTn>
                        </p:par>
                      </p:childTnLst>
                    </p:cTn>
                  </p:par>
                  <p:par>
                    <p:cTn id="1904" nodeType="clickEffect" fill="hold">
                      <p:stCondLst>
                        <p:cond delay="indefinite"/>
                      </p:stCondLst>
                      <p:childTnLst>
                        <p:par>
                          <p:cTn id="1905" nodeType="withEffect" fill="hold">
                            <p:stCondLst>
                              <p:cond delay="0"/>
                            </p:stCondLst>
                            <p:childTnLst>
                              <p:par>
                                <p:cTn id="1906" nodeType="clickEffect" fill="hold" presetClass="entr" presetID="9">
                                  <p:stCondLst>
                                    <p:cond delay="0"/>
                                  </p:stCondLst>
                                  <p:childTnLst>
                                    <p:set>
                                      <p:cBhvr>
                                        <p:cTn id="1907" dur="1" fill="hold">
                                          <p:stCondLst>
                                            <p:cond delay="0"/>
                                          </p:stCondLst>
                                        </p:cTn>
                                        <p:tgtEl>
                                          <p:spTgt spid="1127"/>
                                        </p:tgtEl>
                                        <p:attrNameLst>
                                          <p:attrName>style.visibility</p:attrName>
                                        </p:attrNameLst>
                                      </p:cBhvr>
                                      <p:to>
                                        <p:strVal val="visible"/>
                                      </p:to>
                                    </p:set>
                                    <p:animEffect filter="dissolve" transition="in">
                                      <p:cBhvr additive="repl">
                                        <p:cTn id="1908" dur="500"/>
                                        <p:tgtEl>
                                          <p:spTgt spid="1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0" name="Picture 2" descr=""/>
          <p:cNvPicPr/>
          <p:nvPr/>
        </p:nvPicPr>
        <p:blipFill>
          <a:blip r:embed="rId1"/>
          <a:stretch/>
        </p:blipFill>
        <p:spPr>
          <a:xfrm>
            <a:off x="1919160" y="1125360"/>
            <a:ext cx="6913080" cy="614160"/>
          </a:xfrm>
          <a:prstGeom prst="rect">
            <a:avLst/>
          </a:prstGeom>
          <a:ln w="0">
            <a:noFill/>
          </a:ln>
        </p:spPr>
      </p:pic>
      <p:pic>
        <p:nvPicPr>
          <p:cNvPr id="1131" name="Picture 3" descr=""/>
          <p:cNvPicPr/>
          <p:nvPr/>
        </p:nvPicPr>
        <p:blipFill>
          <a:blip r:embed="rId2"/>
          <a:stretch/>
        </p:blipFill>
        <p:spPr>
          <a:xfrm>
            <a:off x="1919160" y="2349360"/>
            <a:ext cx="7489440" cy="1823760"/>
          </a:xfrm>
          <a:prstGeom prst="rect">
            <a:avLst/>
          </a:prstGeom>
          <a:ln w="0">
            <a:noFill/>
          </a:ln>
        </p:spPr>
      </p:pic>
      <p:sp>
        <p:nvSpPr>
          <p:cNvPr id="1132" name="Text Box 7"/>
          <p:cNvSpPr/>
          <p:nvPr/>
        </p:nvSpPr>
        <p:spPr>
          <a:xfrm>
            <a:off x="1827720" y="65880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133" name="Text Box 185"/>
          <p:cNvSpPr/>
          <p:nvPr/>
        </p:nvSpPr>
        <p:spPr>
          <a:xfrm>
            <a:off x="1809720" y="177336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909" dur="indefinite" restart="never" nodeType="tmRoot">
          <p:childTnLst>
            <p:seq>
              <p:cTn id="1910" dur="indefinite" nodeType="mainSeq">
                <p:childTnLst>
                  <p:par>
                    <p:cTn id="1911" nodeType="clickEffect" fill="hold">
                      <p:stCondLst>
                        <p:cond delay="indefinite"/>
                      </p:stCondLst>
                      <p:childTnLst>
                        <p:par>
                          <p:cTn id="1912" nodeType="withEffect" fill="hold">
                            <p:stCondLst>
                              <p:cond delay="0"/>
                            </p:stCondLst>
                            <p:childTnLst>
                              <p:par>
                                <p:cTn id="1913" nodeType="clickEffect" fill="hold" presetClass="entr" presetID="23" presetSubtype="16">
                                  <p:stCondLst>
                                    <p:cond delay="0"/>
                                  </p:stCondLst>
                                  <p:childTnLst>
                                    <p:set>
                                      <p:cBhvr>
                                        <p:cTn id="1914" dur="1" fill="hold">
                                          <p:stCondLst>
                                            <p:cond delay="0"/>
                                          </p:stCondLst>
                                        </p:cTn>
                                        <p:tgtEl>
                                          <p:spTgt spid="1132"/>
                                        </p:tgtEl>
                                        <p:attrNameLst>
                                          <p:attrName>style.visibility</p:attrName>
                                        </p:attrNameLst>
                                      </p:cBhvr>
                                      <p:to>
                                        <p:strVal val="visible"/>
                                      </p:to>
                                    </p:set>
                                    <p:anim calcmode="lin" valueType="num">
                                      <p:cBhvr additive="repl">
                                        <p:cTn id="1915" dur="500" fill="hold"/>
                                        <p:tgtEl>
                                          <p:spTgt spid="1132"/>
                                        </p:tgtEl>
                                        <p:attrNameLst>
                                          <p:attrName>ppt_w</p:attrName>
                                        </p:attrNameLst>
                                      </p:cBhvr>
                                      <p:tavLst>
                                        <p:tav tm="0">
                                          <p:val>
                                            <p:fltVal val="0"/>
                                          </p:val>
                                        </p:tav>
                                        <p:tav tm="100000">
                                          <p:val>
                                            <p:strVal val="#ppt_w"/>
                                          </p:val>
                                        </p:tav>
                                      </p:tavLst>
                                    </p:anim>
                                    <p:anim calcmode="lin" valueType="num">
                                      <p:cBhvr additive="repl">
                                        <p:cTn id="1916" dur="500" fill="hold"/>
                                        <p:tgtEl>
                                          <p:spTgt spid="1132"/>
                                        </p:tgtEl>
                                        <p:attrNameLst>
                                          <p:attrName>ppt_h</p:attrName>
                                        </p:attrNameLst>
                                      </p:cBhvr>
                                      <p:tavLst>
                                        <p:tav tm="0">
                                          <p:val>
                                            <p:fltVal val="0"/>
                                          </p:val>
                                        </p:tav>
                                        <p:tav tm="100000">
                                          <p:val>
                                            <p:strVal val="#ppt_h"/>
                                          </p:val>
                                        </p:tav>
                                      </p:tavLst>
                                    </p:anim>
                                  </p:childTnLst>
                                </p:cTn>
                              </p:par>
                            </p:childTnLst>
                          </p:cTn>
                        </p:par>
                      </p:childTnLst>
                    </p:cTn>
                  </p:par>
                  <p:par>
                    <p:cTn id="1917" nodeType="clickEffect" fill="hold">
                      <p:stCondLst>
                        <p:cond delay="indefinite"/>
                      </p:stCondLst>
                      <p:childTnLst>
                        <p:par>
                          <p:cTn id="1918" nodeType="withEffect" fill="hold">
                            <p:stCondLst>
                              <p:cond delay="0"/>
                            </p:stCondLst>
                            <p:childTnLst>
                              <p:par>
                                <p:cTn id="1919" nodeType="clickEffect" fill="hold" presetClass="entr" presetID="9">
                                  <p:stCondLst>
                                    <p:cond delay="0"/>
                                  </p:stCondLst>
                                  <p:childTnLst>
                                    <p:set>
                                      <p:cBhvr>
                                        <p:cTn id="1920" dur="1" fill="hold">
                                          <p:stCondLst>
                                            <p:cond delay="0"/>
                                          </p:stCondLst>
                                        </p:cTn>
                                        <p:tgtEl>
                                          <p:spTgt spid="1130"/>
                                        </p:tgtEl>
                                        <p:attrNameLst>
                                          <p:attrName>style.visibility</p:attrName>
                                        </p:attrNameLst>
                                      </p:cBhvr>
                                      <p:to>
                                        <p:strVal val="visible"/>
                                      </p:to>
                                    </p:set>
                                    <p:animEffect filter="dissolve" transition="in">
                                      <p:cBhvr additive="repl">
                                        <p:cTn id="1921" dur="500"/>
                                        <p:tgtEl>
                                          <p:spTgt spid="1130"/>
                                        </p:tgtEl>
                                      </p:cBhvr>
                                    </p:animEffect>
                                  </p:childTnLst>
                                </p:cTn>
                              </p:par>
                            </p:childTnLst>
                          </p:cTn>
                        </p:par>
                      </p:childTnLst>
                    </p:cTn>
                  </p:par>
                  <p:par>
                    <p:cTn id="1922" nodeType="clickEffect" fill="hold">
                      <p:stCondLst>
                        <p:cond delay="indefinite"/>
                      </p:stCondLst>
                      <p:childTnLst>
                        <p:par>
                          <p:cTn id="1923" nodeType="withEffect" fill="hold">
                            <p:stCondLst>
                              <p:cond delay="0"/>
                            </p:stCondLst>
                            <p:childTnLst>
                              <p:par>
                                <p:cTn id="1924" nodeType="clickEffect" fill="hold" presetClass="entr" presetID="23" presetSubtype="16">
                                  <p:stCondLst>
                                    <p:cond delay="0"/>
                                  </p:stCondLst>
                                  <p:childTnLst>
                                    <p:set>
                                      <p:cBhvr>
                                        <p:cTn id="1925" dur="1" fill="hold">
                                          <p:stCondLst>
                                            <p:cond delay="0"/>
                                          </p:stCondLst>
                                        </p:cTn>
                                        <p:tgtEl>
                                          <p:spTgt spid="1133"/>
                                        </p:tgtEl>
                                        <p:attrNameLst>
                                          <p:attrName>style.visibility</p:attrName>
                                        </p:attrNameLst>
                                      </p:cBhvr>
                                      <p:to>
                                        <p:strVal val="visible"/>
                                      </p:to>
                                    </p:set>
                                    <p:anim calcmode="lin" valueType="num">
                                      <p:cBhvr additive="repl">
                                        <p:cTn id="1926" dur="500" fill="hold"/>
                                        <p:tgtEl>
                                          <p:spTgt spid="1133"/>
                                        </p:tgtEl>
                                        <p:attrNameLst>
                                          <p:attrName>ppt_w</p:attrName>
                                        </p:attrNameLst>
                                      </p:cBhvr>
                                      <p:tavLst>
                                        <p:tav tm="0">
                                          <p:val>
                                            <p:fltVal val="0"/>
                                          </p:val>
                                        </p:tav>
                                        <p:tav tm="100000">
                                          <p:val>
                                            <p:strVal val="#ppt_w"/>
                                          </p:val>
                                        </p:tav>
                                      </p:tavLst>
                                    </p:anim>
                                    <p:anim calcmode="lin" valueType="num">
                                      <p:cBhvr additive="repl">
                                        <p:cTn id="1927" dur="500" fill="hold"/>
                                        <p:tgtEl>
                                          <p:spTgt spid="1133"/>
                                        </p:tgtEl>
                                        <p:attrNameLst>
                                          <p:attrName>ppt_h</p:attrName>
                                        </p:attrNameLst>
                                      </p:cBhvr>
                                      <p:tavLst>
                                        <p:tav tm="0">
                                          <p:val>
                                            <p:fltVal val="0"/>
                                          </p:val>
                                        </p:tav>
                                        <p:tav tm="100000">
                                          <p:val>
                                            <p:strVal val="#ppt_h"/>
                                          </p:val>
                                        </p:tav>
                                      </p:tavLst>
                                    </p:anim>
                                  </p:childTnLst>
                                </p:cTn>
                              </p:par>
                            </p:childTnLst>
                          </p:cTn>
                        </p:par>
                      </p:childTnLst>
                    </p:cTn>
                  </p:par>
                  <p:par>
                    <p:cTn id="1928" nodeType="clickEffect" fill="hold">
                      <p:stCondLst>
                        <p:cond delay="indefinite"/>
                      </p:stCondLst>
                      <p:childTnLst>
                        <p:par>
                          <p:cTn id="1929" nodeType="withEffect" fill="hold">
                            <p:stCondLst>
                              <p:cond delay="0"/>
                            </p:stCondLst>
                            <p:childTnLst>
                              <p:par>
                                <p:cTn id="1930" nodeType="clickEffect" fill="hold" presetClass="entr" presetID="9">
                                  <p:stCondLst>
                                    <p:cond delay="0"/>
                                  </p:stCondLst>
                                  <p:childTnLst>
                                    <p:set>
                                      <p:cBhvr>
                                        <p:cTn id="1931" dur="1" fill="hold">
                                          <p:stCondLst>
                                            <p:cond delay="0"/>
                                          </p:stCondLst>
                                        </p:cTn>
                                        <p:tgtEl>
                                          <p:spTgt spid="1131"/>
                                        </p:tgtEl>
                                        <p:attrNameLst>
                                          <p:attrName>style.visibility</p:attrName>
                                        </p:attrNameLst>
                                      </p:cBhvr>
                                      <p:to>
                                        <p:strVal val="visible"/>
                                      </p:to>
                                    </p:set>
                                    <p:animEffect filter="dissolve" transition="in">
                                      <p:cBhvr additive="repl">
                                        <p:cTn id="1932" dur="500"/>
                                        <p:tgtEl>
                                          <p:spTgt spid="1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4" name="Text Box 2"/>
          <p:cNvSpPr/>
          <p:nvPr/>
        </p:nvSpPr>
        <p:spPr>
          <a:xfrm>
            <a:off x="1828800" y="662040"/>
            <a:ext cx="34743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TOTOLOJİ VE ÇELİŞKİ</a:t>
            </a:r>
            <a:endParaRPr b="0" lang="tr-TR" sz="2400" spc="-1" strike="noStrike">
              <a:latin typeface="Arial"/>
            </a:endParaRPr>
          </a:p>
        </p:txBody>
      </p:sp>
      <p:sp>
        <p:nvSpPr>
          <p:cNvPr id="1135" name="Text Box 3"/>
          <p:cNvSpPr/>
          <p:nvPr/>
        </p:nvSpPr>
        <p:spPr>
          <a:xfrm>
            <a:off x="1825560" y="1098720"/>
            <a:ext cx="8446680" cy="1187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Bir bileşik önerme, bütün doğruluk değerleri için her zaman doğru oluyorsa bu önermeye </a:t>
            </a:r>
            <a:r>
              <a:rPr b="0" lang="tr-TR" sz="2400" spc="-1" strike="noStrike">
                <a:solidFill>
                  <a:srgbClr val="0000ff"/>
                </a:solidFill>
                <a:latin typeface="Arial"/>
              </a:rPr>
              <a:t>totoloji ( 1 )</a:t>
            </a:r>
            <a:r>
              <a:rPr b="0" lang="tr-TR" sz="2400" spc="-1" strike="noStrike">
                <a:solidFill>
                  <a:srgbClr val="000000"/>
                </a:solidFill>
                <a:latin typeface="Arial"/>
              </a:rPr>
              <a:t>, her zaman yanlış oluyorsa bu bileşik önermeye </a:t>
            </a:r>
            <a:r>
              <a:rPr b="0" lang="tr-TR" sz="2400" spc="-1" strike="noStrike">
                <a:solidFill>
                  <a:srgbClr val="0000ff"/>
                </a:solidFill>
                <a:latin typeface="Arial"/>
              </a:rPr>
              <a:t>çelişki</a:t>
            </a:r>
            <a:r>
              <a:rPr b="0" lang="tr-TR" sz="2400" spc="-1" strike="noStrike">
                <a:solidFill>
                  <a:srgbClr val="000000"/>
                </a:solidFill>
                <a:latin typeface="Arial"/>
              </a:rPr>
              <a:t> </a:t>
            </a:r>
            <a:r>
              <a:rPr b="0" lang="tr-TR" sz="2400" spc="-1" strike="noStrike">
                <a:solidFill>
                  <a:srgbClr val="0000ff"/>
                </a:solidFill>
                <a:latin typeface="Arial"/>
              </a:rPr>
              <a:t>( 0 )</a:t>
            </a:r>
            <a:r>
              <a:rPr b="0" lang="tr-TR" sz="2400" spc="-1" strike="noStrike">
                <a:solidFill>
                  <a:srgbClr val="000000"/>
                </a:solidFill>
                <a:latin typeface="Arial"/>
              </a:rPr>
              <a:t>  denir.</a:t>
            </a:r>
            <a:endParaRPr b="0" lang="tr-TR" sz="2400" spc="-1" strike="noStrike">
              <a:latin typeface="Arial"/>
            </a:endParaRPr>
          </a:p>
        </p:txBody>
      </p:sp>
      <p:sp>
        <p:nvSpPr>
          <p:cNvPr id="1136" name="Rectangle 4"/>
          <p:cNvSpPr/>
          <p:nvPr/>
        </p:nvSpPr>
        <p:spPr>
          <a:xfrm>
            <a:off x="2444400" y="2651040"/>
            <a:ext cx="147204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0000"/>
                </a:solidFill>
                <a:latin typeface="Arial"/>
              </a:rPr>
              <a:t>p v p</a:t>
            </a:r>
            <a:r>
              <a:rPr b="1" lang="en-US" sz="2400" spc="-1" strike="noStrike">
                <a:solidFill>
                  <a:srgbClr val="000000"/>
                </a:solidFill>
                <a:latin typeface="Arial"/>
              </a:rPr>
              <a:t>'</a:t>
            </a:r>
            <a:r>
              <a:rPr b="1" lang="tr-TR" sz="2400" spc="-1" strike="noStrike">
                <a:solidFill>
                  <a:srgbClr val="000000"/>
                </a:solidFill>
                <a:latin typeface="Arial"/>
              </a:rPr>
              <a:t> </a:t>
            </a:r>
            <a:r>
              <a:rPr b="1" lang="tr-TR" sz="2400" spc="-1" strike="noStrike">
                <a:solidFill>
                  <a:srgbClr val="000000"/>
                </a:solidFill>
                <a:latin typeface="Symbol"/>
              </a:rPr>
              <a:t></a:t>
            </a:r>
            <a:r>
              <a:rPr b="1" lang="tr-TR" sz="2400" spc="-1" strike="noStrike">
                <a:solidFill>
                  <a:srgbClr val="000000"/>
                </a:solidFill>
                <a:latin typeface="Arial"/>
              </a:rPr>
              <a:t> 1</a:t>
            </a:r>
            <a:endParaRPr b="0" lang="tr-TR" sz="2400" spc="-1" strike="noStrike">
              <a:latin typeface="Arial"/>
            </a:endParaRPr>
          </a:p>
        </p:txBody>
      </p:sp>
      <p:sp>
        <p:nvSpPr>
          <p:cNvPr id="1137" name="Rectangle 6"/>
          <p:cNvSpPr/>
          <p:nvPr/>
        </p:nvSpPr>
        <p:spPr>
          <a:xfrm>
            <a:off x="7495560" y="2660760"/>
            <a:ext cx="14875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0000"/>
                </a:solidFill>
                <a:latin typeface="Arial"/>
              </a:rPr>
              <a:t>p </a:t>
            </a:r>
            <a:r>
              <a:rPr b="1" lang="tr-TR" sz="2400" spc="-1" strike="noStrike">
                <a:solidFill>
                  <a:srgbClr val="000000"/>
                </a:solidFill>
                <a:latin typeface="Symbol"/>
              </a:rPr>
              <a:t></a:t>
            </a:r>
            <a:r>
              <a:rPr b="1" lang="tr-TR" sz="2400" spc="-1" strike="noStrike">
                <a:solidFill>
                  <a:srgbClr val="000000"/>
                </a:solidFill>
                <a:latin typeface="Arial"/>
              </a:rPr>
              <a:t> p</a:t>
            </a:r>
            <a:r>
              <a:rPr b="1" lang="en-US" sz="2400" spc="-1" strike="noStrike">
                <a:solidFill>
                  <a:srgbClr val="000000"/>
                </a:solidFill>
                <a:latin typeface="Arial"/>
              </a:rPr>
              <a:t>'</a:t>
            </a:r>
            <a:r>
              <a:rPr b="1" lang="tr-TR" sz="2400" spc="-1" strike="noStrike">
                <a:solidFill>
                  <a:srgbClr val="000000"/>
                </a:solidFill>
                <a:latin typeface="Arial"/>
              </a:rPr>
              <a:t> </a:t>
            </a:r>
            <a:r>
              <a:rPr b="1" lang="tr-TR" sz="2400" spc="-1" strike="noStrike">
                <a:solidFill>
                  <a:srgbClr val="000000"/>
                </a:solidFill>
                <a:latin typeface="Symbol"/>
              </a:rPr>
              <a:t></a:t>
            </a:r>
            <a:r>
              <a:rPr b="1" lang="tr-TR" sz="2400" spc="-1" strike="noStrike">
                <a:solidFill>
                  <a:srgbClr val="000000"/>
                </a:solidFill>
                <a:latin typeface="Arial"/>
              </a:rPr>
              <a:t> 0</a:t>
            </a:r>
            <a:endParaRPr b="0" lang="tr-TR" sz="2400" spc="-1" strike="noStrike">
              <a:latin typeface="Arial"/>
            </a:endParaRPr>
          </a:p>
        </p:txBody>
      </p:sp>
      <p:graphicFrame>
        <p:nvGraphicFramePr>
          <p:cNvPr id="1138" name="Group 49"/>
          <p:cNvGraphicFramePr/>
          <p:nvPr/>
        </p:nvGraphicFramePr>
        <p:xfrm>
          <a:off x="1919160" y="3524400"/>
          <a:ext cx="2734920" cy="1371240"/>
        </p:xfrm>
        <a:graphic>
          <a:graphicData uri="http://schemas.openxmlformats.org/drawingml/2006/table">
            <a:tbl>
              <a:tblPr/>
              <a:tblGrid>
                <a:gridCol w="707760"/>
                <a:gridCol w="701640"/>
                <a:gridCol w="1325520"/>
              </a:tblGrid>
              <a:tr h="457200">
                <a:tc>
                  <a:txBody>
                    <a:bodyPr anchor="t">
                      <a:noAutofit/>
                    </a:bodyPr>
                    <a:p>
                      <a:pPr algn="ctr">
                        <a:lnSpc>
                          <a:spcPct val="100000"/>
                        </a:lnSpc>
                        <a:spcBef>
                          <a:spcPts val="479"/>
                        </a:spcBef>
                        <a:tabLst>
                          <a:tab algn="l" pos="0"/>
                        </a:tabLst>
                      </a:pPr>
                      <a:r>
                        <a:rPr b="0" lang="tr-TR" sz="2400" spc="-1" strike="noStrike">
                          <a:solidFill>
                            <a:srgbClr val="ffffff"/>
                          </a:solidFill>
                          <a:latin typeface="Arial"/>
                        </a:rPr>
                        <a:t>p</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anchor="t">
                      <a:noAutofit/>
                    </a:bodyPr>
                    <a:p>
                      <a:pPr algn="ctr">
                        <a:lnSpc>
                          <a:spcPct val="100000"/>
                        </a:lnSpc>
                        <a:spcBef>
                          <a:spcPts val="479"/>
                        </a:spcBef>
                        <a:tabLst>
                          <a:tab algn="l" pos="0"/>
                        </a:tabLst>
                      </a:pPr>
                      <a:r>
                        <a:rPr b="0" lang="tr-TR" sz="2400" spc="-1" strike="noStrike">
                          <a:solidFill>
                            <a:srgbClr val="ffffff"/>
                          </a:solidFill>
                          <a:latin typeface="Arial"/>
                        </a:rPr>
                        <a:t>p</a:t>
                      </a:r>
                      <a:r>
                        <a:rPr b="0" lang="en-US" sz="2400" spc="-1" strike="noStrike">
                          <a:solidFill>
                            <a:srgbClr val="ffffff"/>
                          </a:solidFill>
                          <a:latin typeface="Arial"/>
                        </a:rPr>
                        <a:t>'</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anchor="t">
                      <a:noAutofit/>
                    </a:bodyPr>
                    <a:p>
                      <a:pPr algn="ctr">
                        <a:lnSpc>
                          <a:spcPct val="100000"/>
                        </a:lnSpc>
                        <a:spcBef>
                          <a:spcPts val="479"/>
                        </a:spcBef>
                        <a:tabLst>
                          <a:tab algn="l" pos="0"/>
                        </a:tabLst>
                      </a:pPr>
                      <a:r>
                        <a:rPr b="0" lang="tr-TR" sz="2400" spc="-1" strike="noStrike">
                          <a:solidFill>
                            <a:srgbClr val="ffffff"/>
                          </a:solidFill>
                          <a:latin typeface="Arial"/>
                        </a:rPr>
                        <a:t>p v p</a:t>
                      </a:r>
                      <a:r>
                        <a:rPr b="0" lang="en-US" sz="2400" spc="-1" strike="noStrike">
                          <a:solidFill>
                            <a:srgbClr val="ffffff"/>
                          </a:solidFill>
                          <a:latin typeface="Arial"/>
                        </a:rPr>
                        <a:t>'</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r>
              <a:tr h="457200">
                <a:tc>
                  <a:txBody>
                    <a:bodyPr anchor="t">
                      <a:noAutofit/>
                    </a:bodyPr>
                    <a:p>
                      <a:pPr algn="ctr">
                        <a:lnSpc>
                          <a:spcPct val="100000"/>
                        </a:lnSpc>
                        <a:spcBef>
                          <a:spcPts val="479"/>
                        </a:spcBef>
                        <a:tabLst>
                          <a:tab algn="l" pos="0"/>
                        </a:tabLst>
                      </a:pPr>
                      <a:r>
                        <a:rPr b="0" lang="tr-TR" sz="2400" spc="-1" strike="noStrike">
                          <a:solidFill>
                            <a:srgbClr val="ffffff"/>
                          </a:solidFill>
                          <a:latin typeface="Arial"/>
                        </a:rPr>
                        <a:t>1</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anchor="t">
                      <a:noAutofit/>
                    </a:bodyPr>
                    <a:p>
                      <a:pPr algn="ctr">
                        <a:lnSpc>
                          <a:spcPct val="100000"/>
                        </a:lnSpc>
                        <a:spcBef>
                          <a:spcPts val="479"/>
                        </a:spcBef>
                        <a:tabLst>
                          <a:tab algn="l" pos="0"/>
                        </a:tabLst>
                      </a:pPr>
                      <a:r>
                        <a:rPr b="0" lang="tr-TR" sz="2400" spc="-1" strike="noStrike">
                          <a:solidFill>
                            <a:srgbClr val="ffffff"/>
                          </a:solidFill>
                          <a:latin typeface="Arial"/>
                        </a:rPr>
                        <a:t>0</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anchor="t">
                      <a:noAutofit/>
                    </a:bodyPr>
                    <a:p>
                      <a:pPr algn="ctr">
                        <a:lnSpc>
                          <a:spcPct val="100000"/>
                        </a:lnSpc>
                        <a:spcBef>
                          <a:spcPts val="479"/>
                        </a:spcBef>
                        <a:tabLst>
                          <a:tab algn="l" pos="0"/>
                        </a:tabLst>
                      </a:pPr>
                      <a:r>
                        <a:rPr b="0" lang="tr-TR" sz="2400" spc="-1" strike="noStrike">
                          <a:solidFill>
                            <a:srgbClr val="ffffff"/>
                          </a:solidFill>
                          <a:latin typeface="Arial"/>
                        </a:rPr>
                        <a:t>1</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r>
              <a:tr h="457200">
                <a:tc>
                  <a:txBody>
                    <a:bodyPr anchor="t">
                      <a:noAutofit/>
                    </a:bodyPr>
                    <a:p>
                      <a:pPr algn="ctr">
                        <a:lnSpc>
                          <a:spcPct val="100000"/>
                        </a:lnSpc>
                        <a:spcBef>
                          <a:spcPts val="479"/>
                        </a:spcBef>
                        <a:tabLst>
                          <a:tab algn="l" pos="0"/>
                        </a:tabLst>
                      </a:pPr>
                      <a:r>
                        <a:rPr b="0" lang="tr-TR" sz="2400" spc="-1" strike="noStrike">
                          <a:solidFill>
                            <a:srgbClr val="ffffff"/>
                          </a:solidFill>
                          <a:latin typeface="Arial"/>
                        </a:rPr>
                        <a:t>0</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anchor="t">
                      <a:noAutofit/>
                    </a:bodyPr>
                    <a:p>
                      <a:pPr algn="ctr">
                        <a:lnSpc>
                          <a:spcPct val="100000"/>
                        </a:lnSpc>
                        <a:spcBef>
                          <a:spcPts val="479"/>
                        </a:spcBef>
                        <a:tabLst>
                          <a:tab algn="l" pos="0"/>
                        </a:tabLst>
                      </a:pPr>
                      <a:r>
                        <a:rPr b="0" lang="tr-TR" sz="2400" spc="-1" strike="noStrike">
                          <a:solidFill>
                            <a:srgbClr val="ffffff"/>
                          </a:solidFill>
                          <a:latin typeface="Arial"/>
                        </a:rPr>
                        <a:t>1</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c>
                  <a:txBody>
                    <a:bodyPr anchor="t">
                      <a:noAutofit/>
                    </a:bodyPr>
                    <a:p>
                      <a:pPr algn="ctr">
                        <a:lnSpc>
                          <a:spcPct val="100000"/>
                        </a:lnSpc>
                        <a:spcBef>
                          <a:spcPts val="479"/>
                        </a:spcBef>
                        <a:tabLst>
                          <a:tab algn="l" pos="0"/>
                        </a:tabLst>
                      </a:pPr>
                      <a:r>
                        <a:rPr b="0" lang="tr-TR" sz="2400" spc="-1" strike="noStrike">
                          <a:solidFill>
                            <a:srgbClr val="ffffff"/>
                          </a:solidFill>
                          <a:latin typeface="Arial"/>
                        </a:rPr>
                        <a:t>1</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cc0099">
                        <a:alpha val="50000"/>
                      </a:srgbClr>
                    </a:solidFill>
                  </a:tcPr>
                </a:tc>
              </a:tr>
            </a:tbl>
          </a:graphicData>
        </a:graphic>
      </p:graphicFrame>
      <p:graphicFrame>
        <p:nvGraphicFramePr>
          <p:cNvPr id="1139" name="Group 75"/>
          <p:cNvGraphicFramePr/>
          <p:nvPr/>
        </p:nvGraphicFramePr>
        <p:xfrm>
          <a:off x="6959520" y="3524400"/>
          <a:ext cx="2722320" cy="1371240"/>
        </p:xfrm>
        <a:graphic>
          <a:graphicData uri="http://schemas.openxmlformats.org/drawingml/2006/table">
            <a:tbl>
              <a:tblPr/>
              <a:tblGrid>
                <a:gridCol w="704520"/>
                <a:gridCol w="698400"/>
                <a:gridCol w="1319400"/>
              </a:tblGrid>
              <a:tr h="457200">
                <a:tc>
                  <a:txBody>
                    <a:bodyPr anchor="t">
                      <a:noAutofit/>
                    </a:bodyPr>
                    <a:p>
                      <a:pPr algn="ctr">
                        <a:lnSpc>
                          <a:spcPct val="100000"/>
                        </a:lnSpc>
                        <a:spcBef>
                          <a:spcPts val="479"/>
                        </a:spcBef>
                        <a:tabLst>
                          <a:tab algn="l" pos="0"/>
                        </a:tabLst>
                      </a:pPr>
                      <a:r>
                        <a:rPr b="0" lang="tr-TR" sz="2400" spc="-1" strike="noStrike">
                          <a:solidFill>
                            <a:srgbClr val="000000"/>
                          </a:solidFill>
                          <a:latin typeface="Arial"/>
                        </a:rPr>
                        <a:t>p</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966ff">
                        <a:alpha val="50000"/>
                      </a:srgbClr>
                    </a:solidFill>
                  </a:tcPr>
                </a:tc>
                <a:tc>
                  <a:txBody>
                    <a:bodyPr anchor="t">
                      <a:noAutofit/>
                    </a:bodyPr>
                    <a:p>
                      <a:pPr algn="ctr">
                        <a:lnSpc>
                          <a:spcPct val="100000"/>
                        </a:lnSpc>
                        <a:spcBef>
                          <a:spcPts val="479"/>
                        </a:spcBef>
                        <a:tabLst>
                          <a:tab algn="l" pos="0"/>
                        </a:tabLst>
                      </a:pPr>
                      <a:r>
                        <a:rPr b="0" lang="tr-TR" sz="2400" spc="-1" strike="noStrike">
                          <a:solidFill>
                            <a:srgbClr val="000000"/>
                          </a:solidFill>
                          <a:latin typeface="Arial"/>
                        </a:rPr>
                        <a:t>p</a:t>
                      </a:r>
                      <a:r>
                        <a:rPr b="0" lang="en-US" sz="2400" spc="-1" strike="noStrike">
                          <a:solidFill>
                            <a:srgbClr val="000000"/>
                          </a:solidFill>
                          <a:latin typeface="Arial"/>
                        </a:rPr>
                        <a:t>'</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966ff">
                        <a:alpha val="50000"/>
                      </a:srgbClr>
                    </a:solidFill>
                  </a:tcPr>
                </a:tc>
                <a:tc>
                  <a:txBody>
                    <a:bodyPr anchor="t">
                      <a:noAutofit/>
                    </a:bodyPr>
                    <a:p>
                      <a:pPr algn="ctr">
                        <a:lnSpc>
                          <a:spcPct val="100000"/>
                        </a:lnSpc>
                        <a:spcBef>
                          <a:spcPts val="479"/>
                        </a:spcBef>
                        <a:tabLst>
                          <a:tab algn="l" pos="0"/>
                        </a:tabLst>
                      </a:pPr>
                      <a:r>
                        <a:rPr b="0" lang="tr-TR" sz="2400" spc="-1" strike="noStrike">
                          <a:solidFill>
                            <a:srgbClr val="000000"/>
                          </a:solidFill>
                          <a:latin typeface="Arial"/>
                        </a:rPr>
                        <a:t>p </a:t>
                      </a:r>
                      <a:r>
                        <a:rPr b="1" lang="tr-TR" sz="2400" spc="-1" strike="noStrike">
                          <a:solidFill>
                            <a:srgbClr val="000000"/>
                          </a:solidFill>
                          <a:latin typeface="Symbol"/>
                        </a:rPr>
                        <a:t></a:t>
                      </a:r>
                      <a:r>
                        <a:rPr b="0" lang="tr-TR" sz="2400" spc="-1" strike="noStrike">
                          <a:solidFill>
                            <a:srgbClr val="000000"/>
                          </a:solidFill>
                          <a:latin typeface="Arial"/>
                        </a:rPr>
                        <a:t> p</a:t>
                      </a:r>
                      <a:r>
                        <a:rPr b="0" lang="en-US" sz="2400" spc="-1" strike="noStrike">
                          <a:solidFill>
                            <a:srgbClr val="000000"/>
                          </a:solidFill>
                          <a:latin typeface="Arial"/>
                        </a:rPr>
                        <a:t>'</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966ff">
                        <a:alpha val="50000"/>
                      </a:srgbClr>
                    </a:solidFill>
                  </a:tcPr>
                </a:tc>
              </a:tr>
              <a:tr h="457200">
                <a:tc>
                  <a:txBody>
                    <a:bodyPr anchor="t">
                      <a:noAutofit/>
                    </a:bodyPr>
                    <a:p>
                      <a:pPr algn="ctr">
                        <a:lnSpc>
                          <a:spcPct val="100000"/>
                        </a:lnSpc>
                        <a:spcBef>
                          <a:spcPts val="479"/>
                        </a:spcBef>
                        <a:tabLst>
                          <a:tab algn="l" pos="0"/>
                        </a:tabLst>
                      </a:pPr>
                      <a:r>
                        <a:rPr b="0" lang="tr-TR" sz="2400" spc="-1" strike="noStrike">
                          <a:solidFill>
                            <a:srgbClr val="000000"/>
                          </a:solidFill>
                          <a:latin typeface="Arial"/>
                        </a:rPr>
                        <a:t>1</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966ff">
                        <a:alpha val="50000"/>
                      </a:srgbClr>
                    </a:solidFill>
                  </a:tcPr>
                </a:tc>
                <a:tc>
                  <a:txBody>
                    <a:bodyPr anchor="t">
                      <a:noAutofit/>
                    </a:bodyPr>
                    <a:p>
                      <a:pPr algn="ctr">
                        <a:lnSpc>
                          <a:spcPct val="100000"/>
                        </a:lnSpc>
                        <a:spcBef>
                          <a:spcPts val="479"/>
                        </a:spcBef>
                        <a:tabLst>
                          <a:tab algn="l" pos="0"/>
                        </a:tabLst>
                      </a:pPr>
                      <a:r>
                        <a:rPr b="0" lang="tr-TR" sz="2400" spc="-1" strike="noStrike">
                          <a:solidFill>
                            <a:srgbClr val="000000"/>
                          </a:solidFill>
                          <a:latin typeface="Arial"/>
                        </a:rPr>
                        <a:t>0</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966ff">
                        <a:alpha val="50000"/>
                      </a:srgbClr>
                    </a:solidFill>
                  </a:tcPr>
                </a:tc>
                <a:tc>
                  <a:txBody>
                    <a:bodyPr anchor="t">
                      <a:noAutofit/>
                    </a:bodyPr>
                    <a:p>
                      <a:pPr algn="ctr">
                        <a:lnSpc>
                          <a:spcPct val="100000"/>
                        </a:lnSpc>
                        <a:spcBef>
                          <a:spcPts val="479"/>
                        </a:spcBef>
                        <a:tabLst>
                          <a:tab algn="l" pos="0"/>
                        </a:tabLst>
                      </a:pPr>
                      <a:r>
                        <a:rPr b="0" lang="tr-TR" sz="2400" spc="-1" strike="noStrike">
                          <a:solidFill>
                            <a:srgbClr val="000000"/>
                          </a:solidFill>
                          <a:latin typeface="Arial"/>
                        </a:rPr>
                        <a:t>0</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966ff">
                        <a:alpha val="50000"/>
                      </a:srgbClr>
                    </a:solidFill>
                  </a:tcPr>
                </a:tc>
              </a:tr>
              <a:tr h="457200">
                <a:tc>
                  <a:txBody>
                    <a:bodyPr anchor="t">
                      <a:noAutofit/>
                    </a:bodyPr>
                    <a:p>
                      <a:pPr algn="ctr">
                        <a:lnSpc>
                          <a:spcPct val="100000"/>
                        </a:lnSpc>
                        <a:spcBef>
                          <a:spcPts val="479"/>
                        </a:spcBef>
                        <a:tabLst>
                          <a:tab algn="l" pos="0"/>
                        </a:tabLst>
                      </a:pPr>
                      <a:r>
                        <a:rPr b="0" lang="tr-TR" sz="2400" spc="-1" strike="noStrike">
                          <a:solidFill>
                            <a:srgbClr val="000000"/>
                          </a:solidFill>
                          <a:latin typeface="Arial"/>
                        </a:rPr>
                        <a:t>0</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966ff">
                        <a:alpha val="50000"/>
                      </a:srgbClr>
                    </a:solidFill>
                  </a:tcPr>
                </a:tc>
                <a:tc>
                  <a:txBody>
                    <a:bodyPr anchor="t">
                      <a:noAutofit/>
                    </a:bodyPr>
                    <a:p>
                      <a:pPr algn="ctr">
                        <a:lnSpc>
                          <a:spcPct val="100000"/>
                        </a:lnSpc>
                        <a:spcBef>
                          <a:spcPts val="479"/>
                        </a:spcBef>
                        <a:tabLst>
                          <a:tab algn="l" pos="0"/>
                        </a:tabLst>
                      </a:pPr>
                      <a:r>
                        <a:rPr b="0" lang="tr-TR" sz="2400" spc="-1" strike="noStrike">
                          <a:solidFill>
                            <a:srgbClr val="000000"/>
                          </a:solidFill>
                          <a:latin typeface="Arial"/>
                        </a:rPr>
                        <a:t>1</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966ff">
                        <a:alpha val="50000"/>
                      </a:srgbClr>
                    </a:solidFill>
                  </a:tcPr>
                </a:tc>
                <a:tc>
                  <a:txBody>
                    <a:bodyPr anchor="t">
                      <a:noAutofit/>
                    </a:bodyPr>
                    <a:p>
                      <a:pPr algn="ctr">
                        <a:lnSpc>
                          <a:spcPct val="100000"/>
                        </a:lnSpc>
                        <a:spcBef>
                          <a:spcPts val="479"/>
                        </a:spcBef>
                        <a:tabLst>
                          <a:tab algn="l" pos="0"/>
                        </a:tabLst>
                      </a:pPr>
                      <a:r>
                        <a:rPr b="0" lang="tr-TR" sz="2400" spc="-1" strike="noStrike">
                          <a:solidFill>
                            <a:srgbClr val="000000"/>
                          </a:solidFill>
                          <a:latin typeface="Arial"/>
                        </a:rPr>
                        <a:t>0</a:t>
                      </a:r>
                      <a:endParaRPr b="0" lang="tr-TR" sz="24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966ff">
                        <a:alpha val="50000"/>
                      </a:srgbClr>
                    </a:solidFill>
                  </a:tcPr>
                </a:tc>
              </a:tr>
            </a:tbl>
          </a:graphicData>
        </a:graphic>
      </p:graphicFrame>
      <p:sp>
        <p:nvSpPr>
          <p:cNvPr id="1140" name="Text Box 9"/>
          <p:cNvSpPr/>
          <p:nvPr/>
        </p:nvSpPr>
        <p:spPr>
          <a:xfrm>
            <a:off x="1919160" y="2635200"/>
            <a:ext cx="431280" cy="456120"/>
          </a:xfrm>
          <a:prstGeom prst="rect">
            <a:avLst/>
          </a:prstGeom>
          <a:solidFill>
            <a:srgbClr val="cc0099"/>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1141" name="Text Box 9"/>
          <p:cNvSpPr/>
          <p:nvPr/>
        </p:nvSpPr>
        <p:spPr>
          <a:xfrm>
            <a:off x="6959520" y="2646360"/>
            <a:ext cx="431280" cy="456120"/>
          </a:xfrm>
          <a:prstGeom prst="rect">
            <a:avLst/>
          </a:prstGeom>
          <a:solidFill>
            <a:srgbClr val="9966ff"/>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1142" name="Rectangle 4"/>
          <p:cNvSpPr/>
          <p:nvPr/>
        </p:nvSpPr>
        <p:spPr>
          <a:xfrm>
            <a:off x="2653200" y="4964040"/>
            <a:ext cx="1142640" cy="3337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1600" spc="-1" strike="noStrike">
                <a:solidFill>
                  <a:srgbClr val="cc0099"/>
                </a:solidFill>
                <a:latin typeface="Arial"/>
              </a:rPr>
              <a:t>( Totoloji )</a:t>
            </a:r>
            <a:endParaRPr b="0" lang="tr-TR" sz="1600" spc="-1" strike="noStrike">
              <a:latin typeface="Arial"/>
            </a:endParaRPr>
          </a:p>
        </p:txBody>
      </p:sp>
      <p:sp>
        <p:nvSpPr>
          <p:cNvPr id="1143" name="Rectangle 4"/>
          <p:cNvSpPr/>
          <p:nvPr/>
        </p:nvSpPr>
        <p:spPr>
          <a:xfrm>
            <a:off x="7820640" y="4964040"/>
            <a:ext cx="1081800" cy="3337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1600" spc="-1" strike="noStrike">
                <a:solidFill>
                  <a:srgbClr val="9966ff"/>
                </a:solidFill>
                <a:latin typeface="Arial"/>
              </a:rPr>
              <a:t>( Çelişki )</a:t>
            </a:r>
            <a:endParaRPr b="0" lang="tr-TR" sz="1600" spc="-1" strike="noStrike">
              <a:latin typeface="Arial"/>
            </a:endParaRPr>
          </a:p>
        </p:txBody>
      </p:sp>
    </p:spTree>
  </p:cSld>
  <mc:AlternateContent>
    <mc:Choice Requires="p14">
      <p:transition spd="slow" p14:dur="2000"/>
    </mc:Choice>
    <mc:Fallback>
      <p:transition spd="slow"/>
    </mc:Fallback>
  </mc:AlternateContent>
  <p:timing>
    <p:tnLst>
      <p:par>
        <p:cTn id="1933" dur="indefinite" restart="never" nodeType="tmRoot">
          <p:childTnLst>
            <p:seq>
              <p:cTn id="1934" dur="indefinite" nodeType="mainSeq">
                <p:childTnLst>
                  <p:par>
                    <p:cTn id="1935" nodeType="clickEffect" fill="hold">
                      <p:stCondLst>
                        <p:cond delay="indefinite"/>
                      </p:stCondLst>
                      <p:childTnLst>
                        <p:par>
                          <p:cTn id="1936" nodeType="withEffect" fill="hold">
                            <p:stCondLst>
                              <p:cond delay="0"/>
                            </p:stCondLst>
                            <p:childTnLst>
                              <p:par>
                                <p:cTn id="1937" nodeType="clickEffect" fill="hold" presetClass="entr" presetID="23" presetSubtype="16">
                                  <p:stCondLst>
                                    <p:cond delay="0"/>
                                  </p:stCondLst>
                                  <p:childTnLst>
                                    <p:set>
                                      <p:cBhvr>
                                        <p:cTn id="1938" dur="1" fill="hold">
                                          <p:stCondLst>
                                            <p:cond delay="0"/>
                                          </p:stCondLst>
                                        </p:cTn>
                                        <p:tgtEl>
                                          <p:spTgt spid="1134"/>
                                        </p:tgtEl>
                                        <p:attrNameLst>
                                          <p:attrName>style.visibility</p:attrName>
                                        </p:attrNameLst>
                                      </p:cBhvr>
                                      <p:to>
                                        <p:strVal val="visible"/>
                                      </p:to>
                                    </p:set>
                                    <p:anim calcmode="lin" valueType="num">
                                      <p:cBhvr additive="repl">
                                        <p:cTn id="1939" dur="500" fill="hold"/>
                                        <p:tgtEl>
                                          <p:spTgt spid="1134"/>
                                        </p:tgtEl>
                                        <p:attrNameLst>
                                          <p:attrName>ppt_w</p:attrName>
                                        </p:attrNameLst>
                                      </p:cBhvr>
                                      <p:tavLst>
                                        <p:tav tm="0">
                                          <p:val>
                                            <p:fltVal val="0"/>
                                          </p:val>
                                        </p:tav>
                                        <p:tav tm="100000">
                                          <p:val>
                                            <p:strVal val="#ppt_w"/>
                                          </p:val>
                                        </p:tav>
                                      </p:tavLst>
                                    </p:anim>
                                    <p:anim calcmode="lin" valueType="num">
                                      <p:cBhvr additive="repl">
                                        <p:cTn id="1940" dur="500" fill="hold"/>
                                        <p:tgtEl>
                                          <p:spTgt spid="1134"/>
                                        </p:tgtEl>
                                        <p:attrNameLst>
                                          <p:attrName>ppt_h</p:attrName>
                                        </p:attrNameLst>
                                      </p:cBhvr>
                                      <p:tavLst>
                                        <p:tav tm="0">
                                          <p:val>
                                            <p:fltVal val="0"/>
                                          </p:val>
                                        </p:tav>
                                        <p:tav tm="100000">
                                          <p:val>
                                            <p:strVal val="#ppt_h"/>
                                          </p:val>
                                        </p:tav>
                                      </p:tavLst>
                                    </p:anim>
                                  </p:childTnLst>
                                </p:cTn>
                              </p:par>
                            </p:childTnLst>
                          </p:cTn>
                        </p:par>
                      </p:childTnLst>
                    </p:cTn>
                  </p:par>
                  <p:par>
                    <p:cTn id="1941" nodeType="clickEffect" fill="hold">
                      <p:stCondLst>
                        <p:cond delay="indefinite"/>
                      </p:stCondLst>
                      <p:childTnLst>
                        <p:par>
                          <p:cTn id="1942" nodeType="withEffect" fill="hold">
                            <p:stCondLst>
                              <p:cond delay="0"/>
                            </p:stCondLst>
                            <p:childTnLst>
                              <p:par>
                                <p:cTn id="1943" nodeType="clickEffect" fill="hold" presetClass="entr" presetID="9">
                                  <p:stCondLst>
                                    <p:cond delay="0"/>
                                  </p:stCondLst>
                                  <p:childTnLst>
                                    <p:set>
                                      <p:cBhvr>
                                        <p:cTn id="1944" dur="1" fill="hold">
                                          <p:stCondLst>
                                            <p:cond delay="0"/>
                                          </p:stCondLst>
                                        </p:cTn>
                                        <p:tgtEl>
                                          <p:spTgt spid="1135"/>
                                        </p:tgtEl>
                                        <p:attrNameLst>
                                          <p:attrName>style.visibility</p:attrName>
                                        </p:attrNameLst>
                                      </p:cBhvr>
                                      <p:to>
                                        <p:strVal val="visible"/>
                                      </p:to>
                                    </p:set>
                                    <p:animEffect filter="dissolve" transition="in">
                                      <p:cBhvr additive="repl">
                                        <p:cTn id="1945" dur="500"/>
                                        <p:tgtEl>
                                          <p:spTgt spid="1135"/>
                                        </p:tgtEl>
                                      </p:cBhvr>
                                    </p:animEffect>
                                  </p:childTnLst>
                                </p:cTn>
                              </p:par>
                            </p:childTnLst>
                          </p:cTn>
                        </p:par>
                      </p:childTnLst>
                    </p:cTn>
                  </p:par>
                  <p:par>
                    <p:cTn id="1946" nodeType="clickEffect" fill="hold">
                      <p:stCondLst>
                        <p:cond delay="indefinite"/>
                      </p:stCondLst>
                      <p:childTnLst>
                        <p:par>
                          <p:cTn id="1947" nodeType="withEffect" fill="hold">
                            <p:stCondLst>
                              <p:cond delay="0"/>
                            </p:stCondLst>
                            <p:childTnLst>
                              <p:par>
                                <p:cTn id="1948" nodeType="clickEffect" fill="hold" presetClass="entr" presetID="23" presetSubtype="32">
                                  <p:stCondLst>
                                    <p:cond delay="0"/>
                                  </p:stCondLst>
                                  <p:childTnLst>
                                    <p:set>
                                      <p:cBhvr>
                                        <p:cTn id="1949" dur="1" fill="hold">
                                          <p:stCondLst>
                                            <p:cond delay="0"/>
                                          </p:stCondLst>
                                        </p:cTn>
                                        <p:tgtEl>
                                          <p:spTgt spid="1140"/>
                                        </p:tgtEl>
                                        <p:attrNameLst>
                                          <p:attrName>style.visibility</p:attrName>
                                        </p:attrNameLst>
                                      </p:cBhvr>
                                      <p:to>
                                        <p:strVal val="visible"/>
                                      </p:to>
                                    </p:set>
                                    <p:anim calcmode="lin" valueType="num">
                                      <p:cBhvr additive="repl">
                                        <p:cTn id="1950" dur="500" fill="hold"/>
                                        <p:tgtEl>
                                          <p:spTgt spid="1140"/>
                                        </p:tgtEl>
                                        <p:attrNameLst>
                                          <p:attrName>ppt_w</p:attrName>
                                        </p:attrNameLst>
                                      </p:cBhvr>
                                      <p:tavLst>
                                        <p:tav tm="0">
                                          <p:val>
                                            <p:strVal val="4*#ppt_w"/>
                                          </p:val>
                                        </p:tav>
                                        <p:tav tm="100000">
                                          <p:val>
                                            <p:strVal val="#ppt_w"/>
                                          </p:val>
                                        </p:tav>
                                      </p:tavLst>
                                    </p:anim>
                                    <p:anim calcmode="lin" valueType="num">
                                      <p:cBhvr additive="repl">
                                        <p:cTn id="1951" dur="500" fill="hold"/>
                                        <p:tgtEl>
                                          <p:spTgt spid="1140"/>
                                        </p:tgtEl>
                                        <p:attrNameLst>
                                          <p:attrName>ppt_h</p:attrName>
                                        </p:attrNameLst>
                                      </p:cBhvr>
                                      <p:tavLst>
                                        <p:tav tm="0">
                                          <p:val>
                                            <p:strVal val="4*#ppt_h"/>
                                          </p:val>
                                        </p:tav>
                                        <p:tav tm="100000">
                                          <p:val>
                                            <p:strVal val="#ppt_h"/>
                                          </p:val>
                                        </p:tav>
                                      </p:tavLst>
                                    </p:anim>
                                  </p:childTnLst>
                                </p:cTn>
                              </p:par>
                            </p:childTnLst>
                          </p:cTn>
                        </p:par>
                      </p:childTnLst>
                    </p:cTn>
                  </p:par>
                  <p:par>
                    <p:cTn id="1952" nodeType="clickEffect" fill="hold">
                      <p:stCondLst>
                        <p:cond delay="indefinite"/>
                      </p:stCondLst>
                      <p:childTnLst>
                        <p:par>
                          <p:cTn id="1953" nodeType="withEffect" fill="hold">
                            <p:stCondLst>
                              <p:cond delay="0"/>
                            </p:stCondLst>
                            <p:childTnLst>
                              <p:par>
                                <p:cTn id="1954" nodeType="clickEffect" fill="hold" presetClass="entr" presetID="9">
                                  <p:stCondLst>
                                    <p:cond delay="0"/>
                                  </p:stCondLst>
                                  <p:childTnLst>
                                    <p:set>
                                      <p:cBhvr>
                                        <p:cTn id="1955" dur="1" fill="hold">
                                          <p:stCondLst>
                                            <p:cond delay="0"/>
                                          </p:stCondLst>
                                        </p:cTn>
                                        <p:tgtEl>
                                          <p:spTgt spid="1136"/>
                                        </p:tgtEl>
                                        <p:attrNameLst>
                                          <p:attrName>style.visibility</p:attrName>
                                        </p:attrNameLst>
                                      </p:cBhvr>
                                      <p:to>
                                        <p:strVal val="visible"/>
                                      </p:to>
                                    </p:set>
                                    <p:animEffect filter="dissolve" transition="in">
                                      <p:cBhvr additive="repl">
                                        <p:cTn id="1956" dur="500"/>
                                        <p:tgtEl>
                                          <p:spTgt spid="1136"/>
                                        </p:tgtEl>
                                      </p:cBhvr>
                                    </p:animEffect>
                                  </p:childTnLst>
                                </p:cTn>
                              </p:par>
                            </p:childTnLst>
                          </p:cTn>
                        </p:par>
                      </p:childTnLst>
                    </p:cTn>
                  </p:par>
                  <p:par>
                    <p:cTn id="1957" nodeType="clickEffect" fill="hold">
                      <p:stCondLst>
                        <p:cond delay="indefinite"/>
                      </p:stCondLst>
                      <p:childTnLst>
                        <p:par>
                          <p:cTn id="1958" nodeType="withEffect" fill="hold">
                            <p:stCondLst>
                              <p:cond delay="0"/>
                            </p:stCondLst>
                            <p:childTnLst>
                              <p:par>
                                <p:cTn id="1959" nodeType="clickEffect" fill="hold" presetClass="entr" presetID="9">
                                  <p:stCondLst>
                                    <p:cond delay="0"/>
                                  </p:stCondLst>
                                  <p:childTnLst>
                                    <p:set>
                                      <p:cBhvr>
                                        <p:cTn id="1960" dur="1" fill="hold">
                                          <p:stCondLst>
                                            <p:cond delay="0"/>
                                          </p:stCondLst>
                                        </p:cTn>
                                        <p:tgtEl>
                                          <p:spTgt spid="1138"/>
                                        </p:tgtEl>
                                        <p:attrNameLst>
                                          <p:attrName>style.visibility</p:attrName>
                                        </p:attrNameLst>
                                      </p:cBhvr>
                                      <p:to>
                                        <p:strVal val="visible"/>
                                      </p:to>
                                    </p:set>
                                    <p:animEffect filter="dissolve" transition="in">
                                      <p:cBhvr additive="repl">
                                        <p:cTn id="1961" dur="500"/>
                                        <p:tgtEl>
                                          <p:spTgt spid="1138"/>
                                        </p:tgtEl>
                                      </p:cBhvr>
                                    </p:animEffect>
                                  </p:childTnLst>
                                </p:cTn>
                              </p:par>
                            </p:childTnLst>
                          </p:cTn>
                        </p:par>
                        <p:par>
                          <p:cTn id="1962" nodeType="afterEffect" fill="hold">
                            <p:stCondLst>
                              <p:cond delay="500"/>
                            </p:stCondLst>
                            <p:childTnLst>
                              <p:par>
                                <p:cTn id="1963" nodeType="afterEffect" fill="hold" presetClass="entr" presetID="9">
                                  <p:stCondLst>
                                    <p:cond delay="0"/>
                                  </p:stCondLst>
                                  <p:childTnLst>
                                    <p:set>
                                      <p:cBhvr>
                                        <p:cTn id="1964" dur="1" fill="hold">
                                          <p:stCondLst>
                                            <p:cond delay="0"/>
                                          </p:stCondLst>
                                        </p:cTn>
                                        <p:tgtEl>
                                          <p:spTgt spid="1142"/>
                                        </p:tgtEl>
                                        <p:attrNameLst>
                                          <p:attrName>style.visibility</p:attrName>
                                        </p:attrNameLst>
                                      </p:cBhvr>
                                      <p:to>
                                        <p:strVal val="visible"/>
                                      </p:to>
                                    </p:set>
                                    <p:animEffect filter="dissolve" transition="in">
                                      <p:cBhvr additive="repl">
                                        <p:cTn id="1965" dur="500"/>
                                        <p:tgtEl>
                                          <p:spTgt spid="1142"/>
                                        </p:tgtEl>
                                      </p:cBhvr>
                                    </p:animEffect>
                                  </p:childTnLst>
                                </p:cTn>
                              </p:par>
                            </p:childTnLst>
                          </p:cTn>
                        </p:par>
                      </p:childTnLst>
                    </p:cTn>
                  </p:par>
                  <p:par>
                    <p:cTn id="1966" nodeType="clickEffect" fill="hold">
                      <p:stCondLst>
                        <p:cond delay="indefinite"/>
                      </p:stCondLst>
                      <p:childTnLst>
                        <p:par>
                          <p:cTn id="1967" nodeType="withEffect" fill="hold">
                            <p:stCondLst>
                              <p:cond delay="0"/>
                            </p:stCondLst>
                            <p:childTnLst>
                              <p:par>
                                <p:cTn id="1968" nodeType="clickEffect" fill="hold" presetClass="entr" presetID="23" presetSubtype="32">
                                  <p:stCondLst>
                                    <p:cond delay="0"/>
                                  </p:stCondLst>
                                  <p:childTnLst>
                                    <p:set>
                                      <p:cBhvr>
                                        <p:cTn id="1969" dur="1" fill="hold">
                                          <p:stCondLst>
                                            <p:cond delay="0"/>
                                          </p:stCondLst>
                                        </p:cTn>
                                        <p:tgtEl>
                                          <p:spTgt spid="1141"/>
                                        </p:tgtEl>
                                        <p:attrNameLst>
                                          <p:attrName>style.visibility</p:attrName>
                                        </p:attrNameLst>
                                      </p:cBhvr>
                                      <p:to>
                                        <p:strVal val="visible"/>
                                      </p:to>
                                    </p:set>
                                    <p:anim calcmode="lin" valueType="num">
                                      <p:cBhvr additive="repl">
                                        <p:cTn id="1970" dur="500" fill="hold"/>
                                        <p:tgtEl>
                                          <p:spTgt spid="1141"/>
                                        </p:tgtEl>
                                        <p:attrNameLst>
                                          <p:attrName>ppt_w</p:attrName>
                                        </p:attrNameLst>
                                      </p:cBhvr>
                                      <p:tavLst>
                                        <p:tav tm="0">
                                          <p:val>
                                            <p:strVal val="4*#ppt_w"/>
                                          </p:val>
                                        </p:tav>
                                        <p:tav tm="100000">
                                          <p:val>
                                            <p:strVal val="#ppt_w"/>
                                          </p:val>
                                        </p:tav>
                                      </p:tavLst>
                                    </p:anim>
                                    <p:anim calcmode="lin" valueType="num">
                                      <p:cBhvr additive="repl">
                                        <p:cTn id="1971" dur="500" fill="hold"/>
                                        <p:tgtEl>
                                          <p:spTgt spid="1141"/>
                                        </p:tgtEl>
                                        <p:attrNameLst>
                                          <p:attrName>ppt_h</p:attrName>
                                        </p:attrNameLst>
                                      </p:cBhvr>
                                      <p:tavLst>
                                        <p:tav tm="0">
                                          <p:val>
                                            <p:strVal val="4*#ppt_h"/>
                                          </p:val>
                                        </p:tav>
                                        <p:tav tm="100000">
                                          <p:val>
                                            <p:strVal val="#ppt_h"/>
                                          </p:val>
                                        </p:tav>
                                      </p:tavLst>
                                    </p:anim>
                                  </p:childTnLst>
                                </p:cTn>
                              </p:par>
                            </p:childTnLst>
                          </p:cTn>
                        </p:par>
                      </p:childTnLst>
                    </p:cTn>
                  </p:par>
                  <p:par>
                    <p:cTn id="1972" nodeType="clickEffect" fill="hold">
                      <p:stCondLst>
                        <p:cond delay="indefinite"/>
                      </p:stCondLst>
                      <p:childTnLst>
                        <p:par>
                          <p:cTn id="1973" nodeType="withEffect" fill="hold">
                            <p:stCondLst>
                              <p:cond delay="0"/>
                            </p:stCondLst>
                            <p:childTnLst>
                              <p:par>
                                <p:cTn id="1974" nodeType="clickEffect" fill="hold" presetClass="entr" presetID="9">
                                  <p:stCondLst>
                                    <p:cond delay="0"/>
                                  </p:stCondLst>
                                  <p:childTnLst>
                                    <p:set>
                                      <p:cBhvr>
                                        <p:cTn id="1975" dur="1" fill="hold">
                                          <p:stCondLst>
                                            <p:cond delay="0"/>
                                          </p:stCondLst>
                                        </p:cTn>
                                        <p:tgtEl>
                                          <p:spTgt spid="1137"/>
                                        </p:tgtEl>
                                        <p:attrNameLst>
                                          <p:attrName>style.visibility</p:attrName>
                                        </p:attrNameLst>
                                      </p:cBhvr>
                                      <p:to>
                                        <p:strVal val="visible"/>
                                      </p:to>
                                    </p:set>
                                    <p:animEffect filter="dissolve" transition="in">
                                      <p:cBhvr additive="repl">
                                        <p:cTn id="1976" dur="500"/>
                                        <p:tgtEl>
                                          <p:spTgt spid="1137"/>
                                        </p:tgtEl>
                                      </p:cBhvr>
                                    </p:animEffect>
                                  </p:childTnLst>
                                </p:cTn>
                              </p:par>
                            </p:childTnLst>
                          </p:cTn>
                        </p:par>
                      </p:childTnLst>
                    </p:cTn>
                  </p:par>
                  <p:par>
                    <p:cTn id="1977" nodeType="clickEffect" fill="hold">
                      <p:stCondLst>
                        <p:cond delay="indefinite"/>
                      </p:stCondLst>
                      <p:childTnLst>
                        <p:par>
                          <p:cTn id="1978" nodeType="withEffect" fill="hold">
                            <p:stCondLst>
                              <p:cond delay="0"/>
                            </p:stCondLst>
                            <p:childTnLst>
                              <p:par>
                                <p:cTn id="1979" nodeType="clickEffect" fill="hold" presetClass="entr" presetID="9">
                                  <p:stCondLst>
                                    <p:cond delay="0"/>
                                  </p:stCondLst>
                                  <p:childTnLst>
                                    <p:set>
                                      <p:cBhvr>
                                        <p:cTn id="1980" dur="1" fill="hold">
                                          <p:stCondLst>
                                            <p:cond delay="0"/>
                                          </p:stCondLst>
                                        </p:cTn>
                                        <p:tgtEl>
                                          <p:spTgt spid="1139"/>
                                        </p:tgtEl>
                                        <p:attrNameLst>
                                          <p:attrName>style.visibility</p:attrName>
                                        </p:attrNameLst>
                                      </p:cBhvr>
                                      <p:to>
                                        <p:strVal val="visible"/>
                                      </p:to>
                                    </p:set>
                                    <p:animEffect filter="dissolve" transition="in">
                                      <p:cBhvr additive="repl">
                                        <p:cTn id="1981" dur="500"/>
                                        <p:tgtEl>
                                          <p:spTgt spid="1139"/>
                                        </p:tgtEl>
                                      </p:cBhvr>
                                    </p:animEffect>
                                  </p:childTnLst>
                                </p:cTn>
                              </p:par>
                            </p:childTnLst>
                          </p:cTn>
                        </p:par>
                        <p:par>
                          <p:cTn id="1982" nodeType="afterEffect" fill="hold">
                            <p:stCondLst>
                              <p:cond delay="500"/>
                            </p:stCondLst>
                            <p:childTnLst>
                              <p:par>
                                <p:cTn id="1983" nodeType="afterEffect" fill="hold" presetClass="entr" presetID="9">
                                  <p:stCondLst>
                                    <p:cond delay="0"/>
                                  </p:stCondLst>
                                  <p:childTnLst>
                                    <p:set>
                                      <p:cBhvr>
                                        <p:cTn id="1984" dur="1" fill="hold">
                                          <p:stCondLst>
                                            <p:cond delay="0"/>
                                          </p:stCondLst>
                                        </p:cTn>
                                        <p:tgtEl>
                                          <p:spTgt spid="1143"/>
                                        </p:tgtEl>
                                        <p:attrNameLst>
                                          <p:attrName>style.visibility</p:attrName>
                                        </p:attrNameLst>
                                      </p:cBhvr>
                                      <p:to>
                                        <p:strVal val="visible"/>
                                      </p:to>
                                    </p:set>
                                    <p:animEffect filter="dissolve" transition="in">
                                      <p:cBhvr additive="repl">
                                        <p:cTn id="1985" dur="500"/>
                                        <p:tgtEl>
                                          <p:spTgt spid="1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44" name="Picture 4" descr=""/>
          <p:cNvPicPr/>
          <p:nvPr/>
        </p:nvPicPr>
        <p:blipFill>
          <a:blip r:embed="rId1"/>
          <a:stretch/>
        </p:blipFill>
        <p:spPr>
          <a:xfrm>
            <a:off x="1919160" y="1162800"/>
            <a:ext cx="7200720" cy="563040"/>
          </a:xfrm>
          <a:prstGeom prst="rect">
            <a:avLst/>
          </a:prstGeom>
          <a:ln w="0">
            <a:noFill/>
          </a:ln>
        </p:spPr>
      </p:pic>
      <p:sp>
        <p:nvSpPr>
          <p:cNvPr id="1145" name="Text Box 7"/>
          <p:cNvSpPr/>
          <p:nvPr/>
        </p:nvSpPr>
        <p:spPr>
          <a:xfrm>
            <a:off x="1827720" y="65880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146" name="Text Box 185"/>
          <p:cNvSpPr/>
          <p:nvPr/>
        </p:nvSpPr>
        <p:spPr>
          <a:xfrm>
            <a:off x="1809720" y="177336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pic>
        <p:nvPicPr>
          <p:cNvPr id="1147" name="Picture 7" descr=""/>
          <p:cNvPicPr/>
          <p:nvPr/>
        </p:nvPicPr>
        <p:blipFill>
          <a:blip r:embed="rId2"/>
          <a:stretch/>
        </p:blipFill>
        <p:spPr>
          <a:xfrm>
            <a:off x="1449000" y="2769480"/>
            <a:ext cx="6336000" cy="2252520"/>
          </a:xfrm>
          <a:prstGeom prst="rect">
            <a:avLst/>
          </a:prstGeom>
          <a:ln w="0">
            <a:noFill/>
          </a:ln>
        </p:spPr>
      </p:pic>
    </p:spTree>
  </p:cSld>
  <mc:AlternateContent>
    <mc:Choice Requires="p14">
      <p:transition spd="slow" p14:dur="2000"/>
    </mc:Choice>
    <mc:Fallback>
      <p:transition spd="slow"/>
    </mc:Fallback>
  </mc:AlternateContent>
  <p:timing>
    <p:tnLst>
      <p:par>
        <p:cTn id="1986" dur="indefinite" restart="never" nodeType="tmRoot">
          <p:childTnLst>
            <p:seq>
              <p:cTn id="1987" dur="indefinite" nodeType="mainSeq">
                <p:childTnLst>
                  <p:par>
                    <p:cTn id="1988" nodeType="clickEffect" fill="hold">
                      <p:stCondLst>
                        <p:cond delay="indefinite"/>
                      </p:stCondLst>
                      <p:childTnLst>
                        <p:par>
                          <p:cTn id="1989" nodeType="withEffect" fill="hold">
                            <p:stCondLst>
                              <p:cond delay="0"/>
                            </p:stCondLst>
                            <p:childTnLst>
                              <p:par>
                                <p:cTn id="1990" nodeType="clickEffect" fill="hold" presetClass="entr" presetID="23" presetSubtype="16">
                                  <p:stCondLst>
                                    <p:cond delay="0"/>
                                  </p:stCondLst>
                                  <p:childTnLst>
                                    <p:set>
                                      <p:cBhvr>
                                        <p:cTn id="1991" dur="1" fill="hold">
                                          <p:stCondLst>
                                            <p:cond delay="0"/>
                                          </p:stCondLst>
                                        </p:cTn>
                                        <p:tgtEl>
                                          <p:spTgt spid="1145"/>
                                        </p:tgtEl>
                                        <p:attrNameLst>
                                          <p:attrName>style.visibility</p:attrName>
                                        </p:attrNameLst>
                                      </p:cBhvr>
                                      <p:to>
                                        <p:strVal val="visible"/>
                                      </p:to>
                                    </p:set>
                                    <p:anim calcmode="lin" valueType="num">
                                      <p:cBhvr additive="repl">
                                        <p:cTn id="1992" dur="500" fill="hold"/>
                                        <p:tgtEl>
                                          <p:spTgt spid="1145"/>
                                        </p:tgtEl>
                                        <p:attrNameLst>
                                          <p:attrName>ppt_w</p:attrName>
                                        </p:attrNameLst>
                                      </p:cBhvr>
                                      <p:tavLst>
                                        <p:tav tm="0">
                                          <p:val>
                                            <p:fltVal val="0"/>
                                          </p:val>
                                        </p:tav>
                                        <p:tav tm="100000">
                                          <p:val>
                                            <p:strVal val="#ppt_w"/>
                                          </p:val>
                                        </p:tav>
                                      </p:tavLst>
                                    </p:anim>
                                    <p:anim calcmode="lin" valueType="num">
                                      <p:cBhvr additive="repl">
                                        <p:cTn id="1993" dur="500" fill="hold"/>
                                        <p:tgtEl>
                                          <p:spTgt spid="1145"/>
                                        </p:tgtEl>
                                        <p:attrNameLst>
                                          <p:attrName>ppt_h</p:attrName>
                                        </p:attrNameLst>
                                      </p:cBhvr>
                                      <p:tavLst>
                                        <p:tav tm="0">
                                          <p:val>
                                            <p:fltVal val="0"/>
                                          </p:val>
                                        </p:tav>
                                        <p:tav tm="100000">
                                          <p:val>
                                            <p:strVal val="#ppt_h"/>
                                          </p:val>
                                        </p:tav>
                                      </p:tavLst>
                                    </p:anim>
                                  </p:childTnLst>
                                </p:cTn>
                              </p:par>
                            </p:childTnLst>
                          </p:cTn>
                        </p:par>
                      </p:childTnLst>
                    </p:cTn>
                  </p:par>
                  <p:par>
                    <p:cTn id="1994" nodeType="clickEffect" fill="hold">
                      <p:stCondLst>
                        <p:cond delay="indefinite"/>
                      </p:stCondLst>
                      <p:childTnLst>
                        <p:par>
                          <p:cTn id="1995" nodeType="withEffect" fill="hold">
                            <p:stCondLst>
                              <p:cond delay="0"/>
                            </p:stCondLst>
                            <p:childTnLst>
                              <p:par>
                                <p:cTn id="1996" nodeType="clickEffect" fill="hold" presetClass="entr" presetID="9">
                                  <p:stCondLst>
                                    <p:cond delay="0"/>
                                  </p:stCondLst>
                                  <p:childTnLst>
                                    <p:set>
                                      <p:cBhvr>
                                        <p:cTn id="1997" dur="1" fill="hold">
                                          <p:stCondLst>
                                            <p:cond delay="0"/>
                                          </p:stCondLst>
                                        </p:cTn>
                                        <p:tgtEl>
                                          <p:spTgt spid="1144"/>
                                        </p:tgtEl>
                                        <p:attrNameLst>
                                          <p:attrName>style.visibility</p:attrName>
                                        </p:attrNameLst>
                                      </p:cBhvr>
                                      <p:to>
                                        <p:strVal val="visible"/>
                                      </p:to>
                                    </p:set>
                                    <p:animEffect filter="dissolve" transition="in">
                                      <p:cBhvr additive="repl">
                                        <p:cTn id="1998" dur="500"/>
                                        <p:tgtEl>
                                          <p:spTgt spid="1144"/>
                                        </p:tgtEl>
                                      </p:cBhvr>
                                    </p:animEffect>
                                  </p:childTnLst>
                                </p:cTn>
                              </p:par>
                            </p:childTnLst>
                          </p:cTn>
                        </p:par>
                      </p:childTnLst>
                    </p:cTn>
                  </p:par>
                  <p:par>
                    <p:cTn id="1999" nodeType="clickEffect" fill="hold">
                      <p:stCondLst>
                        <p:cond delay="indefinite"/>
                      </p:stCondLst>
                      <p:childTnLst>
                        <p:par>
                          <p:cTn id="2000" nodeType="withEffect" fill="hold">
                            <p:stCondLst>
                              <p:cond delay="0"/>
                            </p:stCondLst>
                            <p:childTnLst>
                              <p:par>
                                <p:cTn id="2001" nodeType="clickEffect" fill="hold" presetClass="entr" presetID="23" presetSubtype="16">
                                  <p:stCondLst>
                                    <p:cond delay="0"/>
                                  </p:stCondLst>
                                  <p:childTnLst>
                                    <p:set>
                                      <p:cBhvr>
                                        <p:cTn id="2002" dur="1" fill="hold">
                                          <p:stCondLst>
                                            <p:cond delay="0"/>
                                          </p:stCondLst>
                                        </p:cTn>
                                        <p:tgtEl>
                                          <p:spTgt spid="1146"/>
                                        </p:tgtEl>
                                        <p:attrNameLst>
                                          <p:attrName>style.visibility</p:attrName>
                                        </p:attrNameLst>
                                      </p:cBhvr>
                                      <p:to>
                                        <p:strVal val="visible"/>
                                      </p:to>
                                    </p:set>
                                    <p:anim calcmode="lin" valueType="num">
                                      <p:cBhvr additive="repl">
                                        <p:cTn id="2003" dur="500" fill="hold"/>
                                        <p:tgtEl>
                                          <p:spTgt spid="1146"/>
                                        </p:tgtEl>
                                        <p:attrNameLst>
                                          <p:attrName>ppt_w</p:attrName>
                                        </p:attrNameLst>
                                      </p:cBhvr>
                                      <p:tavLst>
                                        <p:tav tm="0">
                                          <p:val>
                                            <p:fltVal val="0"/>
                                          </p:val>
                                        </p:tav>
                                        <p:tav tm="100000">
                                          <p:val>
                                            <p:strVal val="#ppt_w"/>
                                          </p:val>
                                        </p:tav>
                                      </p:tavLst>
                                    </p:anim>
                                    <p:anim calcmode="lin" valueType="num">
                                      <p:cBhvr additive="repl">
                                        <p:cTn id="2004" dur="500" fill="hold"/>
                                        <p:tgtEl>
                                          <p:spTgt spid="1146"/>
                                        </p:tgtEl>
                                        <p:attrNameLst>
                                          <p:attrName>ppt_h</p:attrName>
                                        </p:attrNameLst>
                                      </p:cBhvr>
                                      <p:tavLst>
                                        <p:tav tm="0">
                                          <p:val>
                                            <p:fltVal val="0"/>
                                          </p:val>
                                        </p:tav>
                                        <p:tav tm="100000">
                                          <p:val>
                                            <p:strVal val="#ppt_h"/>
                                          </p:val>
                                        </p:tav>
                                      </p:tavLst>
                                    </p:anim>
                                  </p:childTnLst>
                                </p:cTn>
                              </p:par>
                            </p:childTnLst>
                          </p:cTn>
                        </p:par>
                      </p:childTnLst>
                    </p:cTn>
                  </p:par>
                  <p:par>
                    <p:cTn id="2005" nodeType="clickEffect" fill="hold">
                      <p:stCondLst>
                        <p:cond delay="indefinite"/>
                      </p:stCondLst>
                      <p:childTnLst>
                        <p:par>
                          <p:cTn id="2006" nodeType="withEffect" fill="hold">
                            <p:stCondLst>
                              <p:cond delay="0"/>
                            </p:stCondLst>
                            <p:childTnLst>
                              <p:par>
                                <p:cTn id="2007" nodeType="clickEffect" fill="hold" presetClass="entr" presetID="9">
                                  <p:stCondLst>
                                    <p:cond delay="0"/>
                                  </p:stCondLst>
                                  <p:childTnLst>
                                    <p:set>
                                      <p:cBhvr>
                                        <p:cTn id="2008" dur="1" fill="hold">
                                          <p:stCondLst>
                                            <p:cond delay="0"/>
                                          </p:stCondLst>
                                        </p:cTn>
                                        <p:tgtEl>
                                          <p:spTgt spid="1147"/>
                                        </p:tgtEl>
                                        <p:attrNameLst>
                                          <p:attrName>style.visibility</p:attrName>
                                        </p:attrNameLst>
                                      </p:cBhvr>
                                      <p:to>
                                        <p:strVal val="visible"/>
                                      </p:to>
                                    </p:set>
                                    <p:animEffect filter="dissolve" transition="in">
                                      <p:cBhvr additive="repl">
                                        <p:cTn id="2009" dur="500"/>
                                        <p:tgtEl>
                                          <p:spTgt spid="1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8" name="Text Box 7"/>
          <p:cNvSpPr/>
          <p:nvPr/>
        </p:nvSpPr>
        <p:spPr>
          <a:xfrm>
            <a:off x="1827720" y="65880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pic>
        <p:nvPicPr>
          <p:cNvPr id="1149" name="Picture 6" descr=""/>
          <p:cNvPicPr/>
          <p:nvPr/>
        </p:nvPicPr>
        <p:blipFill>
          <a:blip r:embed="rId1"/>
          <a:stretch/>
        </p:blipFill>
        <p:spPr>
          <a:xfrm>
            <a:off x="2090160" y="1014480"/>
            <a:ext cx="7723440" cy="639360"/>
          </a:xfrm>
          <a:prstGeom prst="rect">
            <a:avLst/>
          </a:prstGeom>
          <a:ln w="0">
            <a:noFill/>
          </a:ln>
        </p:spPr>
      </p:pic>
      <p:sp>
        <p:nvSpPr>
          <p:cNvPr id="1150" name="Text Box 185"/>
          <p:cNvSpPr/>
          <p:nvPr/>
        </p:nvSpPr>
        <p:spPr>
          <a:xfrm>
            <a:off x="1809720" y="177336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pic>
        <p:nvPicPr>
          <p:cNvPr id="1151" name="Picture 9" descr=""/>
          <p:cNvPicPr/>
          <p:nvPr/>
        </p:nvPicPr>
        <p:blipFill>
          <a:blip r:embed="rId2"/>
          <a:stretch/>
        </p:blipFill>
        <p:spPr>
          <a:xfrm>
            <a:off x="1847880" y="2349360"/>
            <a:ext cx="7559280" cy="2445840"/>
          </a:xfrm>
          <a:prstGeom prst="rect">
            <a:avLst/>
          </a:prstGeom>
          <a:ln w="0">
            <a:noFill/>
          </a:ln>
        </p:spPr>
      </p:pic>
    </p:spTree>
  </p:cSld>
  <mc:AlternateContent>
    <mc:Choice Requires="p14">
      <p:transition spd="slow" p14:dur="2000"/>
    </mc:Choice>
    <mc:Fallback>
      <p:transition spd="slow"/>
    </mc:Fallback>
  </mc:AlternateContent>
  <p:timing>
    <p:tnLst>
      <p:par>
        <p:cTn id="2010" dur="indefinite" restart="never" nodeType="tmRoot">
          <p:childTnLst>
            <p:seq>
              <p:cTn id="2011" dur="indefinite" nodeType="mainSeq">
                <p:childTnLst>
                  <p:par>
                    <p:cTn id="2012" nodeType="clickEffect" fill="hold">
                      <p:stCondLst>
                        <p:cond delay="indefinite"/>
                      </p:stCondLst>
                      <p:childTnLst>
                        <p:par>
                          <p:cTn id="2013" nodeType="withEffect" fill="hold">
                            <p:stCondLst>
                              <p:cond delay="0"/>
                            </p:stCondLst>
                            <p:childTnLst>
                              <p:par>
                                <p:cTn id="2014" nodeType="clickEffect" fill="hold" presetClass="entr" presetID="23" presetSubtype="16">
                                  <p:stCondLst>
                                    <p:cond delay="0"/>
                                  </p:stCondLst>
                                  <p:childTnLst>
                                    <p:set>
                                      <p:cBhvr>
                                        <p:cTn id="2015" dur="1" fill="hold">
                                          <p:stCondLst>
                                            <p:cond delay="0"/>
                                          </p:stCondLst>
                                        </p:cTn>
                                        <p:tgtEl>
                                          <p:spTgt spid="1148"/>
                                        </p:tgtEl>
                                        <p:attrNameLst>
                                          <p:attrName>style.visibility</p:attrName>
                                        </p:attrNameLst>
                                      </p:cBhvr>
                                      <p:to>
                                        <p:strVal val="visible"/>
                                      </p:to>
                                    </p:set>
                                    <p:anim calcmode="lin" valueType="num">
                                      <p:cBhvr additive="repl">
                                        <p:cTn id="2016" dur="500" fill="hold"/>
                                        <p:tgtEl>
                                          <p:spTgt spid="1148"/>
                                        </p:tgtEl>
                                        <p:attrNameLst>
                                          <p:attrName>ppt_w</p:attrName>
                                        </p:attrNameLst>
                                      </p:cBhvr>
                                      <p:tavLst>
                                        <p:tav tm="0">
                                          <p:val>
                                            <p:fltVal val="0"/>
                                          </p:val>
                                        </p:tav>
                                        <p:tav tm="100000">
                                          <p:val>
                                            <p:strVal val="#ppt_w"/>
                                          </p:val>
                                        </p:tav>
                                      </p:tavLst>
                                    </p:anim>
                                    <p:anim calcmode="lin" valueType="num">
                                      <p:cBhvr additive="repl">
                                        <p:cTn id="2017" dur="500" fill="hold"/>
                                        <p:tgtEl>
                                          <p:spTgt spid="1148"/>
                                        </p:tgtEl>
                                        <p:attrNameLst>
                                          <p:attrName>ppt_h</p:attrName>
                                        </p:attrNameLst>
                                      </p:cBhvr>
                                      <p:tavLst>
                                        <p:tav tm="0">
                                          <p:val>
                                            <p:fltVal val="0"/>
                                          </p:val>
                                        </p:tav>
                                        <p:tav tm="100000">
                                          <p:val>
                                            <p:strVal val="#ppt_h"/>
                                          </p:val>
                                        </p:tav>
                                      </p:tavLst>
                                    </p:anim>
                                  </p:childTnLst>
                                </p:cTn>
                              </p:par>
                            </p:childTnLst>
                          </p:cTn>
                        </p:par>
                      </p:childTnLst>
                    </p:cTn>
                  </p:par>
                  <p:par>
                    <p:cTn id="2018" nodeType="clickEffect" fill="hold">
                      <p:stCondLst>
                        <p:cond delay="indefinite"/>
                      </p:stCondLst>
                      <p:childTnLst>
                        <p:par>
                          <p:cTn id="2019" nodeType="withEffect" fill="hold">
                            <p:stCondLst>
                              <p:cond delay="0"/>
                            </p:stCondLst>
                            <p:childTnLst>
                              <p:par>
                                <p:cTn id="2020" nodeType="clickEffect" fill="hold" presetClass="entr" presetID="9">
                                  <p:stCondLst>
                                    <p:cond delay="0"/>
                                  </p:stCondLst>
                                  <p:childTnLst>
                                    <p:set>
                                      <p:cBhvr>
                                        <p:cTn id="2021" dur="1" fill="hold">
                                          <p:stCondLst>
                                            <p:cond delay="0"/>
                                          </p:stCondLst>
                                        </p:cTn>
                                        <p:tgtEl>
                                          <p:spTgt spid="1149"/>
                                        </p:tgtEl>
                                        <p:attrNameLst>
                                          <p:attrName>style.visibility</p:attrName>
                                        </p:attrNameLst>
                                      </p:cBhvr>
                                      <p:to>
                                        <p:strVal val="visible"/>
                                      </p:to>
                                    </p:set>
                                    <p:animEffect filter="dissolve" transition="in">
                                      <p:cBhvr additive="repl">
                                        <p:cTn id="2022" dur="500"/>
                                        <p:tgtEl>
                                          <p:spTgt spid="1149"/>
                                        </p:tgtEl>
                                      </p:cBhvr>
                                    </p:animEffect>
                                  </p:childTnLst>
                                </p:cTn>
                              </p:par>
                            </p:childTnLst>
                          </p:cTn>
                        </p:par>
                      </p:childTnLst>
                    </p:cTn>
                  </p:par>
                  <p:par>
                    <p:cTn id="2023" nodeType="clickEffect" fill="hold">
                      <p:stCondLst>
                        <p:cond delay="indefinite"/>
                      </p:stCondLst>
                      <p:childTnLst>
                        <p:par>
                          <p:cTn id="2024" nodeType="withEffect" fill="hold">
                            <p:stCondLst>
                              <p:cond delay="0"/>
                            </p:stCondLst>
                            <p:childTnLst>
                              <p:par>
                                <p:cTn id="2025" nodeType="clickEffect" fill="hold" presetClass="entr" presetID="23" presetSubtype="16">
                                  <p:stCondLst>
                                    <p:cond delay="0"/>
                                  </p:stCondLst>
                                  <p:childTnLst>
                                    <p:set>
                                      <p:cBhvr>
                                        <p:cTn id="2026" dur="1" fill="hold">
                                          <p:stCondLst>
                                            <p:cond delay="0"/>
                                          </p:stCondLst>
                                        </p:cTn>
                                        <p:tgtEl>
                                          <p:spTgt spid="1150"/>
                                        </p:tgtEl>
                                        <p:attrNameLst>
                                          <p:attrName>style.visibility</p:attrName>
                                        </p:attrNameLst>
                                      </p:cBhvr>
                                      <p:to>
                                        <p:strVal val="visible"/>
                                      </p:to>
                                    </p:set>
                                    <p:anim calcmode="lin" valueType="num">
                                      <p:cBhvr additive="repl">
                                        <p:cTn id="2027" dur="500" fill="hold"/>
                                        <p:tgtEl>
                                          <p:spTgt spid="1150"/>
                                        </p:tgtEl>
                                        <p:attrNameLst>
                                          <p:attrName>ppt_w</p:attrName>
                                        </p:attrNameLst>
                                      </p:cBhvr>
                                      <p:tavLst>
                                        <p:tav tm="0">
                                          <p:val>
                                            <p:fltVal val="0"/>
                                          </p:val>
                                        </p:tav>
                                        <p:tav tm="100000">
                                          <p:val>
                                            <p:strVal val="#ppt_w"/>
                                          </p:val>
                                        </p:tav>
                                      </p:tavLst>
                                    </p:anim>
                                    <p:anim calcmode="lin" valueType="num">
                                      <p:cBhvr additive="repl">
                                        <p:cTn id="2028" dur="500" fill="hold"/>
                                        <p:tgtEl>
                                          <p:spTgt spid="1150"/>
                                        </p:tgtEl>
                                        <p:attrNameLst>
                                          <p:attrName>ppt_h</p:attrName>
                                        </p:attrNameLst>
                                      </p:cBhvr>
                                      <p:tavLst>
                                        <p:tav tm="0">
                                          <p:val>
                                            <p:fltVal val="0"/>
                                          </p:val>
                                        </p:tav>
                                        <p:tav tm="100000">
                                          <p:val>
                                            <p:strVal val="#ppt_h"/>
                                          </p:val>
                                        </p:tav>
                                      </p:tavLst>
                                    </p:anim>
                                  </p:childTnLst>
                                </p:cTn>
                              </p:par>
                            </p:childTnLst>
                          </p:cTn>
                        </p:par>
                      </p:childTnLst>
                    </p:cTn>
                  </p:par>
                  <p:par>
                    <p:cTn id="2029" nodeType="clickEffect" fill="hold">
                      <p:stCondLst>
                        <p:cond delay="indefinite"/>
                      </p:stCondLst>
                      <p:childTnLst>
                        <p:par>
                          <p:cTn id="2030" nodeType="withEffect" fill="hold">
                            <p:stCondLst>
                              <p:cond delay="0"/>
                            </p:stCondLst>
                            <p:childTnLst>
                              <p:par>
                                <p:cTn id="2031" nodeType="clickEffect" fill="hold" presetClass="entr" presetID="9">
                                  <p:stCondLst>
                                    <p:cond delay="0"/>
                                  </p:stCondLst>
                                  <p:childTnLst>
                                    <p:set>
                                      <p:cBhvr>
                                        <p:cTn id="2032" dur="1" fill="hold">
                                          <p:stCondLst>
                                            <p:cond delay="0"/>
                                          </p:stCondLst>
                                        </p:cTn>
                                        <p:tgtEl>
                                          <p:spTgt spid="1151"/>
                                        </p:tgtEl>
                                        <p:attrNameLst>
                                          <p:attrName>style.visibility</p:attrName>
                                        </p:attrNameLst>
                                      </p:cBhvr>
                                      <p:to>
                                        <p:strVal val="visible"/>
                                      </p:to>
                                    </p:set>
                                    <p:animEffect filter="dissolve" transition="in">
                                      <p:cBhvr additive="repl">
                                        <p:cTn id="2033" dur="500"/>
                                        <p:tgtEl>
                                          <p:spTgt spid="1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52" name="Picture 4" descr=""/>
          <p:cNvPicPr/>
          <p:nvPr/>
        </p:nvPicPr>
        <p:blipFill>
          <a:blip r:embed="rId1"/>
          <a:stretch/>
        </p:blipFill>
        <p:spPr>
          <a:xfrm>
            <a:off x="1890720" y="1160640"/>
            <a:ext cx="7805520" cy="568080"/>
          </a:xfrm>
          <a:prstGeom prst="rect">
            <a:avLst/>
          </a:prstGeom>
          <a:ln w="0">
            <a:noFill/>
          </a:ln>
        </p:spPr>
      </p:pic>
      <p:pic>
        <p:nvPicPr>
          <p:cNvPr id="1153" name="Picture 5" descr=""/>
          <p:cNvPicPr/>
          <p:nvPr/>
        </p:nvPicPr>
        <p:blipFill>
          <a:blip r:embed="rId2"/>
          <a:stretch/>
        </p:blipFill>
        <p:spPr>
          <a:xfrm>
            <a:off x="1882800" y="2349360"/>
            <a:ext cx="7381440" cy="2750760"/>
          </a:xfrm>
          <a:prstGeom prst="rect">
            <a:avLst/>
          </a:prstGeom>
          <a:ln w="0">
            <a:noFill/>
          </a:ln>
        </p:spPr>
      </p:pic>
      <p:sp>
        <p:nvSpPr>
          <p:cNvPr id="1154" name="Text Box 7"/>
          <p:cNvSpPr/>
          <p:nvPr/>
        </p:nvSpPr>
        <p:spPr>
          <a:xfrm>
            <a:off x="1827720" y="65880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155" name="Text Box 185"/>
          <p:cNvSpPr/>
          <p:nvPr/>
        </p:nvSpPr>
        <p:spPr>
          <a:xfrm>
            <a:off x="1809720" y="177336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2034" dur="indefinite" restart="never" nodeType="tmRoot">
          <p:childTnLst>
            <p:seq>
              <p:cTn id="2035" dur="indefinite" nodeType="mainSeq">
                <p:childTnLst>
                  <p:par>
                    <p:cTn id="2036" nodeType="clickEffect" fill="hold">
                      <p:stCondLst>
                        <p:cond delay="indefinite"/>
                      </p:stCondLst>
                      <p:childTnLst>
                        <p:par>
                          <p:cTn id="2037" nodeType="withEffect" fill="hold">
                            <p:stCondLst>
                              <p:cond delay="0"/>
                            </p:stCondLst>
                            <p:childTnLst>
                              <p:par>
                                <p:cTn id="2038" nodeType="clickEffect" fill="hold" presetClass="entr" presetID="23" presetSubtype="16">
                                  <p:stCondLst>
                                    <p:cond delay="0"/>
                                  </p:stCondLst>
                                  <p:childTnLst>
                                    <p:set>
                                      <p:cBhvr>
                                        <p:cTn id="2039" dur="1" fill="hold">
                                          <p:stCondLst>
                                            <p:cond delay="0"/>
                                          </p:stCondLst>
                                        </p:cTn>
                                        <p:tgtEl>
                                          <p:spTgt spid="1154"/>
                                        </p:tgtEl>
                                        <p:attrNameLst>
                                          <p:attrName>style.visibility</p:attrName>
                                        </p:attrNameLst>
                                      </p:cBhvr>
                                      <p:to>
                                        <p:strVal val="visible"/>
                                      </p:to>
                                    </p:set>
                                    <p:anim calcmode="lin" valueType="num">
                                      <p:cBhvr additive="repl">
                                        <p:cTn id="2040" dur="500" fill="hold"/>
                                        <p:tgtEl>
                                          <p:spTgt spid="1154"/>
                                        </p:tgtEl>
                                        <p:attrNameLst>
                                          <p:attrName>ppt_w</p:attrName>
                                        </p:attrNameLst>
                                      </p:cBhvr>
                                      <p:tavLst>
                                        <p:tav tm="0">
                                          <p:val>
                                            <p:fltVal val="0"/>
                                          </p:val>
                                        </p:tav>
                                        <p:tav tm="100000">
                                          <p:val>
                                            <p:strVal val="#ppt_w"/>
                                          </p:val>
                                        </p:tav>
                                      </p:tavLst>
                                    </p:anim>
                                    <p:anim calcmode="lin" valueType="num">
                                      <p:cBhvr additive="repl">
                                        <p:cTn id="2041" dur="500" fill="hold"/>
                                        <p:tgtEl>
                                          <p:spTgt spid="1154"/>
                                        </p:tgtEl>
                                        <p:attrNameLst>
                                          <p:attrName>ppt_h</p:attrName>
                                        </p:attrNameLst>
                                      </p:cBhvr>
                                      <p:tavLst>
                                        <p:tav tm="0">
                                          <p:val>
                                            <p:fltVal val="0"/>
                                          </p:val>
                                        </p:tav>
                                        <p:tav tm="100000">
                                          <p:val>
                                            <p:strVal val="#ppt_h"/>
                                          </p:val>
                                        </p:tav>
                                      </p:tavLst>
                                    </p:anim>
                                  </p:childTnLst>
                                </p:cTn>
                              </p:par>
                            </p:childTnLst>
                          </p:cTn>
                        </p:par>
                      </p:childTnLst>
                    </p:cTn>
                  </p:par>
                  <p:par>
                    <p:cTn id="2042" nodeType="clickEffect" fill="hold">
                      <p:stCondLst>
                        <p:cond delay="indefinite"/>
                      </p:stCondLst>
                      <p:childTnLst>
                        <p:par>
                          <p:cTn id="2043" nodeType="withEffect" fill="hold">
                            <p:stCondLst>
                              <p:cond delay="0"/>
                            </p:stCondLst>
                            <p:childTnLst>
                              <p:par>
                                <p:cTn id="2044" nodeType="clickEffect" fill="hold" presetClass="entr" presetID="9">
                                  <p:stCondLst>
                                    <p:cond delay="0"/>
                                  </p:stCondLst>
                                  <p:childTnLst>
                                    <p:set>
                                      <p:cBhvr>
                                        <p:cTn id="2045" dur="1" fill="hold">
                                          <p:stCondLst>
                                            <p:cond delay="0"/>
                                          </p:stCondLst>
                                        </p:cTn>
                                        <p:tgtEl>
                                          <p:spTgt spid="1152"/>
                                        </p:tgtEl>
                                        <p:attrNameLst>
                                          <p:attrName>style.visibility</p:attrName>
                                        </p:attrNameLst>
                                      </p:cBhvr>
                                      <p:to>
                                        <p:strVal val="visible"/>
                                      </p:to>
                                    </p:set>
                                    <p:animEffect filter="dissolve" transition="in">
                                      <p:cBhvr additive="repl">
                                        <p:cTn id="2046" dur="500"/>
                                        <p:tgtEl>
                                          <p:spTgt spid="1152"/>
                                        </p:tgtEl>
                                      </p:cBhvr>
                                    </p:animEffect>
                                  </p:childTnLst>
                                </p:cTn>
                              </p:par>
                            </p:childTnLst>
                          </p:cTn>
                        </p:par>
                      </p:childTnLst>
                    </p:cTn>
                  </p:par>
                  <p:par>
                    <p:cTn id="2047" nodeType="clickEffect" fill="hold">
                      <p:stCondLst>
                        <p:cond delay="indefinite"/>
                      </p:stCondLst>
                      <p:childTnLst>
                        <p:par>
                          <p:cTn id="2048" nodeType="withEffect" fill="hold">
                            <p:stCondLst>
                              <p:cond delay="0"/>
                            </p:stCondLst>
                            <p:childTnLst>
                              <p:par>
                                <p:cTn id="2049" nodeType="clickEffect" fill="hold" presetClass="entr" presetID="23" presetSubtype="16">
                                  <p:stCondLst>
                                    <p:cond delay="0"/>
                                  </p:stCondLst>
                                  <p:childTnLst>
                                    <p:set>
                                      <p:cBhvr>
                                        <p:cTn id="2050" dur="1" fill="hold">
                                          <p:stCondLst>
                                            <p:cond delay="0"/>
                                          </p:stCondLst>
                                        </p:cTn>
                                        <p:tgtEl>
                                          <p:spTgt spid="1155"/>
                                        </p:tgtEl>
                                        <p:attrNameLst>
                                          <p:attrName>style.visibility</p:attrName>
                                        </p:attrNameLst>
                                      </p:cBhvr>
                                      <p:to>
                                        <p:strVal val="visible"/>
                                      </p:to>
                                    </p:set>
                                    <p:anim calcmode="lin" valueType="num">
                                      <p:cBhvr additive="repl">
                                        <p:cTn id="2051" dur="500" fill="hold"/>
                                        <p:tgtEl>
                                          <p:spTgt spid="1155"/>
                                        </p:tgtEl>
                                        <p:attrNameLst>
                                          <p:attrName>ppt_w</p:attrName>
                                        </p:attrNameLst>
                                      </p:cBhvr>
                                      <p:tavLst>
                                        <p:tav tm="0">
                                          <p:val>
                                            <p:fltVal val="0"/>
                                          </p:val>
                                        </p:tav>
                                        <p:tav tm="100000">
                                          <p:val>
                                            <p:strVal val="#ppt_w"/>
                                          </p:val>
                                        </p:tav>
                                      </p:tavLst>
                                    </p:anim>
                                    <p:anim calcmode="lin" valueType="num">
                                      <p:cBhvr additive="repl">
                                        <p:cTn id="2052" dur="500" fill="hold"/>
                                        <p:tgtEl>
                                          <p:spTgt spid="1155"/>
                                        </p:tgtEl>
                                        <p:attrNameLst>
                                          <p:attrName>ppt_h</p:attrName>
                                        </p:attrNameLst>
                                      </p:cBhvr>
                                      <p:tavLst>
                                        <p:tav tm="0">
                                          <p:val>
                                            <p:fltVal val="0"/>
                                          </p:val>
                                        </p:tav>
                                        <p:tav tm="100000">
                                          <p:val>
                                            <p:strVal val="#ppt_h"/>
                                          </p:val>
                                        </p:tav>
                                      </p:tavLst>
                                    </p:anim>
                                  </p:childTnLst>
                                </p:cTn>
                              </p:par>
                            </p:childTnLst>
                          </p:cTn>
                        </p:par>
                      </p:childTnLst>
                    </p:cTn>
                  </p:par>
                  <p:par>
                    <p:cTn id="2053" nodeType="clickEffect" fill="hold">
                      <p:stCondLst>
                        <p:cond delay="indefinite"/>
                      </p:stCondLst>
                      <p:childTnLst>
                        <p:par>
                          <p:cTn id="2054" nodeType="withEffect" fill="hold">
                            <p:stCondLst>
                              <p:cond delay="0"/>
                            </p:stCondLst>
                            <p:childTnLst>
                              <p:par>
                                <p:cTn id="2055" nodeType="clickEffect" fill="hold" presetClass="entr" presetID="9">
                                  <p:stCondLst>
                                    <p:cond delay="0"/>
                                  </p:stCondLst>
                                  <p:childTnLst>
                                    <p:set>
                                      <p:cBhvr>
                                        <p:cTn id="2056" dur="1" fill="hold">
                                          <p:stCondLst>
                                            <p:cond delay="0"/>
                                          </p:stCondLst>
                                        </p:cTn>
                                        <p:tgtEl>
                                          <p:spTgt spid="1153"/>
                                        </p:tgtEl>
                                        <p:attrNameLst>
                                          <p:attrName>style.visibility</p:attrName>
                                        </p:attrNameLst>
                                      </p:cBhvr>
                                      <p:to>
                                        <p:strVal val="visible"/>
                                      </p:to>
                                    </p:set>
                                    <p:animEffect filter="dissolve" transition="in">
                                      <p:cBhvr additive="repl">
                                        <p:cTn id="2057" dur="500"/>
                                        <p:tgtEl>
                                          <p:spTgt spid="1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6" name="Text Box 3"/>
          <p:cNvSpPr/>
          <p:nvPr/>
        </p:nvSpPr>
        <p:spPr>
          <a:xfrm>
            <a:off x="1828440" y="662040"/>
            <a:ext cx="30736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KOŞULLU ÖNERME</a:t>
            </a:r>
            <a:endParaRPr b="0" lang="tr-TR" sz="2400" spc="-1" strike="noStrike">
              <a:latin typeface="Arial"/>
            </a:endParaRPr>
          </a:p>
        </p:txBody>
      </p:sp>
      <p:sp>
        <p:nvSpPr>
          <p:cNvPr id="1157" name="Text Box 4"/>
          <p:cNvSpPr/>
          <p:nvPr/>
        </p:nvSpPr>
        <p:spPr>
          <a:xfrm>
            <a:off x="1810440" y="112536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158" name="Text Box 5"/>
          <p:cNvSpPr/>
          <p:nvPr/>
        </p:nvSpPr>
        <p:spPr>
          <a:xfrm>
            <a:off x="1812960" y="1571760"/>
            <a:ext cx="8446680" cy="700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000" spc="-1" strike="noStrike">
                <a:solidFill>
                  <a:srgbClr val="000000"/>
                </a:solidFill>
                <a:latin typeface="Arial"/>
              </a:rPr>
              <a:t>Bir siyasetçi, </a:t>
            </a:r>
            <a:r>
              <a:rPr b="0" lang="en-US" sz="2000" spc="-1" strike="noStrike">
                <a:solidFill>
                  <a:srgbClr val="000000"/>
                </a:solidFill>
                <a:latin typeface="Arial"/>
              </a:rPr>
              <a:t>"</a:t>
            </a:r>
            <a:r>
              <a:rPr b="0" lang="tr-TR" sz="2000" spc="-1" strike="noStrike">
                <a:solidFill>
                  <a:srgbClr val="000000"/>
                </a:solidFill>
                <a:latin typeface="Arial"/>
              </a:rPr>
              <a:t> Eğer başbakan olursam, fiyatlar düşecek.</a:t>
            </a:r>
            <a:r>
              <a:rPr b="0" lang="en-US" sz="2000" spc="-1" strike="noStrike">
                <a:solidFill>
                  <a:srgbClr val="000000"/>
                </a:solidFill>
                <a:latin typeface="Arial"/>
              </a:rPr>
              <a:t>"</a:t>
            </a:r>
            <a:r>
              <a:rPr b="0" lang="tr-TR" sz="2000" spc="-1" strike="noStrike">
                <a:solidFill>
                  <a:srgbClr val="000000"/>
                </a:solidFill>
                <a:latin typeface="Arial"/>
              </a:rPr>
              <a:t> diyor.Bileşik önermesini inceleyelim.</a:t>
            </a:r>
            <a:endParaRPr b="0" lang="tr-TR" sz="2000" spc="-1" strike="noStrike">
              <a:latin typeface="Arial"/>
            </a:endParaRPr>
          </a:p>
        </p:txBody>
      </p:sp>
      <p:sp>
        <p:nvSpPr>
          <p:cNvPr id="1159" name="Text Box 6"/>
          <p:cNvSpPr/>
          <p:nvPr/>
        </p:nvSpPr>
        <p:spPr>
          <a:xfrm>
            <a:off x="1823040" y="2292480"/>
            <a:ext cx="3967200" cy="395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000" spc="-1" strike="noStrike">
                <a:solidFill>
                  <a:srgbClr val="000000"/>
                </a:solidFill>
                <a:latin typeface="Arial"/>
              </a:rPr>
              <a:t>p : </a:t>
            </a:r>
            <a:r>
              <a:rPr b="0" lang="en-US" sz="2000" spc="-1" strike="noStrike">
                <a:solidFill>
                  <a:srgbClr val="000000"/>
                </a:solidFill>
                <a:latin typeface="Arial"/>
              </a:rPr>
              <a:t>"</a:t>
            </a:r>
            <a:r>
              <a:rPr b="0" lang="tr-TR" sz="2000" spc="-1" strike="noStrike">
                <a:solidFill>
                  <a:srgbClr val="000000"/>
                </a:solidFill>
                <a:latin typeface="Arial"/>
              </a:rPr>
              <a:t> Siyasetçi başbakan seçildi. </a:t>
            </a:r>
            <a:r>
              <a:rPr b="0" lang="en-US" sz="2000" spc="-1" strike="noStrike">
                <a:solidFill>
                  <a:srgbClr val="000000"/>
                </a:solidFill>
                <a:latin typeface="Arial"/>
              </a:rPr>
              <a:t>"</a:t>
            </a:r>
            <a:r>
              <a:rPr b="0" lang="tr-TR" sz="2000" spc="-1" strike="noStrike">
                <a:solidFill>
                  <a:srgbClr val="000000"/>
                </a:solidFill>
                <a:latin typeface="Arial"/>
              </a:rPr>
              <a:t> </a:t>
            </a:r>
            <a:endParaRPr b="0" lang="tr-TR" sz="2000" spc="-1" strike="noStrike">
              <a:latin typeface="Arial"/>
            </a:endParaRPr>
          </a:p>
        </p:txBody>
      </p:sp>
      <p:sp>
        <p:nvSpPr>
          <p:cNvPr id="1160" name="Text Box 7"/>
          <p:cNvSpPr/>
          <p:nvPr/>
        </p:nvSpPr>
        <p:spPr>
          <a:xfrm>
            <a:off x="1823760" y="2719440"/>
            <a:ext cx="2848320" cy="395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000" spc="-1" strike="noStrike">
                <a:solidFill>
                  <a:srgbClr val="000000"/>
                </a:solidFill>
                <a:latin typeface="Arial"/>
              </a:rPr>
              <a:t>q : </a:t>
            </a:r>
            <a:r>
              <a:rPr b="0" lang="en-US" sz="2000" spc="-1" strike="noStrike">
                <a:solidFill>
                  <a:srgbClr val="000000"/>
                </a:solidFill>
                <a:latin typeface="Arial"/>
              </a:rPr>
              <a:t>"</a:t>
            </a:r>
            <a:r>
              <a:rPr b="0" lang="tr-TR" sz="2000" spc="-1" strike="noStrike">
                <a:solidFill>
                  <a:srgbClr val="000000"/>
                </a:solidFill>
                <a:latin typeface="Arial"/>
              </a:rPr>
              <a:t> Fiyatlar düşecek. </a:t>
            </a:r>
            <a:r>
              <a:rPr b="0" lang="en-US" sz="2000" spc="-1" strike="noStrike">
                <a:solidFill>
                  <a:srgbClr val="000000"/>
                </a:solidFill>
                <a:latin typeface="Arial"/>
              </a:rPr>
              <a:t>"</a:t>
            </a:r>
            <a:r>
              <a:rPr b="0" lang="tr-TR" sz="2000" spc="-1" strike="noStrike">
                <a:solidFill>
                  <a:srgbClr val="000000"/>
                </a:solidFill>
                <a:latin typeface="Arial"/>
              </a:rPr>
              <a:t> </a:t>
            </a:r>
            <a:endParaRPr b="0" lang="tr-TR" sz="2000" spc="-1" strike="noStrike">
              <a:latin typeface="Arial"/>
            </a:endParaRPr>
          </a:p>
        </p:txBody>
      </p:sp>
      <p:sp>
        <p:nvSpPr>
          <p:cNvPr id="1161" name="Text Box 8"/>
          <p:cNvSpPr/>
          <p:nvPr/>
        </p:nvSpPr>
        <p:spPr>
          <a:xfrm>
            <a:off x="2266920" y="3301920"/>
            <a:ext cx="7932240" cy="700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000" spc="-1" strike="noStrike">
                <a:solidFill>
                  <a:srgbClr val="000000"/>
                </a:solidFill>
                <a:latin typeface="Arial"/>
              </a:rPr>
              <a:t>Siyasetçinin başbakan seçildiğini ve fiyatların düştüğünü varsayalım.Siyasetçi sözünü tutmuştur, önerme doğrudur.</a:t>
            </a:r>
            <a:endParaRPr b="0" lang="tr-TR" sz="2000" spc="-1" strike="noStrike">
              <a:latin typeface="Arial"/>
            </a:endParaRPr>
          </a:p>
        </p:txBody>
      </p:sp>
      <p:sp>
        <p:nvSpPr>
          <p:cNvPr id="1162" name="Text Box 9"/>
          <p:cNvSpPr/>
          <p:nvPr/>
        </p:nvSpPr>
        <p:spPr>
          <a:xfrm>
            <a:off x="2266920" y="3968640"/>
            <a:ext cx="8005320" cy="7002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000" spc="-1" strike="noStrike">
                <a:solidFill>
                  <a:srgbClr val="000000"/>
                </a:solidFill>
                <a:latin typeface="Arial"/>
              </a:rPr>
              <a:t>Siyasetçinin başbakan seçildiğini ama fiyatların düşmediğini varsayalım.Siyasetçi sözünü tutmamıştır, önerme yanlıştır.</a:t>
            </a:r>
            <a:endParaRPr b="0" lang="tr-TR" sz="2000" spc="-1" strike="noStrike">
              <a:latin typeface="Arial"/>
            </a:endParaRPr>
          </a:p>
        </p:txBody>
      </p:sp>
      <p:sp>
        <p:nvSpPr>
          <p:cNvPr id="1163" name="Text Box 10"/>
          <p:cNvSpPr/>
          <p:nvPr/>
        </p:nvSpPr>
        <p:spPr>
          <a:xfrm>
            <a:off x="1814040" y="3271680"/>
            <a:ext cx="472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8000"/>
                </a:solidFill>
                <a:latin typeface="Wingdings 2"/>
              </a:rPr>
              <a:t></a:t>
            </a:r>
            <a:endParaRPr b="0" lang="tr-TR" sz="2400" spc="-1" strike="noStrike">
              <a:latin typeface="Arial"/>
            </a:endParaRPr>
          </a:p>
        </p:txBody>
      </p:sp>
      <p:sp>
        <p:nvSpPr>
          <p:cNvPr id="1164" name="Text Box 11"/>
          <p:cNvSpPr/>
          <p:nvPr/>
        </p:nvSpPr>
        <p:spPr>
          <a:xfrm>
            <a:off x="1814040" y="3921120"/>
            <a:ext cx="472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8000"/>
                </a:solidFill>
                <a:latin typeface="Wingdings 2"/>
              </a:rPr>
              <a:t></a:t>
            </a:r>
            <a:endParaRPr b="0" lang="tr-TR" sz="2400" spc="-1" strike="noStrike">
              <a:latin typeface="Arial"/>
            </a:endParaRPr>
          </a:p>
        </p:txBody>
      </p:sp>
      <p:sp>
        <p:nvSpPr>
          <p:cNvPr id="1165" name="Text Box 12"/>
          <p:cNvSpPr/>
          <p:nvPr/>
        </p:nvSpPr>
        <p:spPr>
          <a:xfrm>
            <a:off x="2270160" y="4629240"/>
            <a:ext cx="7929360" cy="1005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000" spc="-1" strike="noStrike">
                <a:solidFill>
                  <a:srgbClr val="000000"/>
                </a:solidFill>
                <a:latin typeface="Arial"/>
              </a:rPr>
              <a:t>Siyasetçinin başbakan seçilmemesine rağmen fiyatların düştüğünü varsayalım.Bu durum, ifade edilen önermenin yanlış olduğunu göstermez.</a:t>
            </a:r>
            <a:endParaRPr b="0" lang="tr-TR" sz="2000" spc="-1" strike="noStrike">
              <a:latin typeface="Arial"/>
            </a:endParaRPr>
          </a:p>
        </p:txBody>
      </p:sp>
      <p:sp>
        <p:nvSpPr>
          <p:cNvPr id="1166" name="Text Box 14"/>
          <p:cNvSpPr/>
          <p:nvPr/>
        </p:nvSpPr>
        <p:spPr>
          <a:xfrm>
            <a:off x="1817280" y="4627440"/>
            <a:ext cx="472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8000"/>
                </a:solidFill>
                <a:latin typeface="Wingdings 2"/>
              </a:rPr>
              <a:t></a:t>
            </a:r>
            <a:endParaRPr b="0" lang="tr-TR" sz="2400" spc="-1" strike="noStrike">
              <a:latin typeface="Arial"/>
            </a:endParaRPr>
          </a:p>
        </p:txBody>
      </p:sp>
      <p:sp>
        <p:nvSpPr>
          <p:cNvPr id="1167" name="Text Box 12"/>
          <p:cNvSpPr/>
          <p:nvPr/>
        </p:nvSpPr>
        <p:spPr>
          <a:xfrm>
            <a:off x="2263680" y="5546880"/>
            <a:ext cx="8403840" cy="669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1900" spc="-1" strike="noStrike">
                <a:solidFill>
                  <a:srgbClr val="000000"/>
                </a:solidFill>
                <a:latin typeface="Arial"/>
              </a:rPr>
              <a:t>Siyasetçinin başbakan seçilmediğini varsayalım.Fiyatlar düşmediğinde, siyasetçi bundan sorumlu olmaz.Yalan söylemediğinde önerme doğrudur.</a:t>
            </a:r>
            <a:endParaRPr b="0" lang="tr-TR" sz="1900" spc="-1" strike="noStrike">
              <a:latin typeface="Arial"/>
            </a:endParaRPr>
          </a:p>
        </p:txBody>
      </p:sp>
      <p:sp>
        <p:nvSpPr>
          <p:cNvPr id="1168" name="Text Box 14"/>
          <p:cNvSpPr/>
          <p:nvPr/>
        </p:nvSpPr>
        <p:spPr>
          <a:xfrm>
            <a:off x="1811160" y="5545080"/>
            <a:ext cx="472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8000"/>
                </a:solidFill>
                <a:latin typeface="Wingdings 2"/>
              </a:rPr>
              <a:t></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2058" dur="indefinite" restart="never" nodeType="tmRoot">
          <p:childTnLst>
            <p:seq>
              <p:cTn id="2059" dur="indefinite" nodeType="mainSeq">
                <p:childTnLst>
                  <p:par>
                    <p:cTn id="2060" nodeType="clickEffect" fill="hold">
                      <p:stCondLst>
                        <p:cond delay="indefinite"/>
                      </p:stCondLst>
                      <p:childTnLst>
                        <p:par>
                          <p:cTn id="2061" nodeType="withEffect" fill="hold">
                            <p:stCondLst>
                              <p:cond delay="0"/>
                            </p:stCondLst>
                            <p:childTnLst>
                              <p:par>
                                <p:cTn id="2062" nodeType="clickEffect" fill="hold" presetClass="entr" presetID="23" presetSubtype="16">
                                  <p:stCondLst>
                                    <p:cond delay="0"/>
                                  </p:stCondLst>
                                  <p:childTnLst>
                                    <p:set>
                                      <p:cBhvr>
                                        <p:cTn id="2063" dur="1" fill="hold">
                                          <p:stCondLst>
                                            <p:cond delay="0"/>
                                          </p:stCondLst>
                                        </p:cTn>
                                        <p:tgtEl>
                                          <p:spTgt spid="1156"/>
                                        </p:tgtEl>
                                        <p:attrNameLst>
                                          <p:attrName>style.visibility</p:attrName>
                                        </p:attrNameLst>
                                      </p:cBhvr>
                                      <p:to>
                                        <p:strVal val="visible"/>
                                      </p:to>
                                    </p:set>
                                    <p:anim calcmode="lin" valueType="num">
                                      <p:cBhvr additive="repl">
                                        <p:cTn id="2064" dur="500" fill="hold"/>
                                        <p:tgtEl>
                                          <p:spTgt spid="1156"/>
                                        </p:tgtEl>
                                        <p:attrNameLst>
                                          <p:attrName>ppt_w</p:attrName>
                                        </p:attrNameLst>
                                      </p:cBhvr>
                                      <p:tavLst>
                                        <p:tav tm="0">
                                          <p:val>
                                            <p:fltVal val="0"/>
                                          </p:val>
                                        </p:tav>
                                        <p:tav tm="100000">
                                          <p:val>
                                            <p:strVal val="#ppt_w"/>
                                          </p:val>
                                        </p:tav>
                                      </p:tavLst>
                                    </p:anim>
                                    <p:anim calcmode="lin" valueType="num">
                                      <p:cBhvr additive="repl">
                                        <p:cTn id="2065" dur="500" fill="hold"/>
                                        <p:tgtEl>
                                          <p:spTgt spid="1156"/>
                                        </p:tgtEl>
                                        <p:attrNameLst>
                                          <p:attrName>ppt_h</p:attrName>
                                        </p:attrNameLst>
                                      </p:cBhvr>
                                      <p:tavLst>
                                        <p:tav tm="0">
                                          <p:val>
                                            <p:fltVal val="0"/>
                                          </p:val>
                                        </p:tav>
                                        <p:tav tm="100000">
                                          <p:val>
                                            <p:strVal val="#ppt_h"/>
                                          </p:val>
                                        </p:tav>
                                      </p:tavLst>
                                    </p:anim>
                                  </p:childTnLst>
                                </p:cTn>
                              </p:par>
                            </p:childTnLst>
                          </p:cTn>
                        </p:par>
                      </p:childTnLst>
                    </p:cTn>
                  </p:par>
                  <p:par>
                    <p:cTn id="2066" nodeType="clickEffect" fill="hold">
                      <p:stCondLst>
                        <p:cond delay="indefinite"/>
                      </p:stCondLst>
                      <p:childTnLst>
                        <p:par>
                          <p:cTn id="2067" nodeType="withEffect" fill="hold">
                            <p:stCondLst>
                              <p:cond delay="0"/>
                            </p:stCondLst>
                            <p:childTnLst>
                              <p:par>
                                <p:cTn id="2068" nodeType="clickEffect" fill="hold" presetClass="entr" presetID="23" presetSubtype="16">
                                  <p:stCondLst>
                                    <p:cond delay="0"/>
                                  </p:stCondLst>
                                  <p:childTnLst>
                                    <p:set>
                                      <p:cBhvr>
                                        <p:cTn id="2069" dur="1" fill="hold">
                                          <p:stCondLst>
                                            <p:cond delay="0"/>
                                          </p:stCondLst>
                                        </p:cTn>
                                        <p:tgtEl>
                                          <p:spTgt spid="1157"/>
                                        </p:tgtEl>
                                        <p:attrNameLst>
                                          <p:attrName>style.visibility</p:attrName>
                                        </p:attrNameLst>
                                      </p:cBhvr>
                                      <p:to>
                                        <p:strVal val="visible"/>
                                      </p:to>
                                    </p:set>
                                    <p:anim calcmode="lin" valueType="num">
                                      <p:cBhvr additive="repl">
                                        <p:cTn id="2070" dur="500" fill="hold"/>
                                        <p:tgtEl>
                                          <p:spTgt spid="1157"/>
                                        </p:tgtEl>
                                        <p:attrNameLst>
                                          <p:attrName>ppt_w</p:attrName>
                                        </p:attrNameLst>
                                      </p:cBhvr>
                                      <p:tavLst>
                                        <p:tav tm="0">
                                          <p:val>
                                            <p:fltVal val="0"/>
                                          </p:val>
                                        </p:tav>
                                        <p:tav tm="100000">
                                          <p:val>
                                            <p:strVal val="#ppt_w"/>
                                          </p:val>
                                        </p:tav>
                                      </p:tavLst>
                                    </p:anim>
                                    <p:anim calcmode="lin" valueType="num">
                                      <p:cBhvr additive="repl">
                                        <p:cTn id="2071" dur="500" fill="hold"/>
                                        <p:tgtEl>
                                          <p:spTgt spid="1157"/>
                                        </p:tgtEl>
                                        <p:attrNameLst>
                                          <p:attrName>ppt_h</p:attrName>
                                        </p:attrNameLst>
                                      </p:cBhvr>
                                      <p:tavLst>
                                        <p:tav tm="0">
                                          <p:val>
                                            <p:fltVal val="0"/>
                                          </p:val>
                                        </p:tav>
                                        <p:tav tm="100000">
                                          <p:val>
                                            <p:strVal val="#ppt_h"/>
                                          </p:val>
                                        </p:tav>
                                      </p:tavLst>
                                    </p:anim>
                                  </p:childTnLst>
                                </p:cTn>
                              </p:par>
                            </p:childTnLst>
                          </p:cTn>
                        </p:par>
                      </p:childTnLst>
                    </p:cTn>
                  </p:par>
                  <p:par>
                    <p:cTn id="2072" nodeType="clickEffect" fill="hold">
                      <p:stCondLst>
                        <p:cond delay="indefinite"/>
                      </p:stCondLst>
                      <p:childTnLst>
                        <p:par>
                          <p:cTn id="2073" nodeType="withEffect" fill="hold">
                            <p:stCondLst>
                              <p:cond delay="0"/>
                            </p:stCondLst>
                            <p:childTnLst>
                              <p:par>
                                <p:cTn id="2074" nodeType="clickEffect" fill="hold" presetClass="entr" presetID="9">
                                  <p:stCondLst>
                                    <p:cond delay="0"/>
                                  </p:stCondLst>
                                  <p:childTnLst>
                                    <p:set>
                                      <p:cBhvr>
                                        <p:cTn id="2075" dur="1" fill="hold">
                                          <p:stCondLst>
                                            <p:cond delay="0"/>
                                          </p:stCondLst>
                                        </p:cTn>
                                        <p:tgtEl>
                                          <p:spTgt spid="1158"/>
                                        </p:tgtEl>
                                        <p:attrNameLst>
                                          <p:attrName>style.visibility</p:attrName>
                                        </p:attrNameLst>
                                      </p:cBhvr>
                                      <p:to>
                                        <p:strVal val="visible"/>
                                      </p:to>
                                    </p:set>
                                    <p:animEffect filter="dissolve" transition="in">
                                      <p:cBhvr additive="repl">
                                        <p:cTn id="2076" dur="500"/>
                                        <p:tgtEl>
                                          <p:spTgt spid="1158"/>
                                        </p:tgtEl>
                                      </p:cBhvr>
                                    </p:animEffect>
                                  </p:childTnLst>
                                </p:cTn>
                              </p:par>
                            </p:childTnLst>
                          </p:cTn>
                        </p:par>
                      </p:childTnLst>
                    </p:cTn>
                  </p:par>
                  <p:par>
                    <p:cTn id="2077" nodeType="clickEffect" fill="hold">
                      <p:stCondLst>
                        <p:cond delay="indefinite"/>
                      </p:stCondLst>
                      <p:childTnLst>
                        <p:par>
                          <p:cTn id="2078" nodeType="withEffect" fill="hold">
                            <p:stCondLst>
                              <p:cond delay="0"/>
                            </p:stCondLst>
                            <p:childTnLst>
                              <p:par>
                                <p:cTn id="2079" nodeType="clickEffect" fill="hold" presetClass="entr" presetID="9">
                                  <p:stCondLst>
                                    <p:cond delay="0"/>
                                  </p:stCondLst>
                                  <p:childTnLst>
                                    <p:set>
                                      <p:cBhvr>
                                        <p:cTn id="2080" dur="1" fill="hold">
                                          <p:stCondLst>
                                            <p:cond delay="0"/>
                                          </p:stCondLst>
                                        </p:cTn>
                                        <p:tgtEl>
                                          <p:spTgt spid="1159"/>
                                        </p:tgtEl>
                                        <p:attrNameLst>
                                          <p:attrName>style.visibility</p:attrName>
                                        </p:attrNameLst>
                                      </p:cBhvr>
                                      <p:to>
                                        <p:strVal val="visible"/>
                                      </p:to>
                                    </p:set>
                                    <p:animEffect filter="dissolve" transition="in">
                                      <p:cBhvr additive="repl">
                                        <p:cTn id="2081" dur="500"/>
                                        <p:tgtEl>
                                          <p:spTgt spid="1159"/>
                                        </p:tgtEl>
                                      </p:cBhvr>
                                    </p:animEffect>
                                  </p:childTnLst>
                                </p:cTn>
                              </p:par>
                            </p:childTnLst>
                          </p:cTn>
                        </p:par>
                      </p:childTnLst>
                    </p:cTn>
                  </p:par>
                  <p:par>
                    <p:cTn id="2082" nodeType="clickEffect" fill="hold">
                      <p:stCondLst>
                        <p:cond delay="indefinite"/>
                      </p:stCondLst>
                      <p:childTnLst>
                        <p:par>
                          <p:cTn id="2083" nodeType="withEffect" fill="hold">
                            <p:stCondLst>
                              <p:cond delay="0"/>
                            </p:stCondLst>
                            <p:childTnLst>
                              <p:par>
                                <p:cTn id="2084" nodeType="clickEffect" fill="hold" presetClass="entr" presetID="9">
                                  <p:stCondLst>
                                    <p:cond delay="0"/>
                                  </p:stCondLst>
                                  <p:childTnLst>
                                    <p:set>
                                      <p:cBhvr>
                                        <p:cTn id="2085" dur="1" fill="hold">
                                          <p:stCondLst>
                                            <p:cond delay="0"/>
                                          </p:stCondLst>
                                        </p:cTn>
                                        <p:tgtEl>
                                          <p:spTgt spid="1160"/>
                                        </p:tgtEl>
                                        <p:attrNameLst>
                                          <p:attrName>style.visibility</p:attrName>
                                        </p:attrNameLst>
                                      </p:cBhvr>
                                      <p:to>
                                        <p:strVal val="visible"/>
                                      </p:to>
                                    </p:set>
                                    <p:animEffect filter="dissolve" transition="in">
                                      <p:cBhvr additive="repl">
                                        <p:cTn id="2086" dur="500"/>
                                        <p:tgtEl>
                                          <p:spTgt spid="1160"/>
                                        </p:tgtEl>
                                      </p:cBhvr>
                                    </p:animEffect>
                                  </p:childTnLst>
                                </p:cTn>
                              </p:par>
                            </p:childTnLst>
                          </p:cTn>
                        </p:par>
                      </p:childTnLst>
                    </p:cTn>
                  </p:par>
                  <p:par>
                    <p:cTn id="2087" nodeType="clickEffect" fill="hold">
                      <p:stCondLst>
                        <p:cond delay="indefinite"/>
                      </p:stCondLst>
                      <p:childTnLst>
                        <p:par>
                          <p:cTn id="2088" nodeType="withEffect" fill="hold">
                            <p:stCondLst>
                              <p:cond delay="0"/>
                            </p:stCondLst>
                            <p:childTnLst>
                              <p:par>
                                <p:cTn id="2089" nodeType="clickEffect" fill="hold" presetClass="entr" presetID="23" presetSubtype="32">
                                  <p:stCondLst>
                                    <p:cond delay="0"/>
                                  </p:stCondLst>
                                  <p:childTnLst>
                                    <p:set>
                                      <p:cBhvr>
                                        <p:cTn id="2090" dur="1" fill="hold">
                                          <p:stCondLst>
                                            <p:cond delay="0"/>
                                          </p:stCondLst>
                                        </p:cTn>
                                        <p:tgtEl>
                                          <p:spTgt spid="1163"/>
                                        </p:tgtEl>
                                        <p:attrNameLst>
                                          <p:attrName>style.visibility</p:attrName>
                                        </p:attrNameLst>
                                      </p:cBhvr>
                                      <p:to>
                                        <p:strVal val="visible"/>
                                      </p:to>
                                    </p:set>
                                    <p:anim calcmode="lin" valueType="num">
                                      <p:cBhvr additive="repl">
                                        <p:cTn id="2091" dur="500" fill="hold"/>
                                        <p:tgtEl>
                                          <p:spTgt spid="1163"/>
                                        </p:tgtEl>
                                        <p:attrNameLst>
                                          <p:attrName>ppt_w</p:attrName>
                                        </p:attrNameLst>
                                      </p:cBhvr>
                                      <p:tavLst>
                                        <p:tav tm="0">
                                          <p:val>
                                            <p:strVal val="4*#ppt_w"/>
                                          </p:val>
                                        </p:tav>
                                        <p:tav tm="100000">
                                          <p:val>
                                            <p:strVal val="#ppt_w"/>
                                          </p:val>
                                        </p:tav>
                                      </p:tavLst>
                                    </p:anim>
                                    <p:anim calcmode="lin" valueType="num">
                                      <p:cBhvr additive="repl">
                                        <p:cTn id="2092" dur="500" fill="hold"/>
                                        <p:tgtEl>
                                          <p:spTgt spid="1163"/>
                                        </p:tgtEl>
                                        <p:attrNameLst>
                                          <p:attrName>ppt_h</p:attrName>
                                        </p:attrNameLst>
                                      </p:cBhvr>
                                      <p:tavLst>
                                        <p:tav tm="0">
                                          <p:val>
                                            <p:strVal val="4*#ppt_h"/>
                                          </p:val>
                                        </p:tav>
                                        <p:tav tm="100000">
                                          <p:val>
                                            <p:strVal val="#ppt_h"/>
                                          </p:val>
                                        </p:tav>
                                      </p:tavLst>
                                    </p:anim>
                                  </p:childTnLst>
                                </p:cTn>
                              </p:par>
                            </p:childTnLst>
                          </p:cTn>
                        </p:par>
                      </p:childTnLst>
                    </p:cTn>
                  </p:par>
                  <p:par>
                    <p:cTn id="2093" nodeType="clickEffect" fill="hold">
                      <p:stCondLst>
                        <p:cond delay="indefinite"/>
                      </p:stCondLst>
                      <p:childTnLst>
                        <p:par>
                          <p:cTn id="2094" nodeType="withEffect" fill="hold">
                            <p:stCondLst>
                              <p:cond delay="0"/>
                            </p:stCondLst>
                            <p:childTnLst>
                              <p:par>
                                <p:cTn id="2095" nodeType="clickEffect" fill="hold" presetClass="entr" presetID="9">
                                  <p:stCondLst>
                                    <p:cond delay="0"/>
                                  </p:stCondLst>
                                  <p:childTnLst>
                                    <p:set>
                                      <p:cBhvr>
                                        <p:cTn id="2096" dur="1" fill="hold">
                                          <p:stCondLst>
                                            <p:cond delay="0"/>
                                          </p:stCondLst>
                                        </p:cTn>
                                        <p:tgtEl>
                                          <p:spTgt spid="1161"/>
                                        </p:tgtEl>
                                        <p:attrNameLst>
                                          <p:attrName>style.visibility</p:attrName>
                                        </p:attrNameLst>
                                      </p:cBhvr>
                                      <p:to>
                                        <p:strVal val="visible"/>
                                      </p:to>
                                    </p:set>
                                    <p:animEffect filter="dissolve" transition="in">
                                      <p:cBhvr additive="repl">
                                        <p:cTn id="2097" dur="500"/>
                                        <p:tgtEl>
                                          <p:spTgt spid="1161"/>
                                        </p:tgtEl>
                                      </p:cBhvr>
                                    </p:animEffect>
                                  </p:childTnLst>
                                </p:cTn>
                              </p:par>
                            </p:childTnLst>
                          </p:cTn>
                        </p:par>
                      </p:childTnLst>
                    </p:cTn>
                  </p:par>
                  <p:par>
                    <p:cTn id="2098" nodeType="clickEffect" fill="hold">
                      <p:stCondLst>
                        <p:cond delay="indefinite"/>
                      </p:stCondLst>
                      <p:childTnLst>
                        <p:par>
                          <p:cTn id="2099" nodeType="withEffect" fill="hold">
                            <p:stCondLst>
                              <p:cond delay="0"/>
                            </p:stCondLst>
                            <p:childTnLst>
                              <p:par>
                                <p:cTn id="2100" nodeType="clickEffect" fill="hold" presetClass="entr" presetID="23" presetSubtype="32">
                                  <p:stCondLst>
                                    <p:cond delay="0"/>
                                  </p:stCondLst>
                                  <p:childTnLst>
                                    <p:set>
                                      <p:cBhvr>
                                        <p:cTn id="2101" dur="1" fill="hold">
                                          <p:stCondLst>
                                            <p:cond delay="0"/>
                                          </p:stCondLst>
                                        </p:cTn>
                                        <p:tgtEl>
                                          <p:spTgt spid="1164"/>
                                        </p:tgtEl>
                                        <p:attrNameLst>
                                          <p:attrName>style.visibility</p:attrName>
                                        </p:attrNameLst>
                                      </p:cBhvr>
                                      <p:to>
                                        <p:strVal val="visible"/>
                                      </p:to>
                                    </p:set>
                                    <p:anim calcmode="lin" valueType="num">
                                      <p:cBhvr additive="repl">
                                        <p:cTn id="2102" dur="500" fill="hold"/>
                                        <p:tgtEl>
                                          <p:spTgt spid="1164"/>
                                        </p:tgtEl>
                                        <p:attrNameLst>
                                          <p:attrName>ppt_w</p:attrName>
                                        </p:attrNameLst>
                                      </p:cBhvr>
                                      <p:tavLst>
                                        <p:tav tm="0">
                                          <p:val>
                                            <p:strVal val="4*#ppt_w"/>
                                          </p:val>
                                        </p:tav>
                                        <p:tav tm="100000">
                                          <p:val>
                                            <p:strVal val="#ppt_w"/>
                                          </p:val>
                                        </p:tav>
                                      </p:tavLst>
                                    </p:anim>
                                    <p:anim calcmode="lin" valueType="num">
                                      <p:cBhvr additive="repl">
                                        <p:cTn id="2103" dur="500" fill="hold"/>
                                        <p:tgtEl>
                                          <p:spTgt spid="1164"/>
                                        </p:tgtEl>
                                        <p:attrNameLst>
                                          <p:attrName>ppt_h</p:attrName>
                                        </p:attrNameLst>
                                      </p:cBhvr>
                                      <p:tavLst>
                                        <p:tav tm="0">
                                          <p:val>
                                            <p:strVal val="4*#ppt_h"/>
                                          </p:val>
                                        </p:tav>
                                        <p:tav tm="100000">
                                          <p:val>
                                            <p:strVal val="#ppt_h"/>
                                          </p:val>
                                        </p:tav>
                                      </p:tavLst>
                                    </p:anim>
                                  </p:childTnLst>
                                </p:cTn>
                              </p:par>
                            </p:childTnLst>
                          </p:cTn>
                        </p:par>
                      </p:childTnLst>
                    </p:cTn>
                  </p:par>
                  <p:par>
                    <p:cTn id="2104" nodeType="clickEffect" fill="hold">
                      <p:stCondLst>
                        <p:cond delay="indefinite"/>
                      </p:stCondLst>
                      <p:childTnLst>
                        <p:par>
                          <p:cTn id="2105" nodeType="withEffect" fill="hold">
                            <p:stCondLst>
                              <p:cond delay="0"/>
                            </p:stCondLst>
                            <p:childTnLst>
                              <p:par>
                                <p:cTn id="2106" nodeType="clickEffect" fill="hold" presetClass="entr" presetID="9">
                                  <p:stCondLst>
                                    <p:cond delay="0"/>
                                  </p:stCondLst>
                                  <p:childTnLst>
                                    <p:set>
                                      <p:cBhvr>
                                        <p:cTn id="2107" dur="1" fill="hold">
                                          <p:stCondLst>
                                            <p:cond delay="0"/>
                                          </p:stCondLst>
                                        </p:cTn>
                                        <p:tgtEl>
                                          <p:spTgt spid="1162"/>
                                        </p:tgtEl>
                                        <p:attrNameLst>
                                          <p:attrName>style.visibility</p:attrName>
                                        </p:attrNameLst>
                                      </p:cBhvr>
                                      <p:to>
                                        <p:strVal val="visible"/>
                                      </p:to>
                                    </p:set>
                                    <p:animEffect filter="dissolve" transition="in">
                                      <p:cBhvr additive="repl">
                                        <p:cTn id="2108" dur="500"/>
                                        <p:tgtEl>
                                          <p:spTgt spid="1162"/>
                                        </p:tgtEl>
                                      </p:cBhvr>
                                    </p:animEffect>
                                  </p:childTnLst>
                                </p:cTn>
                              </p:par>
                            </p:childTnLst>
                          </p:cTn>
                        </p:par>
                      </p:childTnLst>
                    </p:cTn>
                  </p:par>
                  <p:par>
                    <p:cTn id="2109" nodeType="clickEffect" fill="hold">
                      <p:stCondLst>
                        <p:cond delay="indefinite"/>
                      </p:stCondLst>
                      <p:childTnLst>
                        <p:par>
                          <p:cTn id="2110" nodeType="withEffect" fill="hold">
                            <p:stCondLst>
                              <p:cond delay="0"/>
                            </p:stCondLst>
                            <p:childTnLst>
                              <p:par>
                                <p:cTn id="2111" nodeType="clickEffect" fill="hold" presetClass="entr" presetID="23" presetSubtype="32">
                                  <p:stCondLst>
                                    <p:cond delay="0"/>
                                  </p:stCondLst>
                                  <p:childTnLst>
                                    <p:set>
                                      <p:cBhvr>
                                        <p:cTn id="2112" dur="1" fill="hold">
                                          <p:stCondLst>
                                            <p:cond delay="0"/>
                                          </p:stCondLst>
                                        </p:cTn>
                                        <p:tgtEl>
                                          <p:spTgt spid="1166"/>
                                        </p:tgtEl>
                                        <p:attrNameLst>
                                          <p:attrName>style.visibility</p:attrName>
                                        </p:attrNameLst>
                                      </p:cBhvr>
                                      <p:to>
                                        <p:strVal val="visible"/>
                                      </p:to>
                                    </p:set>
                                    <p:anim calcmode="lin" valueType="num">
                                      <p:cBhvr additive="repl">
                                        <p:cTn id="2113" dur="500" fill="hold"/>
                                        <p:tgtEl>
                                          <p:spTgt spid="1166"/>
                                        </p:tgtEl>
                                        <p:attrNameLst>
                                          <p:attrName>ppt_w</p:attrName>
                                        </p:attrNameLst>
                                      </p:cBhvr>
                                      <p:tavLst>
                                        <p:tav tm="0">
                                          <p:val>
                                            <p:strVal val="4*#ppt_w"/>
                                          </p:val>
                                        </p:tav>
                                        <p:tav tm="100000">
                                          <p:val>
                                            <p:strVal val="#ppt_w"/>
                                          </p:val>
                                        </p:tav>
                                      </p:tavLst>
                                    </p:anim>
                                    <p:anim calcmode="lin" valueType="num">
                                      <p:cBhvr additive="repl">
                                        <p:cTn id="2114" dur="500" fill="hold"/>
                                        <p:tgtEl>
                                          <p:spTgt spid="1166"/>
                                        </p:tgtEl>
                                        <p:attrNameLst>
                                          <p:attrName>ppt_h</p:attrName>
                                        </p:attrNameLst>
                                      </p:cBhvr>
                                      <p:tavLst>
                                        <p:tav tm="0">
                                          <p:val>
                                            <p:strVal val="4*#ppt_h"/>
                                          </p:val>
                                        </p:tav>
                                        <p:tav tm="100000">
                                          <p:val>
                                            <p:strVal val="#ppt_h"/>
                                          </p:val>
                                        </p:tav>
                                      </p:tavLst>
                                    </p:anim>
                                  </p:childTnLst>
                                </p:cTn>
                              </p:par>
                            </p:childTnLst>
                          </p:cTn>
                        </p:par>
                      </p:childTnLst>
                    </p:cTn>
                  </p:par>
                  <p:par>
                    <p:cTn id="2115" nodeType="clickEffect" fill="hold">
                      <p:stCondLst>
                        <p:cond delay="indefinite"/>
                      </p:stCondLst>
                      <p:childTnLst>
                        <p:par>
                          <p:cTn id="2116" nodeType="withEffect" fill="hold">
                            <p:stCondLst>
                              <p:cond delay="0"/>
                            </p:stCondLst>
                            <p:childTnLst>
                              <p:par>
                                <p:cTn id="2117" nodeType="clickEffect" fill="hold" presetClass="entr" presetID="9">
                                  <p:stCondLst>
                                    <p:cond delay="0"/>
                                  </p:stCondLst>
                                  <p:childTnLst>
                                    <p:set>
                                      <p:cBhvr>
                                        <p:cTn id="2118" dur="1" fill="hold">
                                          <p:stCondLst>
                                            <p:cond delay="0"/>
                                          </p:stCondLst>
                                        </p:cTn>
                                        <p:tgtEl>
                                          <p:spTgt spid="1165"/>
                                        </p:tgtEl>
                                        <p:attrNameLst>
                                          <p:attrName>style.visibility</p:attrName>
                                        </p:attrNameLst>
                                      </p:cBhvr>
                                      <p:to>
                                        <p:strVal val="visible"/>
                                      </p:to>
                                    </p:set>
                                    <p:animEffect filter="dissolve" transition="in">
                                      <p:cBhvr additive="repl">
                                        <p:cTn id="2119" dur="500"/>
                                        <p:tgtEl>
                                          <p:spTgt spid="1165"/>
                                        </p:tgtEl>
                                      </p:cBhvr>
                                    </p:animEffect>
                                  </p:childTnLst>
                                </p:cTn>
                              </p:par>
                            </p:childTnLst>
                          </p:cTn>
                        </p:par>
                      </p:childTnLst>
                    </p:cTn>
                  </p:par>
                  <p:par>
                    <p:cTn id="2120" nodeType="clickEffect" fill="hold">
                      <p:stCondLst>
                        <p:cond delay="indefinite"/>
                      </p:stCondLst>
                      <p:childTnLst>
                        <p:par>
                          <p:cTn id="2121" nodeType="withEffect" fill="hold">
                            <p:stCondLst>
                              <p:cond delay="0"/>
                            </p:stCondLst>
                            <p:childTnLst>
                              <p:par>
                                <p:cTn id="2122" nodeType="clickEffect" fill="hold" presetClass="entr" presetID="23" presetSubtype="32">
                                  <p:stCondLst>
                                    <p:cond delay="0"/>
                                  </p:stCondLst>
                                  <p:childTnLst>
                                    <p:set>
                                      <p:cBhvr>
                                        <p:cTn id="2123" dur="1" fill="hold">
                                          <p:stCondLst>
                                            <p:cond delay="0"/>
                                          </p:stCondLst>
                                        </p:cTn>
                                        <p:tgtEl>
                                          <p:spTgt spid="1168"/>
                                        </p:tgtEl>
                                        <p:attrNameLst>
                                          <p:attrName>style.visibility</p:attrName>
                                        </p:attrNameLst>
                                      </p:cBhvr>
                                      <p:to>
                                        <p:strVal val="visible"/>
                                      </p:to>
                                    </p:set>
                                    <p:anim calcmode="lin" valueType="num">
                                      <p:cBhvr additive="repl">
                                        <p:cTn id="2124" dur="500" fill="hold"/>
                                        <p:tgtEl>
                                          <p:spTgt spid="1168"/>
                                        </p:tgtEl>
                                        <p:attrNameLst>
                                          <p:attrName>ppt_w</p:attrName>
                                        </p:attrNameLst>
                                      </p:cBhvr>
                                      <p:tavLst>
                                        <p:tav tm="0">
                                          <p:val>
                                            <p:strVal val="4*#ppt_w"/>
                                          </p:val>
                                        </p:tav>
                                        <p:tav tm="100000">
                                          <p:val>
                                            <p:strVal val="#ppt_w"/>
                                          </p:val>
                                        </p:tav>
                                      </p:tavLst>
                                    </p:anim>
                                    <p:anim calcmode="lin" valueType="num">
                                      <p:cBhvr additive="repl">
                                        <p:cTn id="2125" dur="500" fill="hold"/>
                                        <p:tgtEl>
                                          <p:spTgt spid="1168"/>
                                        </p:tgtEl>
                                        <p:attrNameLst>
                                          <p:attrName>ppt_h</p:attrName>
                                        </p:attrNameLst>
                                      </p:cBhvr>
                                      <p:tavLst>
                                        <p:tav tm="0">
                                          <p:val>
                                            <p:strVal val="4*#ppt_h"/>
                                          </p:val>
                                        </p:tav>
                                        <p:tav tm="100000">
                                          <p:val>
                                            <p:strVal val="#ppt_h"/>
                                          </p:val>
                                        </p:tav>
                                      </p:tavLst>
                                    </p:anim>
                                  </p:childTnLst>
                                </p:cTn>
                              </p:par>
                            </p:childTnLst>
                          </p:cTn>
                        </p:par>
                      </p:childTnLst>
                    </p:cTn>
                  </p:par>
                  <p:par>
                    <p:cTn id="2126" nodeType="clickEffect" fill="hold">
                      <p:stCondLst>
                        <p:cond delay="indefinite"/>
                      </p:stCondLst>
                      <p:childTnLst>
                        <p:par>
                          <p:cTn id="2127" nodeType="withEffect" fill="hold">
                            <p:stCondLst>
                              <p:cond delay="0"/>
                            </p:stCondLst>
                            <p:childTnLst>
                              <p:par>
                                <p:cTn id="2128" nodeType="clickEffect" fill="hold" presetClass="entr" presetID="9">
                                  <p:stCondLst>
                                    <p:cond delay="0"/>
                                  </p:stCondLst>
                                  <p:childTnLst>
                                    <p:set>
                                      <p:cBhvr>
                                        <p:cTn id="2129" dur="1" fill="hold">
                                          <p:stCondLst>
                                            <p:cond delay="0"/>
                                          </p:stCondLst>
                                        </p:cTn>
                                        <p:tgtEl>
                                          <p:spTgt spid="1167"/>
                                        </p:tgtEl>
                                        <p:attrNameLst>
                                          <p:attrName>style.visibility</p:attrName>
                                        </p:attrNameLst>
                                      </p:cBhvr>
                                      <p:to>
                                        <p:strVal val="visible"/>
                                      </p:to>
                                    </p:set>
                                    <p:animEffect filter="dissolve" transition="in">
                                      <p:cBhvr additive="repl">
                                        <p:cTn id="2130" dur="500"/>
                                        <p:tgtEl>
                                          <p:spTgt spid="1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169" name="Group 40"/>
          <p:cNvGraphicFramePr/>
          <p:nvPr/>
        </p:nvGraphicFramePr>
        <p:xfrm>
          <a:off x="1992240" y="1871640"/>
          <a:ext cx="2734920" cy="2493720"/>
        </p:xfrm>
        <a:graphic>
          <a:graphicData uri="http://schemas.openxmlformats.org/drawingml/2006/table">
            <a:tbl>
              <a:tblPr/>
              <a:tblGrid>
                <a:gridCol w="855360"/>
                <a:gridCol w="852480"/>
                <a:gridCol w="1027080"/>
              </a:tblGrid>
              <a:tr h="498240">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p</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q</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p </a:t>
                      </a:r>
                      <a:r>
                        <a:rPr b="1" lang="tr-TR" sz="2300" spc="-1" strike="noStrike">
                          <a:solidFill>
                            <a:srgbClr val="000000"/>
                          </a:solidFill>
                          <a:latin typeface="Symbol"/>
                        </a:rPr>
                        <a:t></a:t>
                      </a:r>
                      <a:r>
                        <a:rPr b="1" lang="tr-TR" sz="2300" spc="-1" strike="noStrike">
                          <a:solidFill>
                            <a:srgbClr val="000000"/>
                          </a:solidFill>
                          <a:latin typeface="Arial"/>
                        </a:rPr>
                        <a:t> </a:t>
                      </a:r>
                      <a:r>
                        <a:rPr b="0" lang="tr-TR" sz="2300" spc="-1" strike="noStrike">
                          <a:solidFill>
                            <a:srgbClr val="000000"/>
                          </a:solidFill>
                          <a:latin typeface="Arial"/>
                        </a:rPr>
                        <a:t>q</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r h="498240">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r h="500040">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r h="498240">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r h="498960">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bl>
          </a:graphicData>
        </a:graphic>
      </p:graphicFrame>
      <p:sp>
        <p:nvSpPr>
          <p:cNvPr id="1170" name="Text Box 28"/>
          <p:cNvSpPr/>
          <p:nvPr/>
        </p:nvSpPr>
        <p:spPr>
          <a:xfrm>
            <a:off x="1837800" y="662040"/>
            <a:ext cx="120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TANIM </a:t>
            </a:r>
            <a:endParaRPr b="0" lang="tr-TR" sz="2400" spc="-1" strike="noStrike">
              <a:latin typeface="Arial"/>
            </a:endParaRPr>
          </a:p>
        </p:txBody>
      </p:sp>
      <p:sp>
        <p:nvSpPr>
          <p:cNvPr id="1171" name="Text Box 29"/>
          <p:cNvSpPr/>
          <p:nvPr/>
        </p:nvSpPr>
        <p:spPr>
          <a:xfrm>
            <a:off x="1825560" y="1093680"/>
            <a:ext cx="837360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 </a:t>
            </a:r>
            <a:r>
              <a:rPr b="1" lang="tr-TR" sz="2400" spc="-1" strike="noStrike">
                <a:solidFill>
                  <a:srgbClr val="000000"/>
                </a:solidFill>
                <a:latin typeface="Symbol"/>
              </a:rPr>
              <a:t></a:t>
            </a:r>
            <a:r>
              <a:rPr b="0" lang="tr-TR" sz="2400" spc="-1" strike="noStrike">
                <a:solidFill>
                  <a:srgbClr val="000000"/>
                </a:solidFill>
                <a:latin typeface="Arial"/>
              </a:rPr>
              <a:t> q, ( p ise q ) bileşik önermesine koşullu önerme denir.  </a:t>
            </a:r>
            <a:endParaRPr b="0" lang="tr-TR" sz="2400" spc="-1" strike="noStrike">
              <a:latin typeface="Arial"/>
            </a:endParaRPr>
          </a:p>
        </p:txBody>
      </p:sp>
      <p:sp>
        <p:nvSpPr>
          <p:cNvPr id="1172" name="Text Box 32"/>
          <p:cNvSpPr/>
          <p:nvPr/>
        </p:nvSpPr>
        <p:spPr>
          <a:xfrm>
            <a:off x="5342400" y="1890720"/>
            <a:ext cx="10756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a:t>
            </a:r>
            <a:r>
              <a:rPr b="1" lang="tr-TR" sz="2400" spc="-1" strike="noStrike">
                <a:solidFill>
                  <a:srgbClr val="000000"/>
                </a:solidFill>
                <a:latin typeface="Symbol"/>
              </a:rPr>
              <a:t></a:t>
            </a:r>
            <a:r>
              <a:rPr b="0" lang="tr-TR" sz="2400" spc="-1" strike="noStrike">
                <a:solidFill>
                  <a:srgbClr val="000000"/>
                </a:solidFill>
                <a:latin typeface="Arial"/>
              </a:rPr>
              <a:t> p </a:t>
            </a:r>
            <a:endParaRPr b="0" lang="tr-TR" sz="2400" spc="-1" strike="noStrike">
              <a:latin typeface="Arial"/>
            </a:endParaRPr>
          </a:p>
        </p:txBody>
      </p:sp>
      <p:sp>
        <p:nvSpPr>
          <p:cNvPr id="1173" name="Text Box 36"/>
          <p:cNvSpPr/>
          <p:nvPr/>
        </p:nvSpPr>
        <p:spPr>
          <a:xfrm>
            <a:off x="6383520" y="1892160"/>
            <a:ext cx="6033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1</a:t>
            </a:r>
            <a:endParaRPr b="0" lang="tr-TR" sz="2400" spc="-1" strike="noStrike">
              <a:latin typeface="Arial"/>
            </a:endParaRPr>
          </a:p>
        </p:txBody>
      </p:sp>
      <p:pic>
        <p:nvPicPr>
          <p:cNvPr id="1174" name="Picture 46" descr=""/>
          <p:cNvPicPr/>
          <p:nvPr/>
        </p:nvPicPr>
        <p:blipFill>
          <a:blip r:embed="rId1"/>
          <a:stretch/>
        </p:blipFill>
        <p:spPr>
          <a:xfrm>
            <a:off x="8616960" y="1940040"/>
            <a:ext cx="1626840" cy="466200"/>
          </a:xfrm>
          <a:prstGeom prst="rect">
            <a:avLst/>
          </a:prstGeom>
          <a:ln w="9525">
            <a:solidFill>
              <a:srgbClr val="000000"/>
            </a:solidFill>
            <a:miter/>
          </a:ln>
        </p:spPr>
      </p:pic>
      <p:sp>
        <p:nvSpPr>
          <p:cNvPr id="1175" name="Text Box 9"/>
          <p:cNvSpPr/>
          <p:nvPr/>
        </p:nvSpPr>
        <p:spPr>
          <a:xfrm>
            <a:off x="4800600" y="1859040"/>
            <a:ext cx="431280" cy="456120"/>
          </a:xfrm>
          <a:prstGeom prst="rect">
            <a:avLst/>
          </a:prstGeom>
          <a:solidFill>
            <a:srgbClr val="ff9999"/>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1176" name="Text Box 43"/>
          <p:cNvSpPr/>
          <p:nvPr/>
        </p:nvSpPr>
        <p:spPr>
          <a:xfrm>
            <a:off x="7036200" y="1959120"/>
            <a:ext cx="1581840" cy="395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000" spc="-1" strike="noStrike">
                <a:solidFill>
                  <a:srgbClr val="000000"/>
                </a:solidFill>
                <a:latin typeface="Arial"/>
              </a:rPr>
              <a:t>( sağlaması)</a:t>
            </a:r>
            <a:endParaRPr b="0" lang="tr-TR" sz="2000" spc="-1" strike="noStrike">
              <a:latin typeface="Arial"/>
            </a:endParaRPr>
          </a:p>
        </p:txBody>
      </p:sp>
      <p:sp>
        <p:nvSpPr>
          <p:cNvPr id="1177" name="Text Box 32"/>
          <p:cNvSpPr/>
          <p:nvPr/>
        </p:nvSpPr>
        <p:spPr>
          <a:xfrm>
            <a:off x="5338080" y="2611440"/>
            <a:ext cx="113364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a:t>
            </a:r>
            <a:r>
              <a:rPr b="1" lang="tr-TR" sz="2400" spc="-1" strike="noStrike">
                <a:solidFill>
                  <a:srgbClr val="000000"/>
                </a:solidFill>
                <a:latin typeface="Symbol"/>
              </a:rPr>
              <a:t></a:t>
            </a: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1178" name="Text Box 36"/>
          <p:cNvSpPr/>
          <p:nvPr/>
        </p:nvSpPr>
        <p:spPr>
          <a:xfrm>
            <a:off x="6383880" y="2612880"/>
            <a:ext cx="661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p</a:t>
            </a:r>
            <a:r>
              <a:rPr b="0" lang="en-US" sz="2400" spc="-1" strike="noStrike">
                <a:solidFill>
                  <a:srgbClr val="000000"/>
                </a:solidFill>
                <a:latin typeface="Arial"/>
              </a:rPr>
              <a:t>'</a:t>
            </a:r>
            <a:endParaRPr b="0" lang="tr-TR" sz="2400" spc="-1" strike="noStrike">
              <a:latin typeface="Arial"/>
            </a:endParaRPr>
          </a:p>
        </p:txBody>
      </p:sp>
      <p:sp>
        <p:nvSpPr>
          <p:cNvPr id="1179" name="Text Box 9"/>
          <p:cNvSpPr/>
          <p:nvPr/>
        </p:nvSpPr>
        <p:spPr>
          <a:xfrm>
            <a:off x="4800600" y="2579760"/>
            <a:ext cx="431280" cy="456120"/>
          </a:xfrm>
          <a:prstGeom prst="rect">
            <a:avLst/>
          </a:prstGeom>
          <a:solidFill>
            <a:srgbClr val="ff9999"/>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1180" name="Text Box 43"/>
          <p:cNvSpPr/>
          <p:nvPr/>
        </p:nvSpPr>
        <p:spPr>
          <a:xfrm>
            <a:off x="7036200" y="2679840"/>
            <a:ext cx="1581840" cy="395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000" spc="-1" strike="noStrike">
                <a:solidFill>
                  <a:srgbClr val="000000"/>
                </a:solidFill>
                <a:latin typeface="Arial"/>
              </a:rPr>
              <a:t>( sağlaması)</a:t>
            </a:r>
            <a:endParaRPr b="0" lang="tr-TR" sz="2000" spc="-1" strike="noStrike">
              <a:latin typeface="Arial"/>
            </a:endParaRPr>
          </a:p>
        </p:txBody>
      </p:sp>
      <p:pic>
        <p:nvPicPr>
          <p:cNvPr id="1181" name="Picture 59" descr=""/>
          <p:cNvPicPr/>
          <p:nvPr/>
        </p:nvPicPr>
        <p:blipFill>
          <a:blip r:embed="rId2"/>
          <a:stretch/>
        </p:blipFill>
        <p:spPr>
          <a:xfrm>
            <a:off x="8616960" y="2637000"/>
            <a:ext cx="1626840" cy="466200"/>
          </a:xfrm>
          <a:prstGeom prst="rect">
            <a:avLst/>
          </a:prstGeom>
          <a:ln w="9525">
            <a:solidFill>
              <a:srgbClr val="000000"/>
            </a:solidFill>
            <a:miter/>
          </a:ln>
        </p:spPr>
      </p:pic>
      <p:sp>
        <p:nvSpPr>
          <p:cNvPr id="1182" name="Text Box 32"/>
          <p:cNvSpPr/>
          <p:nvPr/>
        </p:nvSpPr>
        <p:spPr>
          <a:xfrm>
            <a:off x="5337720" y="3268800"/>
            <a:ext cx="10756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a:t>
            </a:r>
            <a:r>
              <a:rPr b="1" lang="tr-TR" sz="2400" spc="-1" strike="noStrike">
                <a:solidFill>
                  <a:srgbClr val="000000"/>
                </a:solidFill>
                <a:latin typeface="Symbol"/>
              </a:rPr>
              <a:t></a:t>
            </a:r>
            <a:r>
              <a:rPr b="0" lang="tr-TR" sz="2400" spc="-1" strike="noStrike">
                <a:solidFill>
                  <a:srgbClr val="000000"/>
                </a:solidFill>
                <a:latin typeface="Arial"/>
              </a:rPr>
              <a:t> 1 </a:t>
            </a:r>
            <a:endParaRPr b="0" lang="tr-TR" sz="2400" spc="-1" strike="noStrike">
              <a:latin typeface="Arial"/>
            </a:endParaRPr>
          </a:p>
        </p:txBody>
      </p:sp>
      <p:sp>
        <p:nvSpPr>
          <p:cNvPr id="1183" name="Text Box 36"/>
          <p:cNvSpPr/>
          <p:nvPr/>
        </p:nvSpPr>
        <p:spPr>
          <a:xfrm>
            <a:off x="6383520" y="3270240"/>
            <a:ext cx="6033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1</a:t>
            </a:r>
            <a:endParaRPr b="0" lang="tr-TR" sz="2400" spc="-1" strike="noStrike">
              <a:latin typeface="Arial"/>
            </a:endParaRPr>
          </a:p>
        </p:txBody>
      </p:sp>
      <p:sp>
        <p:nvSpPr>
          <p:cNvPr id="1184" name="Text Box 9"/>
          <p:cNvSpPr/>
          <p:nvPr/>
        </p:nvSpPr>
        <p:spPr>
          <a:xfrm>
            <a:off x="4800600" y="3236760"/>
            <a:ext cx="431280" cy="456120"/>
          </a:xfrm>
          <a:prstGeom prst="rect">
            <a:avLst/>
          </a:prstGeom>
          <a:solidFill>
            <a:srgbClr val="ff9999"/>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1185" name="Text Box 43"/>
          <p:cNvSpPr/>
          <p:nvPr/>
        </p:nvSpPr>
        <p:spPr>
          <a:xfrm>
            <a:off x="7036200" y="3336840"/>
            <a:ext cx="1581840" cy="395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000" spc="-1" strike="noStrike">
                <a:solidFill>
                  <a:srgbClr val="000000"/>
                </a:solidFill>
                <a:latin typeface="Arial"/>
              </a:rPr>
              <a:t>( sağlaması)</a:t>
            </a:r>
            <a:endParaRPr b="0" lang="tr-TR" sz="2000" spc="-1" strike="noStrike">
              <a:latin typeface="Arial"/>
            </a:endParaRPr>
          </a:p>
        </p:txBody>
      </p:sp>
      <p:pic>
        <p:nvPicPr>
          <p:cNvPr id="1186" name="Picture 66" descr=""/>
          <p:cNvPicPr/>
          <p:nvPr/>
        </p:nvPicPr>
        <p:blipFill>
          <a:blip r:embed="rId3"/>
          <a:stretch/>
        </p:blipFill>
        <p:spPr>
          <a:xfrm>
            <a:off x="8616960" y="3284640"/>
            <a:ext cx="1626840" cy="448920"/>
          </a:xfrm>
          <a:prstGeom prst="rect">
            <a:avLst/>
          </a:prstGeom>
          <a:ln w="9525">
            <a:solidFill>
              <a:srgbClr val="000000"/>
            </a:solidFill>
            <a:miter/>
          </a:ln>
        </p:spPr>
      </p:pic>
      <p:sp>
        <p:nvSpPr>
          <p:cNvPr id="1187" name="Text Box 32"/>
          <p:cNvSpPr/>
          <p:nvPr/>
        </p:nvSpPr>
        <p:spPr>
          <a:xfrm>
            <a:off x="5337720" y="3959280"/>
            <a:ext cx="10756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1 </a:t>
            </a:r>
            <a:r>
              <a:rPr b="1" lang="tr-TR" sz="2400" spc="-1" strike="noStrike">
                <a:solidFill>
                  <a:srgbClr val="000000"/>
                </a:solidFill>
                <a:latin typeface="Symbol"/>
              </a:rPr>
              <a:t></a:t>
            </a:r>
            <a:r>
              <a:rPr b="0" lang="tr-TR" sz="2400" spc="-1" strike="noStrike">
                <a:solidFill>
                  <a:srgbClr val="000000"/>
                </a:solidFill>
                <a:latin typeface="Arial"/>
              </a:rPr>
              <a:t> p </a:t>
            </a:r>
            <a:endParaRPr b="0" lang="tr-TR" sz="2400" spc="-1" strike="noStrike">
              <a:latin typeface="Arial"/>
            </a:endParaRPr>
          </a:p>
        </p:txBody>
      </p:sp>
      <p:sp>
        <p:nvSpPr>
          <p:cNvPr id="1188" name="Text Box 36"/>
          <p:cNvSpPr/>
          <p:nvPr/>
        </p:nvSpPr>
        <p:spPr>
          <a:xfrm>
            <a:off x="6383520" y="3960720"/>
            <a:ext cx="6033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p</a:t>
            </a:r>
            <a:endParaRPr b="0" lang="tr-TR" sz="2400" spc="-1" strike="noStrike">
              <a:latin typeface="Arial"/>
            </a:endParaRPr>
          </a:p>
        </p:txBody>
      </p:sp>
      <p:sp>
        <p:nvSpPr>
          <p:cNvPr id="1189" name="Text Box 9"/>
          <p:cNvSpPr/>
          <p:nvPr/>
        </p:nvSpPr>
        <p:spPr>
          <a:xfrm>
            <a:off x="4800600" y="3927600"/>
            <a:ext cx="431280" cy="456120"/>
          </a:xfrm>
          <a:prstGeom prst="rect">
            <a:avLst/>
          </a:prstGeom>
          <a:solidFill>
            <a:srgbClr val="ff9999"/>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1190" name="Text Box 43"/>
          <p:cNvSpPr/>
          <p:nvPr/>
        </p:nvSpPr>
        <p:spPr>
          <a:xfrm>
            <a:off x="7036200" y="4027320"/>
            <a:ext cx="1581840" cy="395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000" spc="-1" strike="noStrike">
                <a:solidFill>
                  <a:srgbClr val="000000"/>
                </a:solidFill>
                <a:latin typeface="Arial"/>
              </a:rPr>
              <a:t>( sağlaması)</a:t>
            </a:r>
            <a:endParaRPr b="0" lang="tr-TR" sz="2000" spc="-1" strike="noStrike">
              <a:latin typeface="Arial"/>
            </a:endParaRPr>
          </a:p>
        </p:txBody>
      </p:sp>
      <p:pic>
        <p:nvPicPr>
          <p:cNvPr id="1191" name="Picture 72" descr=""/>
          <p:cNvPicPr/>
          <p:nvPr/>
        </p:nvPicPr>
        <p:blipFill>
          <a:blip r:embed="rId4"/>
          <a:stretch/>
        </p:blipFill>
        <p:spPr>
          <a:xfrm>
            <a:off x="8616960" y="4005360"/>
            <a:ext cx="1626840" cy="433080"/>
          </a:xfrm>
          <a:prstGeom prst="rect">
            <a:avLst/>
          </a:prstGeom>
          <a:ln w="9525">
            <a:solidFill>
              <a:srgbClr val="000000"/>
            </a:solidFill>
            <a:miter/>
          </a:ln>
        </p:spPr>
      </p:pic>
      <p:sp>
        <p:nvSpPr>
          <p:cNvPr id="1192" name="Text Box 32"/>
          <p:cNvSpPr/>
          <p:nvPr/>
        </p:nvSpPr>
        <p:spPr>
          <a:xfrm>
            <a:off x="5337720" y="4645080"/>
            <a:ext cx="10756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a:t>
            </a:r>
            <a:r>
              <a:rPr b="1" lang="tr-TR" sz="2400" spc="-1" strike="noStrike">
                <a:solidFill>
                  <a:srgbClr val="000000"/>
                </a:solidFill>
                <a:latin typeface="Symbol"/>
              </a:rPr>
              <a:t></a:t>
            </a:r>
            <a:r>
              <a:rPr b="0" lang="tr-TR" sz="2400" spc="-1" strike="noStrike">
                <a:solidFill>
                  <a:srgbClr val="000000"/>
                </a:solidFill>
                <a:latin typeface="Arial"/>
              </a:rPr>
              <a:t> 0 </a:t>
            </a:r>
            <a:endParaRPr b="0" lang="tr-TR" sz="2400" spc="-1" strike="noStrike">
              <a:latin typeface="Arial"/>
            </a:endParaRPr>
          </a:p>
        </p:txBody>
      </p:sp>
      <p:sp>
        <p:nvSpPr>
          <p:cNvPr id="1193" name="Text Box 36"/>
          <p:cNvSpPr/>
          <p:nvPr/>
        </p:nvSpPr>
        <p:spPr>
          <a:xfrm>
            <a:off x="6383880" y="4646520"/>
            <a:ext cx="661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p</a:t>
            </a:r>
            <a:r>
              <a:rPr b="0" lang="en-US" sz="2400" spc="-1" strike="noStrike">
                <a:solidFill>
                  <a:srgbClr val="000000"/>
                </a:solidFill>
                <a:latin typeface="Arial"/>
              </a:rPr>
              <a:t>'</a:t>
            </a:r>
            <a:endParaRPr b="0" lang="tr-TR" sz="2400" spc="-1" strike="noStrike">
              <a:latin typeface="Arial"/>
            </a:endParaRPr>
          </a:p>
        </p:txBody>
      </p:sp>
      <p:sp>
        <p:nvSpPr>
          <p:cNvPr id="1194" name="Text Box 9"/>
          <p:cNvSpPr/>
          <p:nvPr/>
        </p:nvSpPr>
        <p:spPr>
          <a:xfrm>
            <a:off x="4800600" y="4613400"/>
            <a:ext cx="431280" cy="456120"/>
          </a:xfrm>
          <a:prstGeom prst="rect">
            <a:avLst/>
          </a:prstGeom>
          <a:solidFill>
            <a:srgbClr val="ff9999"/>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1195" name="Text Box 43"/>
          <p:cNvSpPr/>
          <p:nvPr/>
        </p:nvSpPr>
        <p:spPr>
          <a:xfrm>
            <a:off x="7036200" y="4713120"/>
            <a:ext cx="1581840" cy="395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000" spc="-1" strike="noStrike">
                <a:solidFill>
                  <a:srgbClr val="000000"/>
                </a:solidFill>
                <a:latin typeface="Arial"/>
              </a:rPr>
              <a:t>( sağlaması)</a:t>
            </a:r>
            <a:endParaRPr b="0" lang="tr-TR" sz="2000" spc="-1" strike="noStrike">
              <a:latin typeface="Arial"/>
            </a:endParaRPr>
          </a:p>
        </p:txBody>
      </p:sp>
      <p:sp>
        <p:nvSpPr>
          <p:cNvPr id="1196" name="Text Box 32"/>
          <p:cNvSpPr/>
          <p:nvPr/>
        </p:nvSpPr>
        <p:spPr>
          <a:xfrm>
            <a:off x="5337720" y="5335560"/>
            <a:ext cx="10756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0 </a:t>
            </a:r>
            <a:r>
              <a:rPr b="1" lang="tr-TR" sz="2400" spc="-1" strike="noStrike">
                <a:solidFill>
                  <a:srgbClr val="000000"/>
                </a:solidFill>
                <a:latin typeface="Symbol"/>
              </a:rPr>
              <a:t></a:t>
            </a:r>
            <a:r>
              <a:rPr b="0" lang="tr-TR" sz="2400" spc="-1" strike="noStrike">
                <a:solidFill>
                  <a:srgbClr val="000000"/>
                </a:solidFill>
                <a:latin typeface="Arial"/>
              </a:rPr>
              <a:t> p </a:t>
            </a:r>
            <a:endParaRPr b="0" lang="tr-TR" sz="2400" spc="-1" strike="noStrike">
              <a:latin typeface="Arial"/>
            </a:endParaRPr>
          </a:p>
        </p:txBody>
      </p:sp>
      <p:sp>
        <p:nvSpPr>
          <p:cNvPr id="1197" name="Text Box 36"/>
          <p:cNvSpPr/>
          <p:nvPr/>
        </p:nvSpPr>
        <p:spPr>
          <a:xfrm>
            <a:off x="6383520" y="5337000"/>
            <a:ext cx="6033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1</a:t>
            </a:r>
            <a:endParaRPr b="0" lang="tr-TR" sz="2400" spc="-1" strike="noStrike">
              <a:latin typeface="Arial"/>
            </a:endParaRPr>
          </a:p>
        </p:txBody>
      </p:sp>
      <p:sp>
        <p:nvSpPr>
          <p:cNvPr id="1198" name="Text Box 9"/>
          <p:cNvSpPr/>
          <p:nvPr/>
        </p:nvSpPr>
        <p:spPr>
          <a:xfrm>
            <a:off x="4800600" y="5303880"/>
            <a:ext cx="431280" cy="456120"/>
          </a:xfrm>
          <a:prstGeom prst="rect">
            <a:avLst/>
          </a:prstGeom>
          <a:solidFill>
            <a:srgbClr val="ff9999"/>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1199" name="Text Box 43"/>
          <p:cNvSpPr/>
          <p:nvPr/>
        </p:nvSpPr>
        <p:spPr>
          <a:xfrm>
            <a:off x="7036200" y="5403960"/>
            <a:ext cx="1581840" cy="395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000" spc="-1" strike="noStrike">
                <a:solidFill>
                  <a:srgbClr val="000000"/>
                </a:solidFill>
                <a:latin typeface="Arial"/>
              </a:rPr>
              <a:t>( sağlaması)</a:t>
            </a:r>
            <a:endParaRPr b="0" lang="tr-TR" sz="2000" spc="-1" strike="noStrike">
              <a:latin typeface="Arial"/>
            </a:endParaRPr>
          </a:p>
        </p:txBody>
      </p:sp>
      <p:pic>
        <p:nvPicPr>
          <p:cNvPr id="1200" name="Picture 83" descr=""/>
          <p:cNvPicPr/>
          <p:nvPr/>
        </p:nvPicPr>
        <p:blipFill>
          <a:blip r:embed="rId5"/>
          <a:stretch/>
        </p:blipFill>
        <p:spPr>
          <a:xfrm>
            <a:off x="8616960" y="4724280"/>
            <a:ext cx="1626840" cy="439200"/>
          </a:xfrm>
          <a:prstGeom prst="rect">
            <a:avLst/>
          </a:prstGeom>
          <a:ln w="9525">
            <a:solidFill>
              <a:srgbClr val="000000"/>
            </a:solidFill>
            <a:miter/>
          </a:ln>
        </p:spPr>
      </p:pic>
      <p:pic>
        <p:nvPicPr>
          <p:cNvPr id="1201" name="Picture 84" descr=""/>
          <p:cNvPicPr/>
          <p:nvPr/>
        </p:nvPicPr>
        <p:blipFill>
          <a:blip r:embed="rId6"/>
          <a:stretch/>
        </p:blipFill>
        <p:spPr>
          <a:xfrm>
            <a:off x="8616960" y="5373720"/>
            <a:ext cx="1626840" cy="448920"/>
          </a:xfrm>
          <a:prstGeom prst="rect">
            <a:avLst/>
          </a:prstGeom>
          <a:ln w="9525">
            <a:solidFill>
              <a:srgbClr val="000000"/>
            </a:solidFill>
            <a:miter/>
          </a:ln>
        </p:spPr>
      </p:pic>
    </p:spTree>
  </p:cSld>
  <mc:AlternateContent>
    <mc:Choice Requires="p14">
      <p:transition spd="slow" p14:dur="2000"/>
    </mc:Choice>
    <mc:Fallback>
      <p:transition spd="slow"/>
    </mc:Fallback>
  </mc:AlternateContent>
  <p:timing>
    <p:tnLst>
      <p:par>
        <p:cTn id="2131" dur="indefinite" restart="never" nodeType="tmRoot">
          <p:childTnLst>
            <p:seq>
              <p:cTn id="2132" dur="indefinite" nodeType="mainSeq">
                <p:childTnLst>
                  <p:par>
                    <p:cTn id="2133" nodeType="clickEffect" fill="hold">
                      <p:stCondLst>
                        <p:cond delay="indefinite"/>
                      </p:stCondLst>
                      <p:childTnLst>
                        <p:par>
                          <p:cTn id="2134" nodeType="withEffect" fill="hold">
                            <p:stCondLst>
                              <p:cond delay="0"/>
                            </p:stCondLst>
                            <p:childTnLst>
                              <p:par>
                                <p:cTn id="2135" nodeType="clickEffect" fill="hold" presetClass="entr" presetID="23" presetSubtype="16">
                                  <p:stCondLst>
                                    <p:cond delay="0"/>
                                  </p:stCondLst>
                                  <p:childTnLst>
                                    <p:set>
                                      <p:cBhvr>
                                        <p:cTn id="2136" dur="1" fill="hold">
                                          <p:stCondLst>
                                            <p:cond delay="0"/>
                                          </p:stCondLst>
                                        </p:cTn>
                                        <p:tgtEl>
                                          <p:spTgt spid="1170"/>
                                        </p:tgtEl>
                                        <p:attrNameLst>
                                          <p:attrName>style.visibility</p:attrName>
                                        </p:attrNameLst>
                                      </p:cBhvr>
                                      <p:to>
                                        <p:strVal val="visible"/>
                                      </p:to>
                                    </p:set>
                                    <p:anim calcmode="lin" valueType="num">
                                      <p:cBhvr additive="repl">
                                        <p:cTn id="2137" dur="500" fill="hold"/>
                                        <p:tgtEl>
                                          <p:spTgt spid="1170"/>
                                        </p:tgtEl>
                                        <p:attrNameLst>
                                          <p:attrName>ppt_w</p:attrName>
                                        </p:attrNameLst>
                                      </p:cBhvr>
                                      <p:tavLst>
                                        <p:tav tm="0">
                                          <p:val>
                                            <p:fltVal val="0"/>
                                          </p:val>
                                        </p:tav>
                                        <p:tav tm="100000">
                                          <p:val>
                                            <p:strVal val="#ppt_w"/>
                                          </p:val>
                                        </p:tav>
                                      </p:tavLst>
                                    </p:anim>
                                    <p:anim calcmode="lin" valueType="num">
                                      <p:cBhvr additive="repl">
                                        <p:cTn id="2138" dur="500" fill="hold"/>
                                        <p:tgtEl>
                                          <p:spTgt spid="1170"/>
                                        </p:tgtEl>
                                        <p:attrNameLst>
                                          <p:attrName>ppt_h</p:attrName>
                                        </p:attrNameLst>
                                      </p:cBhvr>
                                      <p:tavLst>
                                        <p:tav tm="0">
                                          <p:val>
                                            <p:fltVal val="0"/>
                                          </p:val>
                                        </p:tav>
                                        <p:tav tm="100000">
                                          <p:val>
                                            <p:strVal val="#ppt_h"/>
                                          </p:val>
                                        </p:tav>
                                      </p:tavLst>
                                    </p:anim>
                                  </p:childTnLst>
                                </p:cTn>
                              </p:par>
                            </p:childTnLst>
                          </p:cTn>
                        </p:par>
                      </p:childTnLst>
                    </p:cTn>
                  </p:par>
                  <p:par>
                    <p:cTn id="2139" nodeType="clickEffect" fill="hold">
                      <p:stCondLst>
                        <p:cond delay="indefinite"/>
                      </p:stCondLst>
                      <p:childTnLst>
                        <p:par>
                          <p:cTn id="2140" nodeType="withEffect" fill="hold">
                            <p:stCondLst>
                              <p:cond delay="0"/>
                            </p:stCondLst>
                            <p:childTnLst>
                              <p:par>
                                <p:cTn id="2141" nodeType="clickEffect" fill="hold" presetClass="entr" presetID="9">
                                  <p:stCondLst>
                                    <p:cond delay="0"/>
                                  </p:stCondLst>
                                  <p:childTnLst>
                                    <p:set>
                                      <p:cBhvr>
                                        <p:cTn id="2142" dur="1" fill="hold">
                                          <p:stCondLst>
                                            <p:cond delay="0"/>
                                          </p:stCondLst>
                                        </p:cTn>
                                        <p:tgtEl>
                                          <p:spTgt spid="1171"/>
                                        </p:tgtEl>
                                        <p:attrNameLst>
                                          <p:attrName>style.visibility</p:attrName>
                                        </p:attrNameLst>
                                      </p:cBhvr>
                                      <p:to>
                                        <p:strVal val="visible"/>
                                      </p:to>
                                    </p:set>
                                    <p:animEffect filter="dissolve" transition="in">
                                      <p:cBhvr additive="repl">
                                        <p:cTn id="2143" dur="500"/>
                                        <p:tgtEl>
                                          <p:spTgt spid="1171"/>
                                        </p:tgtEl>
                                      </p:cBhvr>
                                    </p:animEffect>
                                  </p:childTnLst>
                                </p:cTn>
                              </p:par>
                            </p:childTnLst>
                          </p:cTn>
                        </p:par>
                      </p:childTnLst>
                    </p:cTn>
                  </p:par>
                  <p:par>
                    <p:cTn id="2144" nodeType="clickEffect" fill="hold">
                      <p:stCondLst>
                        <p:cond delay="indefinite"/>
                      </p:stCondLst>
                      <p:childTnLst>
                        <p:par>
                          <p:cTn id="2145" nodeType="withEffect" fill="hold">
                            <p:stCondLst>
                              <p:cond delay="0"/>
                            </p:stCondLst>
                            <p:childTnLst>
                              <p:par>
                                <p:cTn id="2146" nodeType="clickEffect" fill="hold" presetClass="entr" presetID="9">
                                  <p:stCondLst>
                                    <p:cond delay="0"/>
                                  </p:stCondLst>
                                  <p:childTnLst>
                                    <p:set>
                                      <p:cBhvr>
                                        <p:cTn id="2147" dur="1" fill="hold">
                                          <p:stCondLst>
                                            <p:cond delay="0"/>
                                          </p:stCondLst>
                                        </p:cTn>
                                        <p:tgtEl>
                                          <p:spTgt spid="1169"/>
                                        </p:tgtEl>
                                        <p:attrNameLst>
                                          <p:attrName>style.visibility</p:attrName>
                                        </p:attrNameLst>
                                      </p:cBhvr>
                                      <p:to>
                                        <p:strVal val="visible"/>
                                      </p:to>
                                    </p:set>
                                    <p:animEffect filter="dissolve" transition="in">
                                      <p:cBhvr additive="repl">
                                        <p:cTn id="2148" dur="500"/>
                                        <p:tgtEl>
                                          <p:spTgt spid="1169"/>
                                        </p:tgtEl>
                                      </p:cBhvr>
                                    </p:animEffect>
                                  </p:childTnLst>
                                </p:cTn>
                              </p:par>
                            </p:childTnLst>
                          </p:cTn>
                        </p:par>
                      </p:childTnLst>
                    </p:cTn>
                  </p:par>
                  <p:par>
                    <p:cTn id="2149" nodeType="clickEffect" fill="hold">
                      <p:stCondLst>
                        <p:cond delay="indefinite"/>
                      </p:stCondLst>
                      <p:childTnLst>
                        <p:par>
                          <p:cTn id="2150" nodeType="withEffect" fill="hold">
                            <p:stCondLst>
                              <p:cond delay="0"/>
                            </p:stCondLst>
                            <p:childTnLst>
                              <p:par>
                                <p:cTn id="2151" nodeType="clickEffect" fill="hold" presetClass="entr" presetID="23" presetSubtype="32">
                                  <p:stCondLst>
                                    <p:cond delay="0"/>
                                  </p:stCondLst>
                                  <p:childTnLst>
                                    <p:set>
                                      <p:cBhvr>
                                        <p:cTn id="2152" dur="1" fill="hold">
                                          <p:stCondLst>
                                            <p:cond delay="0"/>
                                          </p:stCondLst>
                                        </p:cTn>
                                        <p:tgtEl>
                                          <p:spTgt spid="1175"/>
                                        </p:tgtEl>
                                        <p:attrNameLst>
                                          <p:attrName>style.visibility</p:attrName>
                                        </p:attrNameLst>
                                      </p:cBhvr>
                                      <p:to>
                                        <p:strVal val="visible"/>
                                      </p:to>
                                    </p:set>
                                    <p:anim calcmode="lin" valueType="num">
                                      <p:cBhvr additive="repl">
                                        <p:cTn id="2153" dur="500" fill="hold"/>
                                        <p:tgtEl>
                                          <p:spTgt spid="1175"/>
                                        </p:tgtEl>
                                        <p:attrNameLst>
                                          <p:attrName>ppt_w</p:attrName>
                                        </p:attrNameLst>
                                      </p:cBhvr>
                                      <p:tavLst>
                                        <p:tav tm="0">
                                          <p:val>
                                            <p:strVal val="4*#ppt_w"/>
                                          </p:val>
                                        </p:tav>
                                        <p:tav tm="100000">
                                          <p:val>
                                            <p:strVal val="#ppt_w"/>
                                          </p:val>
                                        </p:tav>
                                      </p:tavLst>
                                    </p:anim>
                                    <p:anim calcmode="lin" valueType="num">
                                      <p:cBhvr additive="repl">
                                        <p:cTn id="2154" dur="500" fill="hold"/>
                                        <p:tgtEl>
                                          <p:spTgt spid="1175"/>
                                        </p:tgtEl>
                                        <p:attrNameLst>
                                          <p:attrName>ppt_h</p:attrName>
                                        </p:attrNameLst>
                                      </p:cBhvr>
                                      <p:tavLst>
                                        <p:tav tm="0">
                                          <p:val>
                                            <p:strVal val="4*#ppt_h"/>
                                          </p:val>
                                        </p:tav>
                                        <p:tav tm="100000">
                                          <p:val>
                                            <p:strVal val="#ppt_h"/>
                                          </p:val>
                                        </p:tav>
                                      </p:tavLst>
                                    </p:anim>
                                  </p:childTnLst>
                                </p:cTn>
                              </p:par>
                            </p:childTnLst>
                          </p:cTn>
                        </p:par>
                      </p:childTnLst>
                    </p:cTn>
                  </p:par>
                  <p:par>
                    <p:cTn id="2155" nodeType="clickEffect" fill="hold">
                      <p:stCondLst>
                        <p:cond delay="indefinite"/>
                      </p:stCondLst>
                      <p:childTnLst>
                        <p:par>
                          <p:cTn id="2156" nodeType="withEffect" fill="hold">
                            <p:stCondLst>
                              <p:cond delay="0"/>
                            </p:stCondLst>
                            <p:childTnLst>
                              <p:par>
                                <p:cTn id="2157" nodeType="clickEffect" fill="hold" presetClass="entr" presetID="9">
                                  <p:stCondLst>
                                    <p:cond delay="0"/>
                                  </p:stCondLst>
                                  <p:childTnLst>
                                    <p:set>
                                      <p:cBhvr>
                                        <p:cTn id="2158" dur="1" fill="hold">
                                          <p:stCondLst>
                                            <p:cond delay="0"/>
                                          </p:stCondLst>
                                        </p:cTn>
                                        <p:tgtEl>
                                          <p:spTgt spid="1172"/>
                                        </p:tgtEl>
                                        <p:attrNameLst>
                                          <p:attrName>style.visibility</p:attrName>
                                        </p:attrNameLst>
                                      </p:cBhvr>
                                      <p:to>
                                        <p:strVal val="visible"/>
                                      </p:to>
                                    </p:set>
                                    <p:animEffect filter="dissolve" transition="in">
                                      <p:cBhvr additive="repl">
                                        <p:cTn id="2159" dur="500"/>
                                        <p:tgtEl>
                                          <p:spTgt spid="1172"/>
                                        </p:tgtEl>
                                      </p:cBhvr>
                                    </p:animEffect>
                                  </p:childTnLst>
                                </p:cTn>
                              </p:par>
                            </p:childTnLst>
                          </p:cTn>
                        </p:par>
                      </p:childTnLst>
                    </p:cTn>
                  </p:par>
                  <p:par>
                    <p:cTn id="2160" nodeType="clickEffect" fill="hold">
                      <p:stCondLst>
                        <p:cond delay="indefinite"/>
                      </p:stCondLst>
                      <p:childTnLst>
                        <p:par>
                          <p:cTn id="2161" nodeType="withEffect" fill="hold">
                            <p:stCondLst>
                              <p:cond delay="0"/>
                            </p:stCondLst>
                            <p:childTnLst>
                              <p:par>
                                <p:cTn id="2162" nodeType="clickEffect" fill="hold" presetClass="entr" presetID="9">
                                  <p:stCondLst>
                                    <p:cond delay="0"/>
                                  </p:stCondLst>
                                  <p:childTnLst>
                                    <p:set>
                                      <p:cBhvr>
                                        <p:cTn id="2163" dur="1" fill="hold">
                                          <p:stCondLst>
                                            <p:cond delay="0"/>
                                          </p:stCondLst>
                                        </p:cTn>
                                        <p:tgtEl>
                                          <p:spTgt spid="1173"/>
                                        </p:tgtEl>
                                        <p:attrNameLst>
                                          <p:attrName>style.visibility</p:attrName>
                                        </p:attrNameLst>
                                      </p:cBhvr>
                                      <p:to>
                                        <p:strVal val="visible"/>
                                      </p:to>
                                    </p:set>
                                    <p:animEffect filter="dissolve" transition="in">
                                      <p:cBhvr additive="repl">
                                        <p:cTn id="2164" dur="500"/>
                                        <p:tgtEl>
                                          <p:spTgt spid="1173"/>
                                        </p:tgtEl>
                                      </p:cBhvr>
                                    </p:animEffect>
                                  </p:childTnLst>
                                </p:cTn>
                              </p:par>
                            </p:childTnLst>
                          </p:cTn>
                        </p:par>
                        <p:par>
                          <p:cTn id="2165" nodeType="afterEffect" fill="hold">
                            <p:stCondLst>
                              <p:cond delay="500"/>
                            </p:stCondLst>
                            <p:childTnLst>
                              <p:par>
                                <p:cTn id="2166" nodeType="afterEffect" fill="hold" presetClass="entr" presetID="9">
                                  <p:stCondLst>
                                    <p:cond delay="0"/>
                                  </p:stCondLst>
                                  <p:childTnLst>
                                    <p:set>
                                      <p:cBhvr>
                                        <p:cTn id="2167" dur="1" fill="hold">
                                          <p:stCondLst>
                                            <p:cond delay="0"/>
                                          </p:stCondLst>
                                        </p:cTn>
                                        <p:tgtEl>
                                          <p:spTgt spid="1176"/>
                                        </p:tgtEl>
                                        <p:attrNameLst>
                                          <p:attrName>style.visibility</p:attrName>
                                        </p:attrNameLst>
                                      </p:cBhvr>
                                      <p:to>
                                        <p:strVal val="visible"/>
                                      </p:to>
                                    </p:set>
                                    <p:animEffect filter="dissolve" transition="in">
                                      <p:cBhvr additive="repl">
                                        <p:cTn id="2168" dur="500"/>
                                        <p:tgtEl>
                                          <p:spTgt spid="1176"/>
                                        </p:tgtEl>
                                      </p:cBhvr>
                                    </p:animEffect>
                                  </p:childTnLst>
                                </p:cTn>
                              </p:par>
                            </p:childTnLst>
                          </p:cTn>
                        </p:par>
                        <p:par>
                          <p:cTn id="2169" nodeType="afterEffect" fill="hold">
                            <p:stCondLst>
                              <p:cond delay="1000"/>
                            </p:stCondLst>
                            <p:childTnLst>
                              <p:par>
                                <p:cTn id="2170" nodeType="afterEffect" fill="hold" presetClass="entr" presetID="9">
                                  <p:stCondLst>
                                    <p:cond delay="0"/>
                                  </p:stCondLst>
                                  <p:childTnLst>
                                    <p:set>
                                      <p:cBhvr>
                                        <p:cTn id="2171" dur="1" fill="hold">
                                          <p:stCondLst>
                                            <p:cond delay="0"/>
                                          </p:stCondLst>
                                        </p:cTn>
                                        <p:tgtEl>
                                          <p:spTgt spid="1174"/>
                                        </p:tgtEl>
                                        <p:attrNameLst>
                                          <p:attrName>style.visibility</p:attrName>
                                        </p:attrNameLst>
                                      </p:cBhvr>
                                      <p:to>
                                        <p:strVal val="visible"/>
                                      </p:to>
                                    </p:set>
                                    <p:animEffect filter="dissolve" transition="in">
                                      <p:cBhvr additive="repl">
                                        <p:cTn id="2172" dur="500"/>
                                        <p:tgtEl>
                                          <p:spTgt spid="1174"/>
                                        </p:tgtEl>
                                      </p:cBhvr>
                                    </p:animEffect>
                                  </p:childTnLst>
                                </p:cTn>
                              </p:par>
                            </p:childTnLst>
                          </p:cTn>
                        </p:par>
                      </p:childTnLst>
                    </p:cTn>
                  </p:par>
                  <p:par>
                    <p:cTn id="2173" nodeType="clickEffect" fill="hold">
                      <p:stCondLst>
                        <p:cond delay="indefinite"/>
                      </p:stCondLst>
                      <p:childTnLst>
                        <p:par>
                          <p:cTn id="2174" nodeType="withEffect" fill="hold">
                            <p:stCondLst>
                              <p:cond delay="0"/>
                            </p:stCondLst>
                            <p:childTnLst>
                              <p:par>
                                <p:cTn id="2175" nodeType="clickEffect" fill="hold" presetClass="entr" presetID="23" presetSubtype="32">
                                  <p:stCondLst>
                                    <p:cond delay="0"/>
                                  </p:stCondLst>
                                  <p:childTnLst>
                                    <p:set>
                                      <p:cBhvr>
                                        <p:cTn id="2176" dur="1" fill="hold">
                                          <p:stCondLst>
                                            <p:cond delay="0"/>
                                          </p:stCondLst>
                                        </p:cTn>
                                        <p:tgtEl>
                                          <p:spTgt spid="1179"/>
                                        </p:tgtEl>
                                        <p:attrNameLst>
                                          <p:attrName>style.visibility</p:attrName>
                                        </p:attrNameLst>
                                      </p:cBhvr>
                                      <p:to>
                                        <p:strVal val="visible"/>
                                      </p:to>
                                    </p:set>
                                    <p:anim calcmode="lin" valueType="num">
                                      <p:cBhvr additive="repl">
                                        <p:cTn id="2177" dur="500" fill="hold"/>
                                        <p:tgtEl>
                                          <p:spTgt spid="1179"/>
                                        </p:tgtEl>
                                        <p:attrNameLst>
                                          <p:attrName>ppt_w</p:attrName>
                                        </p:attrNameLst>
                                      </p:cBhvr>
                                      <p:tavLst>
                                        <p:tav tm="0">
                                          <p:val>
                                            <p:strVal val="4*#ppt_w"/>
                                          </p:val>
                                        </p:tav>
                                        <p:tav tm="100000">
                                          <p:val>
                                            <p:strVal val="#ppt_w"/>
                                          </p:val>
                                        </p:tav>
                                      </p:tavLst>
                                    </p:anim>
                                    <p:anim calcmode="lin" valueType="num">
                                      <p:cBhvr additive="repl">
                                        <p:cTn id="2178" dur="500" fill="hold"/>
                                        <p:tgtEl>
                                          <p:spTgt spid="1179"/>
                                        </p:tgtEl>
                                        <p:attrNameLst>
                                          <p:attrName>ppt_h</p:attrName>
                                        </p:attrNameLst>
                                      </p:cBhvr>
                                      <p:tavLst>
                                        <p:tav tm="0">
                                          <p:val>
                                            <p:strVal val="4*#ppt_h"/>
                                          </p:val>
                                        </p:tav>
                                        <p:tav tm="100000">
                                          <p:val>
                                            <p:strVal val="#ppt_h"/>
                                          </p:val>
                                        </p:tav>
                                      </p:tavLst>
                                    </p:anim>
                                  </p:childTnLst>
                                </p:cTn>
                              </p:par>
                            </p:childTnLst>
                          </p:cTn>
                        </p:par>
                      </p:childTnLst>
                    </p:cTn>
                  </p:par>
                  <p:par>
                    <p:cTn id="2179" nodeType="clickEffect" fill="hold">
                      <p:stCondLst>
                        <p:cond delay="indefinite"/>
                      </p:stCondLst>
                      <p:childTnLst>
                        <p:par>
                          <p:cTn id="2180" nodeType="withEffect" fill="hold">
                            <p:stCondLst>
                              <p:cond delay="0"/>
                            </p:stCondLst>
                            <p:childTnLst>
                              <p:par>
                                <p:cTn id="2181" nodeType="clickEffect" fill="hold" presetClass="entr" presetID="9">
                                  <p:stCondLst>
                                    <p:cond delay="0"/>
                                  </p:stCondLst>
                                  <p:childTnLst>
                                    <p:set>
                                      <p:cBhvr>
                                        <p:cTn id="2182" dur="1" fill="hold">
                                          <p:stCondLst>
                                            <p:cond delay="0"/>
                                          </p:stCondLst>
                                        </p:cTn>
                                        <p:tgtEl>
                                          <p:spTgt spid="1177"/>
                                        </p:tgtEl>
                                        <p:attrNameLst>
                                          <p:attrName>style.visibility</p:attrName>
                                        </p:attrNameLst>
                                      </p:cBhvr>
                                      <p:to>
                                        <p:strVal val="visible"/>
                                      </p:to>
                                    </p:set>
                                    <p:animEffect filter="dissolve" transition="in">
                                      <p:cBhvr additive="repl">
                                        <p:cTn id="2183" dur="500"/>
                                        <p:tgtEl>
                                          <p:spTgt spid="1177"/>
                                        </p:tgtEl>
                                      </p:cBhvr>
                                    </p:animEffect>
                                  </p:childTnLst>
                                </p:cTn>
                              </p:par>
                            </p:childTnLst>
                          </p:cTn>
                        </p:par>
                      </p:childTnLst>
                    </p:cTn>
                  </p:par>
                  <p:par>
                    <p:cTn id="2184" nodeType="clickEffect" fill="hold">
                      <p:stCondLst>
                        <p:cond delay="indefinite"/>
                      </p:stCondLst>
                      <p:childTnLst>
                        <p:par>
                          <p:cTn id="2185" nodeType="withEffect" fill="hold">
                            <p:stCondLst>
                              <p:cond delay="0"/>
                            </p:stCondLst>
                            <p:childTnLst>
                              <p:par>
                                <p:cTn id="2186" nodeType="clickEffect" fill="hold" presetClass="entr" presetID="9">
                                  <p:stCondLst>
                                    <p:cond delay="0"/>
                                  </p:stCondLst>
                                  <p:childTnLst>
                                    <p:set>
                                      <p:cBhvr>
                                        <p:cTn id="2187" dur="1" fill="hold">
                                          <p:stCondLst>
                                            <p:cond delay="0"/>
                                          </p:stCondLst>
                                        </p:cTn>
                                        <p:tgtEl>
                                          <p:spTgt spid="1178"/>
                                        </p:tgtEl>
                                        <p:attrNameLst>
                                          <p:attrName>style.visibility</p:attrName>
                                        </p:attrNameLst>
                                      </p:cBhvr>
                                      <p:to>
                                        <p:strVal val="visible"/>
                                      </p:to>
                                    </p:set>
                                    <p:animEffect filter="dissolve" transition="in">
                                      <p:cBhvr additive="repl">
                                        <p:cTn id="2188" dur="500"/>
                                        <p:tgtEl>
                                          <p:spTgt spid="1178"/>
                                        </p:tgtEl>
                                      </p:cBhvr>
                                    </p:animEffect>
                                  </p:childTnLst>
                                </p:cTn>
                              </p:par>
                            </p:childTnLst>
                          </p:cTn>
                        </p:par>
                        <p:par>
                          <p:cTn id="2189" nodeType="afterEffect" fill="hold">
                            <p:stCondLst>
                              <p:cond delay="500"/>
                            </p:stCondLst>
                            <p:childTnLst>
                              <p:par>
                                <p:cTn id="2190" nodeType="afterEffect" fill="hold" presetClass="entr" presetID="9">
                                  <p:stCondLst>
                                    <p:cond delay="0"/>
                                  </p:stCondLst>
                                  <p:childTnLst>
                                    <p:set>
                                      <p:cBhvr>
                                        <p:cTn id="2191" dur="1" fill="hold">
                                          <p:stCondLst>
                                            <p:cond delay="0"/>
                                          </p:stCondLst>
                                        </p:cTn>
                                        <p:tgtEl>
                                          <p:spTgt spid="1180"/>
                                        </p:tgtEl>
                                        <p:attrNameLst>
                                          <p:attrName>style.visibility</p:attrName>
                                        </p:attrNameLst>
                                      </p:cBhvr>
                                      <p:to>
                                        <p:strVal val="visible"/>
                                      </p:to>
                                    </p:set>
                                    <p:animEffect filter="dissolve" transition="in">
                                      <p:cBhvr additive="repl">
                                        <p:cTn id="2192" dur="500"/>
                                        <p:tgtEl>
                                          <p:spTgt spid="1180"/>
                                        </p:tgtEl>
                                      </p:cBhvr>
                                    </p:animEffect>
                                  </p:childTnLst>
                                </p:cTn>
                              </p:par>
                            </p:childTnLst>
                          </p:cTn>
                        </p:par>
                      </p:childTnLst>
                    </p:cTn>
                  </p:par>
                  <p:par>
                    <p:cTn id="2193" nodeType="clickEffect" fill="hold">
                      <p:stCondLst>
                        <p:cond delay="indefinite"/>
                      </p:stCondLst>
                      <p:childTnLst>
                        <p:par>
                          <p:cTn id="2194" nodeType="withEffect" fill="hold">
                            <p:stCondLst>
                              <p:cond delay="0"/>
                            </p:stCondLst>
                            <p:childTnLst>
                              <p:par>
                                <p:cTn id="2195" nodeType="clickEffect" fill="hold" presetClass="entr" presetID="9">
                                  <p:stCondLst>
                                    <p:cond delay="0"/>
                                  </p:stCondLst>
                                  <p:childTnLst>
                                    <p:set>
                                      <p:cBhvr>
                                        <p:cTn id="2196" dur="1" fill="hold">
                                          <p:stCondLst>
                                            <p:cond delay="0"/>
                                          </p:stCondLst>
                                        </p:cTn>
                                        <p:tgtEl>
                                          <p:spTgt spid="1181"/>
                                        </p:tgtEl>
                                        <p:attrNameLst>
                                          <p:attrName>style.visibility</p:attrName>
                                        </p:attrNameLst>
                                      </p:cBhvr>
                                      <p:to>
                                        <p:strVal val="visible"/>
                                      </p:to>
                                    </p:set>
                                    <p:animEffect filter="dissolve" transition="in">
                                      <p:cBhvr additive="repl">
                                        <p:cTn id="2197" dur="500"/>
                                        <p:tgtEl>
                                          <p:spTgt spid="1181"/>
                                        </p:tgtEl>
                                      </p:cBhvr>
                                    </p:animEffect>
                                  </p:childTnLst>
                                </p:cTn>
                              </p:par>
                            </p:childTnLst>
                          </p:cTn>
                        </p:par>
                      </p:childTnLst>
                    </p:cTn>
                  </p:par>
                  <p:par>
                    <p:cTn id="2198" nodeType="clickEffect" fill="hold">
                      <p:stCondLst>
                        <p:cond delay="indefinite"/>
                      </p:stCondLst>
                      <p:childTnLst>
                        <p:par>
                          <p:cTn id="2199" nodeType="withEffect" fill="hold">
                            <p:stCondLst>
                              <p:cond delay="0"/>
                            </p:stCondLst>
                            <p:childTnLst>
                              <p:par>
                                <p:cTn id="2200" nodeType="clickEffect" fill="hold" presetClass="entr" presetID="23" presetSubtype="32">
                                  <p:stCondLst>
                                    <p:cond delay="0"/>
                                  </p:stCondLst>
                                  <p:childTnLst>
                                    <p:set>
                                      <p:cBhvr>
                                        <p:cTn id="2201" dur="1" fill="hold">
                                          <p:stCondLst>
                                            <p:cond delay="0"/>
                                          </p:stCondLst>
                                        </p:cTn>
                                        <p:tgtEl>
                                          <p:spTgt spid="1184"/>
                                        </p:tgtEl>
                                        <p:attrNameLst>
                                          <p:attrName>style.visibility</p:attrName>
                                        </p:attrNameLst>
                                      </p:cBhvr>
                                      <p:to>
                                        <p:strVal val="visible"/>
                                      </p:to>
                                    </p:set>
                                    <p:anim calcmode="lin" valueType="num">
                                      <p:cBhvr additive="repl">
                                        <p:cTn id="2202" dur="500" fill="hold"/>
                                        <p:tgtEl>
                                          <p:spTgt spid="1184"/>
                                        </p:tgtEl>
                                        <p:attrNameLst>
                                          <p:attrName>ppt_w</p:attrName>
                                        </p:attrNameLst>
                                      </p:cBhvr>
                                      <p:tavLst>
                                        <p:tav tm="0">
                                          <p:val>
                                            <p:strVal val="4*#ppt_w"/>
                                          </p:val>
                                        </p:tav>
                                        <p:tav tm="100000">
                                          <p:val>
                                            <p:strVal val="#ppt_w"/>
                                          </p:val>
                                        </p:tav>
                                      </p:tavLst>
                                    </p:anim>
                                    <p:anim calcmode="lin" valueType="num">
                                      <p:cBhvr additive="repl">
                                        <p:cTn id="2203" dur="500" fill="hold"/>
                                        <p:tgtEl>
                                          <p:spTgt spid="1184"/>
                                        </p:tgtEl>
                                        <p:attrNameLst>
                                          <p:attrName>ppt_h</p:attrName>
                                        </p:attrNameLst>
                                      </p:cBhvr>
                                      <p:tavLst>
                                        <p:tav tm="0">
                                          <p:val>
                                            <p:strVal val="4*#ppt_h"/>
                                          </p:val>
                                        </p:tav>
                                        <p:tav tm="100000">
                                          <p:val>
                                            <p:strVal val="#ppt_h"/>
                                          </p:val>
                                        </p:tav>
                                      </p:tavLst>
                                    </p:anim>
                                  </p:childTnLst>
                                </p:cTn>
                              </p:par>
                            </p:childTnLst>
                          </p:cTn>
                        </p:par>
                      </p:childTnLst>
                    </p:cTn>
                  </p:par>
                  <p:par>
                    <p:cTn id="2204" nodeType="clickEffect" fill="hold">
                      <p:stCondLst>
                        <p:cond delay="indefinite"/>
                      </p:stCondLst>
                      <p:childTnLst>
                        <p:par>
                          <p:cTn id="2205" nodeType="withEffect" fill="hold">
                            <p:stCondLst>
                              <p:cond delay="0"/>
                            </p:stCondLst>
                            <p:childTnLst>
                              <p:par>
                                <p:cTn id="2206" nodeType="clickEffect" fill="hold" presetClass="entr" presetID="9">
                                  <p:stCondLst>
                                    <p:cond delay="0"/>
                                  </p:stCondLst>
                                  <p:childTnLst>
                                    <p:set>
                                      <p:cBhvr>
                                        <p:cTn id="2207" dur="1" fill="hold">
                                          <p:stCondLst>
                                            <p:cond delay="0"/>
                                          </p:stCondLst>
                                        </p:cTn>
                                        <p:tgtEl>
                                          <p:spTgt spid="1182"/>
                                        </p:tgtEl>
                                        <p:attrNameLst>
                                          <p:attrName>style.visibility</p:attrName>
                                        </p:attrNameLst>
                                      </p:cBhvr>
                                      <p:to>
                                        <p:strVal val="visible"/>
                                      </p:to>
                                    </p:set>
                                    <p:animEffect filter="dissolve" transition="in">
                                      <p:cBhvr additive="repl">
                                        <p:cTn id="2208" dur="500"/>
                                        <p:tgtEl>
                                          <p:spTgt spid="1182"/>
                                        </p:tgtEl>
                                      </p:cBhvr>
                                    </p:animEffect>
                                  </p:childTnLst>
                                </p:cTn>
                              </p:par>
                            </p:childTnLst>
                          </p:cTn>
                        </p:par>
                      </p:childTnLst>
                    </p:cTn>
                  </p:par>
                  <p:par>
                    <p:cTn id="2209" nodeType="clickEffect" fill="hold">
                      <p:stCondLst>
                        <p:cond delay="indefinite"/>
                      </p:stCondLst>
                      <p:childTnLst>
                        <p:par>
                          <p:cTn id="2210" nodeType="withEffect" fill="hold">
                            <p:stCondLst>
                              <p:cond delay="0"/>
                            </p:stCondLst>
                            <p:childTnLst>
                              <p:par>
                                <p:cTn id="2211" nodeType="clickEffect" fill="hold" presetClass="entr" presetID="9">
                                  <p:stCondLst>
                                    <p:cond delay="0"/>
                                  </p:stCondLst>
                                  <p:childTnLst>
                                    <p:set>
                                      <p:cBhvr>
                                        <p:cTn id="2212" dur="1" fill="hold">
                                          <p:stCondLst>
                                            <p:cond delay="0"/>
                                          </p:stCondLst>
                                        </p:cTn>
                                        <p:tgtEl>
                                          <p:spTgt spid="1183"/>
                                        </p:tgtEl>
                                        <p:attrNameLst>
                                          <p:attrName>style.visibility</p:attrName>
                                        </p:attrNameLst>
                                      </p:cBhvr>
                                      <p:to>
                                        <p:strVal val="visible"/>
                                      </p:to>
                                    </p:set>
                                    <p:animEffect filter="dissolve" transition="in">
                                      <p:cBhvr additive="repl">
                                        <p:cTn id="2213" dur="500"/>
                                        <p:tgtEl>
                                          <p:spTgt spid="1183"/>
                                        </p:tgtEl>
                                      </p:cBhvr>
                                    </p:animEffect>
                                  </p:childTnLst>
                                </p:cTn>
                              </p:par>
                            </p:childTnLst>
                          </p:cTn>
                        </p:par>
                      </p:childTnLst>
                    </p:cTn>
                  </p:par>
                  <p:par>
                    <p:cTn id="2214" nodeType="clickEffect" fill="hold">
                      <p:stCondLst>
                        <p:cond delay="indefinite"/>
                      </p:stCondLst>
                      <p:childTnLst>
                        <p:par>
                          <p:cTn id="2215" nodeType="withEffect" fill="hold">
                            <p:stCondLst>
                              <p:cond delay="0"/>
                            </p:stCondLst>
                            <p:childTnLst>
                              <p:par>
                                <p:cTn id="2216" nodeType="clickEffect" fill="hold" presetClass="entr" presetID="9">
                                  <p:stCondLst>
                                    <p:cond delay="0"/>
                                  </p:stCondLst>
                                  <p:childTnLst>
                                    <p:set>
                                      <p:cBhvr>
                                        <p:cTn id="2217" dur="1" fill="hold">
                                          <p:stCondLst>
                                            <p:cond delay="0"/>
                                          </p:stCondLst>
                                        </p:cTn>
                                        <p:tgtEl>
                                          <p:spTgt spid="1185"/>
                                        </p:tgtEl>
                                        <p:attrNameLst>
                                          <p:attrName>style.visibility</p:attrName>
                                        </p:attrNameLst>
                                      </p:cBhvr>
                                      <p:to>
                                        <p:strVal val="visible"/>
                                      </p:to>
                                    </p:set>
                                    <p:animEffect filter="dissolve" transition="in">
                                      <p:cBhvr additive="repl">
                                        <p:cTn id="2218" dur="500"/>
                                        <p:tgtEl>
                                          <p:spTgt spid="1185"/>
                                        </p:tgtEl>
                                      </p:cBhvr>
                                    </p:animEffect>
                                  </p:childTnLst>
                                </p:cTn>
                              </p:par>
                            </p:childTnLst>
                          </p:cTn>
                        </p:par>
                      </p:childTnLst>
                    </p:cTn>
                  </p:par>
                  <p:par>
                    <p:cTn id="2219" nodeType="clickEffect" fill="hold">
                      <p:stCondLst>
                        <p:cond delay="indefinite"/>
                      </p:stCondLst>
                      <p:childTnLst>
                        <p:par>
                          <p:cTn id="2220" nodeType="withEffect" fill="hold">
                            <p:stCondLst>
                              <p:cond delay="0"/>
                            </p:stCondLst>
                            <p:childTnLst>
                              <p:par>
                                <p:cTn id="2221" nodeType="clickEffect" fill="hold" presetClass="entr" presetID="9">
                                  <p:stCondLst>
                                    <p:cond delay="0"/>
                                  </p:stCondLst>
                                  <p:childTnLst>
                                    <p:set>
                                      <p:cBhvr>
                                        <p:cTn id="2222" dur="1" fill="hold">
                                          <p:stCondLst>
                                            <p:cond delay="0"/>
                                          </p:stCondLst>
                                        </p:cTn>
                                        <p:tgtEl>
                                          <p:spTgt spid="1186"/>
                                        </p:tgtEl>
                                        <p:attrNameLst>
                                          <p:attrName>style.visibility</p:attrName>
                                        </p:attrNameLst>
                                      </p:cBhvr>
                                      <p:to>
                                        <p:strVal val="visible"/>
                                      </p:to>
                                    </p:set>
                                    <p:animEffect filter="dissolve" transition="in">
                                      <p:cBhvr additive="repl">
                                        <p:cTn id="2223" dur="500"/>
                                        <p:tgtEl>
                                          <p:spTgt spid="1186"/>
                                        </p:tgtEl>
                                      </p:cBhvr>
                                    </p:animEffect>
                                  </p:childTnLst>
                                </p:cTn>
                              </p:par>
                            </p:childTnLst>
                          </p:cTn>
                        </p:par>
                      </p:childTnLst>
                    </p:cTn>
                  </p:par>
                  <p:par>
                    <p:cTn id="2224" nodeType="clickEffect" fill="hold">
                      <p:stCondLst>
                        <p:cond delay="indefinite"/>
                      </p:stCondLst>
                      <p:childTnLst>
                        <p:par>
                          <p:cTn id="2225" nodeType="withEffect" fill="hold">
                            <p:stCondLst>
                              <p:cond delay="0"/>
                            </p:stCondLst>
                            <p:childTnLst>
                              <p:par>
                                <p:cTn id="2226" nodeType="clickEffect" fill="hold" presetClass="entr" presetID="23" presetSubtype="32">
                                  <p:stCondLst>
                                    <p:cond delay="0"/>
                                  </p:stCondLst>
                                  <p:childTnLst>
                                    <p:set>
                                      <p:cBhvr>
                                        <p:cTn id="2227" dur="1" fill="hold">
                                          <p:stCondLst>
                                            <p:cond delay="0"/>
                                          </p:stCondLst>
                                        </p:cTn>
                                        <p:tgtEl>
                                          <p:spTgt spid="1189"/>
                                        </p:tgtEl>
                                        <p:attrNameLst>
                                          <p:attrName>style.visibility</p:attrName>
                                        </p:attrNameLst>
                                      </p:cBhvr>
                                      <p:to>
                                        <p:strVal val="visible"/>
                                      </p:to>
                                    </p:set>
                                    <p:anim calcmode="lin" valueType="num">
                                      <p:cBhvr additive="repl">
                                        <p:cTn id="2228" dur="500" fill="hold"/>
                                        <p:tgtEl>
                                          <p:spTgt spid="1189"/>
                                        </p:tgtEl>
                                        <p:attrNameLst>
                                          <p:attrName>ppt_w</p:attrName>
                                        </p:attrNameLst>
                                      </p:cBhvr>
                                      <p:tavLst>
                                        <p:tav tm="0">
                                          <p:val>
                                            <p:strVal val="4*#ppt_w"/>
                                          </p:val>
                                        </p:tav>
                                        <p:tav tm="100000">
                                          <p:val>
                                            <p:strVal val="#ppt_w"/>
                                          </p:val>
                                        </p:tav>
                                      </p:tavLst>
                                    </p:anim>
                                    <p:anim calcmode="lin" valueType="num">
                                      <p:cBhvr additive="repl">
                                        <p:cTn id="2229" dur="500" fill="hold"/>
                                        <p:tgtEl>
                                          <p:spTgt spid="1189"/>
                                        </p:tgtEl>
                                        <p:attrNameLst>
                                          <p:attrName>ppt_h</p:attrName>
                                        </p:attrNameLst>
                                      </p:cBhvr>
                                      <p:tavLst>
                                        <p:tav tm="0">
                                          <p:val>
                                            <p:strVal val="4*#ppt_h"/>
                                          </p:val>
                                        </p:tav>
                                        <p:tav tm="100000">
                                          <p:val>
                                            <p:strVal val="#ppt_h"/>
                                          </p:val>
                                        </p:tav>
                                      </p:tavLst>
                                    </p:anim>
                                  </p:childTnLst>
                                </p:cTn>
                              </p:par>
                            </p:childTnLst>
                          </p:cTn>
                        </p:par>
                      </p:childTnLst>
                    </p:cTn>
                  </p:par>
                  <p:par>
                    <p:cTn id="2230" nodeType="clickEffect" fill="hold">
                      <p:stCondLst>
                        <p:cond delay="indefinite"/>
                      </p:stCondLst>
                      <p:childTnLst>
                        <p:par>
                          <p:cTn id="2231" nodeType="withEffect" fill="hold">
                            <p:stCondLst>
                              <p:cond delay="0"/>
                            </p:stCondLst>
                            <p:childTnLst>
                              <p:par>
                                <p:cTn id="2232" nodeType="clickEffect" fill="hold" presetClass="entr" presetID="9">
                                  <p:stCondLst>
                                    <p:cond delay="0"/>
                                  </p:stCondLst>
                                  <p:childTnLst>
                                    <p:set>
                                      <p:cBhvr>
                                        <p:cTn id="2233" dur="1" fill="hold">
                                          <p:stCondLst>
                                            <p:cond delay="0"/>
                                          </p:stCondLst>
                                        </p:cTn>
                                        <p:tgtEl>
                                          <p:spTgt spid="1187"/>
                                        </p:tgtEl>
                                        <p:attrNameLst>
                                          <p:attrName>style.visibility</p:attrName>
                                        </p:attrNameLst>
                                      </p:cBhvr>
                                      <p:to>
                                        <p:strVal val="visible"/>
                                      </p:to>
                                    </p:set>
                                    <p:animEffect filter="dissolve" transition="in">
                                      <p:cBhvr additive="repl">
                                        <p:cTn id="2234" dur="500"/>
                                        <p:tgtEl>
                                          <p:spTgt spid="1187"/>
                                        </p:tgtEl>
                                      </p:cBhvr>
                                    </p:animEffect>
                                  </p:childTnLst>
                                </p:cTn>
                              </p:par>
                            </p:childTnLst>
                          </p:cTn>
                        </p:par>
                      </p:childTnLst>
                    </p:cTn>
                  </p:par>
                  <p:par>
                    <p:cTn id="2235" nodeType="clickEffect" fill="hold">
                      <p:stCondLst>
                        <p:cond delay="indefinite"/>
                      </p:stCondLst>
                      <p:childTnLst>
                        <p:par>
                          <p:cTn id="2236" nodeType="withEffect" fill="hold">
                            <p:stCondLst>
                              <p:cond delay="0"/>
                            </p:stCondLst>
                            <p:childTnLst>
                              <p:par>
                                <p:cTn id="2237" nodeType="clickEffect" fill="hold" presetClass="entr" presetID="9">
                                  <p:stCondLst>
                                    <p:cond delay="0"/>
                                  </p:stCondLst>
                                  <p:childTnLst>
                                    <p:set>
                                      <p:cBhvr>
                                        <p:cTn id="2238" dur="1" fill="hold">
                                          <p:stCondLst>
                                            <p:cond delay="0"/>
                                          </p:stCondLst>
                                        </p:cTn>
                                        <p:tgtEl>
                                          <p:spTgt spid="1188"/>
                                        </p:tgtEl>
                                        <p:attrNameLst>
                                          <p:attrName>style.visibility</p:attrName>
                                        </p:attrNameLst>
                                      </p:cBhvr>
                                      <p:to>
                                        <p:strVal val="visible"/>
                                      </p:to>
                                    </p:set>
                                    <p:animEffect filter="dissolve" transition="in">
                                      <p:cBhvr additive="repl">
                                        <p:cTn id="2239" dur="500"/>
                                        <p:tgtEl>
                                          <p:spTgt spid="1188"/>
                                        </p:tgtEl>
                                      </p:cBhvr>
                                    </p:animEffect>
                                  </p:childTnLst>
                                </p:cTn>
                              </p:par>
                            </p:childTnLst>
                          </p:cTn>
                        </p:par>
                      </p:childTnLst>
                    </p:cTn>
                  </p:par>
                  <p:par>
                    <p:cTn id="2240" nodeType="clickEffect" fill="hold">
                      <p:stCondLst>
                        <p:cond delay="indefinite"/>
                      </p:stCondLst>
                      <p:childTnLst>
                        <p:par>
                          <p:cTn id="2241" nodeType="withEffect" fill="hold">
                            <p:stCondLst>
                              <p:cond delay="0"/>
                            </p:stCondLst>
                            <p:childTnLst>
                              <p:par>
                                <p:cTn id="2242" nodeType="clickEffect" fill="hold" presetClass="entr" presetID="9">
                                  <p:stCondLst>
                                    <p:cond delay="0"/>
                                  </p:stCondLst>
                                  <p:childTnLst>
                                    <p:set>
                                      <p:cBhvr>
                                        <p:cTn id="2243" dur="1" fill="hold">
                                          <p:stCondLst>
                                            <p:cond delay="0"/>
                                          </p:stCondLst>
                                        </p:cTn>
                                        <p:tgtEl>
                                          <p:spTgt spid="1190"/>
                                        </p:tgtEl>
                                        <p:attrNameLst>
                                          <p:attrName>style.visibility</p:attrName>
                                        </p:attrNameLst>
                                      </p:cBhvr>
                                      <p:to>
                                        <p:strVal val="visible"/>
                                      </p:to>
                                    </p:set>
                                    <p:animEffect filter="dissolve" transition="in">
                                      <p:cBhvr additive="repl">
                                        <p:cTn id="2244" dur="500"/>
                                        <p:tgtEl>
                                          <p:spTgt spid="1190"/>
                                        </p:tgtEl>
                                      </p:cBhvr>
                                    </p:animEffect>
                                  </p:childTnLst>
                                </p:cTn>
                              </p:par>
                            </p:childTnLst>
                          </p:cTn>
                        </p:par>
                      </p:childTnLst>
                    </p:cTn>
                  </p:par>
                  <p:par>
                    <p:cTn id="2245" nodeType="clickEffect" fill="hold">
                      <p:stCondLst>
                        <p:cond delay="indefinite"/>
                      </p:stCondLst>
                      <p:childTnLst>
                        <p:par>
                          <p:cTn id="2246" nodeType="withEffect" fill="hold">
                            <p:stCondLst>
                              <p:cond delay="0"/>
                            </p:stCondLst>
                            <p:childTnLst>
                              <p:par>
                                <p:cTn id="2247" nodeType="clickEffect" fill="hold" presetClass="entr" presetID="9">
                                  <p:stCondLst>
                                    <p:cond delay="0"/>
                                  </p:stCondLst>
                                  <p:childTnLst>
                                    <p:set>
                                      <p:cBhvr>
                                        <p:cTn id="2248" dur="1" fill="hold">
                                          <p:stCondLst>
                                            <p:cond delay="0"/>
                                          </p:stCondLst>
                                        </p:cTn>
                                        <p:tgtEl>
                                          <p:spTgt spid="1191"/>
                                        </p:tgtEl>
                                        <p:attrNameLst>
                                          <p:attrName>style.visibility</p:attrName>
                                        </p:attrNameLst>
                                      </p:cBhvr>
                                      <p:to>
                                        <p:strVal val="visible"/>
                                      </p:to>
                                    </p:set>
                                    <p:animEffect filter="dissolve" transition="in">
                                      <p:cBhvr additive="repl">
                                        <p:cTn id="2249" dur="500"/>
                                        <p:tgtEl>
                                          <p:spTgt spid="1191"/>
                                        </p:tgtEl>
                                      </p:cBhvr>
                                    </p:animEffect>
                                  </p:childTnLst>
                                </p:cTn>
                              </p:par>
                            </p:childTnLst>
                          </p:cTn>
                        </p:par>
                      </p:childTnLst>
                    </p:cTn>
                  </p:par>
                  <p:par>
                    <p:cTn id="2250" nodeType="clickEffect" fill="hold">
                      <p:stCondLst>
                        <p:cond delay="indefinite"/>
                      </p:stCondLst>
                      <p:childTnLst>
                        <p:par>
                          <p:cTn id="2251" nodeType="withEffect" fill="hold">
                            <p:stCondLst>
                              <p:cond delay="0"/>
                            </p:stCondLst>
                            <p:childTnLst>
                              <p:par>
                                <p:cTn id="2252" nodeType="clickEffect" fill="hold" presetClass="entr" presetID="23" presetSubtype="32">
                                  <p:stCondLst>
                                    <p:cond delay="0"/>
                                  </p:stCondLst>
                                  <p:childTnLst>
                                    <p:set>
                                      <p:cBhvr>
                                        <p:cTn id="2253" dur="1" fill="hold">
                                          <p:stCondLst>
                                            <p:cond delay="0"/>
                                          </p:stCondLst>
                                        </p:cTn>
                                        <p:tgtEl>
                                          <p:spTgt spid="1194"/>
                                        </p:tgtEl>
                                        <p:attrNameLst>
                                          <p:attrName>style.visibility</p:attrName>
                                        </p:attrNameLst>
                                      </p:cBhvr>
                                      <p:to>
                                        <p:strVal val="visible"/>
                                      </p:to>
                                    </p:set>
                                    <p:anim calcmode="lin" valueType="num">
                                      <p:cBhvr additive="repl">
                                        <p:cTn id="2254" dur="500" fill="hold"/>
                                        <p:tgtEl>
                                          <p:spTgt spid="1194"/>
                                        </p:tgtEl>
                                        <p:attrNameLst>
                                          <p:attrName>ppt_w</p:attrName>
                                        </p:attrNameLst>
                                      </p:cBhvr>
                                      <p:tavLst>
                                        <p:tav tm="0">
                                          <p:val>
                                            <p:strVal val="4*#ppt_w"/>
                                          </p:val>
                                        </p:tav>
                                        <p:tav tm="100000">
                                          <p:val>
                                            <p:strVal val="#ppt_w"/>
                                          </p:val>
                                        </p:tav>
                                      </p:tavLst>
                                    </p:anim>
                                    <p:anim calcmode="lin" valueType="num">
                                      <p:cBhvr additive="repl">
                                        <p:cTn id="2255" dur="500" fill="hold"/>
                                        <p:tgtEl>
                                          <p:spTgt spid="1194"/>
                                        </p:tgtEl>
                                        <p:attrNameLst>
                                          <p:attrName>ppt_h</p:attrName>
                                        </p:attrNameLst>
                                      </p:cBhvr>
                                      <p:tavLst>
                                        <p:tav tm="0">
                                          <p:val>
                                            <p:strVal val="4*#ppt_h"/>
                                          </p:val>
                                        </p:tav>
                                        <p:tav tm="100000">
                                          <p:val>
                                            <p:strVal val="#ppt_h"/>
                                          </p:val>
                                        </p:tav>
                                      </p:tavLst>
                                    </p:anim>
                                  </p:childTnLst>
                                </p:cTn>
                              </p:par>
                            </p:childTnLst>
                          </p:cTn>
                        </p:par>
                      </p:childTnLst>
                    </p:cTn>
                  </p:par>
                  <p:par>
                    <p:cTn id="2256" nodeType="clickEffect" fill="hold">
                      <p:stCondLst>
                        <p:cond delay="indefinite"/>
                      </p:stCondLst>
                      <p:childTnLst>
                        <p:par>
                          <p:cTn id="2257" nodeType="withEffect" fill="hold">
                            <p:stCondLst>
                              <p:cond delay="0"/>
                            </p:stCondLst>
                            <p:childTnLst>
                              <p:par>
                                <p:cTn id="2258" nodeType="clickEffect" fill="hold" presetClass="entr" presetID="9">
                                  <p:stCondLst>
                                    <p:cond delay="0"/>
                                  </p:stCondLst>
                                  <p:childTnLst>
                                    <p:set>
                                      <p:cBhvr>
                                        <p:cTn id="2259" dur="1" fill="hold">
                                          <p:stCondLst>
                                            <p:cond delay="0"/>
                                          </p:stCondLst>
                                        </p:cTn>
                                        <p:tgtEl>
                                          <p:spTgt spid="1192"/>
                                        </p:tgtEl>
                                        <p:attrNameLst>
                                          <p:attrName>style.visibility</p:attrName>
                                        </p:attrNameLst>
                                      </p:cBhvr>
                                      <p:to>
                                        <p:strVal val="visible"/>
                                      </p:to>
                                    </p:set>
                                    <p:animEffect filter="dissolve" transition="in">
                                      <p:cBhvr additive="repl">
                                        <p:cTn id="2260" dur="500"/>
                                        <p:tgtEl>
                                          <p:spTgt spid="1192"/>
                                        </p:tgtEl>
                                      </p:cBhvr>
                                    </p:animEffect>
                                  </p:childTnLst>
                                </p:cTn>
                              </p:par>
                            </p:childTnLst>
                          </p:cTn>
                        </p:par>
                      </p:childTnLst>
                    </p:cTn>
                  </p:par>
                  <p:par>
                    <p:cTn id="2261" nodeType="clickEffect" fill="hold">
                      <p:stCondLst>
                        <p:cond delay="indefinite"/>
                      </p:stCondLst>
                      <p:childTnLst>
                        <p:par>
                          <p:cTn id="2262" nodeType="withEffect" fill="hold">
                            <p:stCondLst>
                              <p:cond delay="0"/>
                            </p:stCondLst>
                            <p:childTnLst>
                              <p:par>
                                <p:cTn id="2263" nodeType="clickEffect" fill="hold" presetClass="entr" presetID="9">
                                  <p:stCondLst>
                                    <p:cond delay="0"/>
                                  </p:stCondLst>
                                  <p:childTnLst>
                                    <p:set>
                                      <p:cBhvr>
                                        <p:cTn id="2264" dur="1" fill="hold">
                                          <p:stCondLst>
                                            <p:cond delay="0"/>
                                          </p:stCondLst>
                                        </p:cTn>
                                        <p:tgtEl>
                                          <p:spTgt spid="1193"/>
                                        </p:tgtEl>
                                        <p:attrNameLst>
                                          <p:attrName>style.visibility</p:attrName>
                                        </p:attrNameLst>
                                      </p:cBhvr>
                                      <p:to>
                                        <p:strVal val="visible"/>
                                      </p:to>
                                    </p:set>
                                    <p:animEffect filter="dissolve" transition="in">
                                      <p:cBhvr additive="repl">
                                        <p:cTn id="2265" dur="500"/>
                                        <p:tgtEl>
                                          <p:spTgt spid="1193"/>
                                        </p:tgtEl>
                                      </p:cBhvr>
                                    </p:animEffect>
                                  </p:childTnLst>
                                </p:cTn>
                              </p:par>
                            </p:childTnLst>
                          </p:cTn>
                        </p:par>
                      </p:childTnLst>
                    </p:cTn>
                  </p:par>
                  <p:par>
                    <p:cTn id="2266" nodeType="clickEffect" fill="hold">
                      <p:stCondLst>
                        <p:cond delay="indefinite"/>
                      </p:stCondLst>
                      <p:childTnLst>
                        <p:par>
                          <p:cTn id="2267" nodeType="withEffect" fill="hold">
                            <p:stCondLst>
                              <p:cond delay="0"/>
                            </p:stCondLst>
                            <p:childTnLst>
                              <p:par>
                                <p:cTn id="2268" nodeType="clickEffect" fill="hold" presetClass="entr" presetID="9">
                                  <p:stCondLst>
                                    <p:cond delay="0"/>
                                  </p:stCondLst>
                                  <p:childTnLst>
                                    <p:set>
                                      <p:cBhvr>
                                        <p:cTn id="2269" dur="1" fill="hold">
                                          <p:stCondLst>
                                            <p:cond delay="0"/>
                                          </p:stCondLst>
                                        </p:cTn>
                                        <p:tgtEl>
                                          <p:spTgt spid="1195"/>
                                        </p:tgtEl>
                                        <p:attrNameLst>
                                          <p:attrName>style.visibility</p:attrName>
                                        </p:attrNameLst>
                                      </p:cBhvr>
                                      <p:to>
                                        <p:strVal val="visible"/>
                                      </p:to>
                                    </p:set>
                                    <p:animEffect filter="dissolve" transition="in">
                                      <p:cBhvr additive="repl">
                                        <p:cTn id="2270" dur="500"/>
                                        <p:tgtEl>
                                          <p:spTgt spid="1195"/>
                                        </p:tgtEl>
                                      </p:cBhvr>
                                    </p:animEffect>
                                  </p:childTnLst>
                                </p:cTn>
                              </p:par>
                            </p:childTnLst>
                          </p:cTn>
                        </p:par>
                      </p:childTnLst>
                    </p:cTn>
                  </p:par>
                  <p:par>
                    <p:cTn id="2271" nodeType="clickEffect" fill="hold">
                      <p:stCondLst>
                        <p:cond delay="indefinite"/>
                      </p:stCondLst>
                      <p:childTnLst>
                        <p:par>
                          <p:cTn id="2272" nodeType="withEffect" fill="hold">
                            <p:stCondLst>
                              <p:cond delay="0"/>
                            </p:stCondLst>
                            <p:childTnLst>
                              <p:par>
                                <p:cTn id="2273" nodeType="clickEffect" fill="hold" presetClass="entr" presetID="9">
                                  <p:stCondLst>
                                    <p:cond delay="0"/>
                                  </p:stCondLst>
                                  <p:childTnLst>
                                    <p:set>
                                      <p:cBhvr>
                                        <p:cTn id="2274" dur="1" fill="hold">
                                          <p:stCondLst>
                                            <p:cond delay="0"/>
                                          </p:stCondLst>
                                        </p:cTn>
                                        <p:tgtEl>
                                          <p:spTgt spid="1200"/>
                                        </p:tgtEl>
                                        <p:attrNameLst>
                                          <p:attrName>style.visibility</p:attrName>
                                        </p:attrNameLst>
                                      </p:cBhvr>
                                      <p:to>
                                        <p:strVal val="visible"/>
                                      </p:to>
                                    </p:set>
                                    <p:animEffect filter="dissolve" transition="in">
                                      <p:cBhvr additive="repl">
                                        <p:cTn id="2275" dur="500"/>
                                        <p:tgtEl>
                                          <p:spTgt spid="1200"/>
                                        </p:tgtEl>
                                      </p:cBhvr>
                                    </p:animEffect>
                                  </p:childTnLst>
                                </p:cTn>
                              </p:par>
                            </p:childTnLst>
                          </p:cTn>
                        </p:par>
                      </p:childTnLst>
                    </p:cTn>
                  </p:par>
                  <p:par>
                    <p:cTn id="2276" nodeType="clickEffect" fill="hold">
                      <p:stCondLst>
                        <p:cond delay="indefinite"/>
                      </p:stCondLst>
                      <p:childTnLst>
                        <p:par>
                          <p:cTn id="2277" nodeType="withEffect" fill="hold">
                            <p:stCondLst>
                              <p:cond delay="0"/>
                            </p:stCondLst>
                            <p:childTnLst>
                              <p:par>
                                <p:cTn id="2278" nodeType="clickEffect" fill="hold" presetClass="entr" presetID="23" presetSubtype="32">
                                  <p:stCondLst>
                                    <p:cond delay="0"/>
                                  </p:stCondLst>
                                  <p:childTnLst>
                                    <p:set>
                                      <p:cBhvr>
                                        <p:cTn id="2279" dur="1" fill="hold">
                                          <p:stCondLst>
                                            <p:cond delay="0"/>
                                          </p:stCondLst>
                                        </p:cTn>
                                        <p:tgtEl>
                                          <p:spTgt spid="1198"/>
                                        </p:tgtEl>
                                        <p:attrNameLst>
                                          <p:attrName>style.visibility</p:attrName>
                                        </p:attrNameLst>
                                      </p:cBhvr>
                                      <p:to>
                                        <p:strVal val="visible"/>
                                      </p:to>
                                    </p:set>
                                    <p:anim calcmode="lin" valueType="num">
                                      <p:cBhvr additive="repl">
                                        <p:cTn id="2280" dur="500" fill="hold"/>
                                        <p:tgtEl>
                                          <p:spTgt spid="1198"/>
                                        </p:tgtEl>
                                        <p:attrNameLst>
                                          <p:attrName>ppt_w</p:attrName>
                                        </p:attrNameLst>
                                      </p:cBhvr>
                                      <p:tavLst>
                                        <p:tav tm="0">
                                          <p:val>
                                            <p:strVal val="4*#ppt_w"/>
                                          </p:val>
                                        </p:tav>
                                        <p:tav tm="100000">
                                          <p:val>
                                            <p:strVal val="#ppt_w"/>
                                          </p:val>
                                        </p:tav>
                                      </p:tavLst>
                                    </p:anim>
                                    <p:anim calcmode="lin" valueType="num">
                                      <p:cBhvr additive="repl">
                                        <p:cTn id="2281" dur="500" fill="hold"/>
                                        <p:tgtEl>
                                          <p:spTgt spid="1198"/>
                                        </p:tgtEl>
                                        <p:attrNameLst>
                                          <p:attrName>ppt_h</p:attrName>
                                        </p:attrNameLst>
                                      </p:cBhvr>
                                      <p:tavLst>
                                        <p:tav tm="0">
                                          <p:val>
                                            <p:strVal val="4*#ppt_h"/>
                                          </p:val>
                                        </p:tav>
                                        <p:tav tm="100000">
                                          <p:val>
                                            <p:strVal val="#ppt_h"/>
                                          </p:val>
                                        </p:tav>
                                      </p:tavLst>
                                    </p:anim>
                                  </p:childTnLst>
                                </p:cTn>
                              </p:par>
                            </p:childTnLst>
                          </p:cTn>
                        </p:par>
                      </p:childTnLst>
                    </p:cTn>
                  </p:par>
                  <p:par>
                    <p:cTn id="2282" nodeType="clickEffect" fill="hold">
                      <p:stCondLst>
                        <p:cond delay="indefinite"/>
                      </p:stCondLst>
                      <p:childTnLst>
                        <p:par>
                          <p:cTn id="2283" nodeType="withEffect" fill="hold">
                            <p:stCondLst>
                              <p:cond delay="0"/>
                            </p:stCondLst>
                            <p:childTnLst>
                              <p:par>
                                <p:cTn id="2284" nodeType="clickEffect" fill="hold" presetClass="entr" presetID="9">
                                  <p:stCondLst>
                                    <p:cond delay="0"/>
                                  </p:stCondLst>
                                  <p:childTnLst>
                                    <p:set>
                                      <p:cBhvr>
                                        <p:cTn id="2285" dur="1" fill="hold">
                                          <p:stCondLst>
                                            <p:cond delay="0"/>
                                          </p:stCondLst>
                                        </p:cTn>
                                        <p:tgtEl>
                                          <p:spTgt spid="1196"/>
                                        </p:tgtEl>
                                        <p:attrNameLst>
                                          <p:attrName>style.visibility</p:attrName>
                                        </p:attrNameLst>
                                      </p:cBhvr>
                                      <p:to>
                                        <p:strVal val="visible"/>
                                      </p:to>
                                    </p:set>
                                    <p:animEffect filter="dissolve" transition="in">
                                      <p:cBhvr additive="repl">
                                        <p:cTn id="2286" dur="500"/>
                                        <p:tgtEl>
                                          <p:spTgt spid="1196"/>
                                        </p:tgtEl>
                                      </p:cBhvr>
                                    </p:animEffect>
                                  </p:childTnLst>
                                </p:cTn>
                              </p:par>
                            </p:childTnLst>
                          </p:cTn>
                        </p:par>
                      </p:childTnLst>
                    </p:cTn>
                  </p:par>
                  <p:par>
                    <p:cTn id="2287" nodeType="clickEffect" fill="hold">
                      <p:stCondLst>
                        <p:cond delay="indefinite"/>
                      </p:stCondLst>
                      <p:childTnLst>
                        <p:par>
                          <p:cTn id="2288" nodeType="withEffect" fill="hold">
                            <p:stCondLst>
                              <p:cond delay="0"/>
                            </p:stCondLst>
                            <p:childTnLst>
                              <p:par>
                                <p:cTn id="2289" nodeType="clickEffect" fill="hold" presetClass="entr" presetID="9">
                                  <p:stCondLst>
                                    <p:cond delay="0"/>
                                  </p:stCondLst>
                                  <p:childTnLst>
                                    <p:set>
                                      <p:cBhvr>
                                        <p:cTn id="2290" dur="1" fill="hold">
                                          <p:stCondLst>
                                            <p:cond delay="0"/>
                                          </p:stCondLst>
                                        </p:cTn>
                                        <p:tgtEl>
                                          <p:spTgt spid="1197"/>
                                        </p:tgtEl>
                                        <p:attrNameLst>
                                          <p:attrName>style.visibility</p:attrName>
                                        </p:attrNameLst>
                                      </p:cBhvr>
                                      <p:to>
                                        <p:strVal val="visible"/>
                                      </p:to>
                                    </p:set>
                                    <p:animEffect filter="dissolve" transition="in">
                                      <p:cBhvr additive="repl">
                                        <p:cTn id="2291" dur="500"/>
                                        <p:tgtEl>
                                          <p:spTgt spid="1197"/>
                                        </p:tgtEl>
                                      </p:cBhvr>
                                    </p:animEffect>
                                  </p:childTnLst>
                                </p:cTn>
                              </p:par>
                            </p:childTnLst>
                          </p:cTn>
                        </p:par>
                      </p:childTnLst>
                    </p:cTn>
                  </p:par>
                  <p:par>
                    <p:cTn id="2292" nodeType="clickEffect" fill="hold">
                      <p:stCondLst>
                        <p:cond delay="indefinite"/>
                      </p:stCondLst>
                      <p:childTnLst>
                        <p:par>
                          <p:cTn id="2293" nodeType="withEffect" fill="hold">
                            <p:stCondLst>
                              <p:cond delay="0"/>
                            </p:stCondLst>
                            <p:childTnLst>
                              <p:par>
                                <p:cTn id="2294" nodeType="clickEffect" fill="hold" presetClass="entr" presetID="9">
                                  <p:stCondLst>
                                    <p:cond delay="0"/>
                                  </p:stCondLst>
                                  <p:childTnLst>
                                    <p:set>
                                      <p:cBhvr>
                                        <p:cTn id="2295" dur="1" fill="hold">
                                          <p:stCondLst>
                                            <p:cond delay="0"/>
                                          </p:stCondLst>
                                        </p:cTn>
                                        <p:tgtEl>
                                          <p:spTgt spid="1199"/>
                                        </p:tgtEl>
                                        <p:attrNameLst>
                                          <p:attrName>style.visibility</p:attrName>
                                        </p:attrNameLst>
                                      </p:cBhvr>
                                      <p:to>
                                        <p:strVal val="visible"/>
                                      </p:to>
                                    </p:set>
                                    <p:animEffect filter="dissolve" transition="in">
                                      <p:cBhvr additive="repl">
                                        <p:cTn id="2296" dur="500"/>
                                        <p:tgtEl>
                                          <p:spTgt spid="1199"/>
                                        </p:tgtEl>
                                      </p:cBhvr>
                                    </p:animEffect>
                                  </p:childTnLst>
                                </p:cTn>
                              </p:par>
                            </p:childTnLst>
                          </p:cTn>
                        </p:par>
                      </p:childTnLst>
                    </p:cTn>
                  </p:par>
                  <p:par>
                    <p:cTn id="2297" nodeType="clickEffect" fill="hold">
                      <p:stCondLst>
                        <p:cond delay="indefinite"/>
                      </p:stCondLst>
                      <p:childTnLst>
                        <p:par>
                          <p:cTn id="2298" nodeType="withEffect" fill="hold">
                            <p:stCondLst>
                              <p:cond delay="0"/>
                            </p:stCondLst>
                            <p:childTnLst>
                              <p:par>
                                <p:cTn id="2299" nodeType="clickEffect" fill="hold" presetClass="entr" presetID="9">
                                  <p:stCondLst>
                                    <p:cond delay="0"/>
                                  </p:stCondLst>
                                  <p:childTnLst>
                                    <p:set>
                                      <p:cBhvr>
                                        <p:cTn id="2300" dur="1" fill="hold">
                                          <p:stCondLst>
                                            <p:cond delay="0"/>
                                          </p:stCondLst>
                                        </p:cTn>
                                        <p:tgtEl>
                                          <p:spTgt spid="1201"/>
                                        </p:tgtEl>
                                        <p:attrNameLst>
                                          <p:attrName>style.visibility</p:attrName>
                                        </p:attrNameLst>
                                      </p:cBhvr>
                                      <p:to>
                                        <p:strVal val="visible"/>
                                      </p:to>
                                    </p:set>
                                    <p:animEffect filter="dissolve" transition="in">
                                      <p:cBhvr additive="repl">
                                        <p:cTn id="2301" dur="500"/>
                                        <p:tgtEl>
                                          <p:spTgt spid="12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2" name="AutoShape 4"/>
          <p:cNvSpPr/>
          <p:nvPr/>
        </p:nvSpPr>
        <p:spPr>
          <a:xfrm>
            <a:off x="1871640" y="692280"/>
            <a:ext cx="1128240" cy="791640"/>
          </a:xfrm>
          <a:prstGeom prst="irregularSeal2">
            <a:avLst/>
          </a:prstGeom>
          <a:solidFill>
            <a:schemeClr val="folHlink"/>
          </a:solidFill>
          <a:ln w="0">
            <a:noFill/>
          </a:ln>
        </p:spPr>
        <p:style>
          <a:lnRef idx="0"/>
          <a:fillRef idx="0"/>
          <a:effectRef idx="0"/>
          <a:fontRef idx="minor"/>
        </p:style>
        <p:txBody>
          <a:bodyPr wrap="none" lIns="90000" rIns="90000" tIns="45000" bIns="45000" anchor="ctr">
            <a:noAutofit/>
          </a:bodyPr>
          <a:p>
            <a:pPr algn="ctr">
              <a:lnSpc>
                <a:spcPct val="100000"/>
              </a:lnSpc>
            </a:pPr>
            <a:r>
              <a:rPr b="1" lang="tr-TR" sz="1800" spc="-1" strike="noStrike">
                <a:solidFill>
                  <a:srgbClr val="000000"/>
                </a:solidFill>
                <a:latin typeface="Arial"/>
              </a:rPr>
              <a:t>NOT</a:t>
            </a:r>
            <a:endParaRPr b="0" lang="tr-TR" sz="1800" spc="-1" strike="noStrike">
              <a:latin typeface="Arial"/>
            </a:endParaRPr>
          </a:p>
        </p:txBody>
      </p:sp>
      <p:sp>
        <p:nvSpPr>
          <p:cNvPr id="1203" name="Text Box 5"/>
          <p:cNvSpPr/>
          <p:nvPr/>
        </p:nvSpPr>
        <p:spPr>
          <a:xfrm>
            <a:off x="2387520" y="1668600"/>
            <a:ext cx="218232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 </a:t>
            </a:r>
            <a:r>
              <a:rPr b="1" lang="tr-TR" sz="2400" spc="-1" strike="noStrike">
                <a:solidFill>
                  <a:srgbClr val="000000"/>
                </a:solidFill>
                <a:latin typeface="Symbol"/>
              </a:rPr>
              <a:t></a:t>
            </a:r>
            <a:r>
              <a:rPr b="0" lang="tr-TR" sz="2400" spc="-1" strike="noStrike">
                <a:solidFill>
                  <a:srgbClr val="000000"/>
                </a:solidFill>
                <a:latin typeface="Arial"/>
              </a:rPr>
              <a:t> q </a:t>
            </a:r>
            <a:r>
              <a:rPr b="0" lang="tr-TR" sz="2400" spc="-1" strike="noStrike">
                <a:solidFill>
                  <a:srgbClr val="000000"/>
                </a:solidFill>
                <a:latin typeface="Symbol"/>
              </a:rPr>
              <a:t></a:t>
            </a: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v q </a:t>
            </a:r>
            <a:endParaRPr b="0" lang="tr-TR" sz="2400" spc="-1" strike="noStrike">
              <a:latin typeface="Arial"/>
            </a:endParaRPr>
          </a:p>
        </p:txBody>
      </p:sp>
      <p:sp>
        <p:nvSpPr>
          <p:cNvPr id="1204" name="Text Box 9"/>
          <p:cNvSpPr/>
          <p:nvPr/>
        </p:nvSpPr>
        <p:spPr>
          <a:xfrm>
            <a:off x="2516040" y="4976640"/>
            <a:ext cx="2820600" cy="516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p </a:t>
            </a:r>
            <a:r>
              <a:rPr b="1" lang="tr-TR" sz="2400" spc="-1" strike="noStrike">
                <a:solidFill>
                  <a:srgbClr val="000000"/>
                </a:solidFill>
                <a:latin typeface="Symbol"/>
              </a:rPr>
              <a:t></a:t>
            </a:r>
            <a:r>
              <a:rPr b="0" lang="tr-TR" sz="2400" spc="-1" strike="noStrike">
                <a:solidFill>
                  <a:srgbClr val="000000"/>
                </a:solidFill>
                <a:latin typeface="Arial"/>
              </a:rPr>
              <a:t> q )</a:t>
            </a: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p </a:t>
            </a:r>
            <a:r>
              <a:rPr b="1" lang="tr-TR" sz="2800" spc="-1" strike="noStrike">
                <a:solidFill>
                  <a:srgbClr val="000000"/>
                </a:solidFill>
                <a:latin typeface="Symbol"/>
              </a:rPr>
              <a:t></a:t>
            </a:r>
            <a:r>
              <a:rPr b="0" lang="tr-TR" sz="2400" spc="-1" strike="noStrike">
                <a:solidFill>
                  <a:srgbClr val="000000"/>
                </a:solidFill>
                <a:latin typeface="Arial"/>
              </a:rPr>
              <a:t> q</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1205" name="Text Box 10"/>
          <p:cNvSpPr/>
          <p:nvPr/>
        </p:nvSpPr>
        <p:spPr>
          <a:xfrm>
            <a:off x="2567160" y="5708520"/>
            <a:ext cx="282060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 </a:t>
            </a:r>
            <a:r>
              <a:rPr b="1" lang="tr-TR" sz="2400" spc="-1" strike="noStrike">
                <a:solidFill>
                  <a:srgbClr val="000000"/>
                </a:solidFill>
                <a:latin typeface="Symbol"/>
              </a:rPr>
              <a:t></a:t>
            </a:r>
            <a:r>
              <a:rPr b="0" lang="tr-TR" sz="2400" spc="-1" strike="noStrike">
                <a:solidFill>
                  <a:srgbClr val="000000"/>
                </a:solidFill>
                <a:latin typeface="Arial"/>
              </a:rPr>
              <a:t> q  </a:t>
            </a:r>
            <a:r>
              <a:rPr b="0" lang="tr-TR" sz="2400" spc="-1" strike="noStrike">
                <a:solidFill>
                  <a:srgbClr val="000000"/>
                </a:solidFill>
                <a:latin typeface="Symbol"/>
              </a:rPr>
              <a:t></a:t>
            </a:r>
            <a:r>
              <a:rPr b="0" lang="tr-TR" sz="2400" spc="-1" strike="noStrike">
                <a:solidFill>
                  <a:srgbClr val="000000"/>
                </a:solidFill>
                <a:latin typeface="Arial"/>
              </a:rPr>
              <a:t> q</a:t>
            </a:r>
            <a:r>
              <a:rPr b="0" lang="en-US" sz="2400" spc="-1" strike="noStrike">
                <a:solidFill>
                  <a:srgbClr val="000000"/>
                </a:solidFill>
                <a:latin typeface="Arial"/>
              </a:rPr>
              <a:t>'</a:t>
            </a:r>
            <a:r>
              <a:rPr b="0" lang="tr-TR" sz="2400" spc="-1" strike="noStrike">
                <a:solidFill>
                  <a:srgbClr val="000000"/>
                </a:solidFill>
                <a:latin typeface="Arial"/>
              </a:rPr>
              <a:t> </a:t>
            </a:r>
            <a:r>
              <a:rPr b="1" lang="tr-TR" sz="2400" spc="-1" strike="noStrike">
                <a:solidFill>
                  <a:srgbClr val="000000"/>
                </a:solidFill>
                <a:latin typeface="Symbol"/>
              </a:rPr>
              <a:t></a:t>
            </a: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graphicFrame>
        <p:nvGraphicFramePr>
          <p:cNvPr id="1206" name="Group 59"/>
          <p:cNvGraphicFramePr/>
          <p:nvPr/>
        </p:nvGraphicFramePr>
        <p:xfrm>
          <a:off x="1979640" y="2313000"/>
          <a:ext cx="4789080" cy="2493720"/>
        </p:xfrm>
        <a:graphic>
          <a:graphicData uri="http://schemas.openxmlformats.org/drawingml/2006/table">
            <a:tbl>
              <a:tblPr/>
              <a:tblGrid>
                <a:gridCol w="855360"/>
                <a:gridCol w="852480"/>
                <a:gridCol w="1027080"/>
                <a:gridCol w="1027080"/>
                <a:gridCol w="1027080"/>
              </a:tblGrid>
              <a:tr h="498240">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p</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q</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p</a:t>
                      </a:r>
                      <a:r>
                        <a:rPr b="0" lang="en-US" sz="2300" spc="-1" strike="noStrike">
                          <a:solidFill>
                            <a:srgbClr val="000000"/>
                          </a:solidFill>
                          <a:latin typeface="Arial"/>
                        </a:rPr>
                        <a:t>'</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p</a:t>
                      </a:r>
                      <a:r>
                        <a:rPr b="0" lang="en-US" sz="2300" spc="-1" strike="noStrike">
                          <a:solidFill>
                            <a:srgbClr val="000000"/>
                          </a:solidFill>
                          <a:latin typeface="Arial"/>
                        </a:rPr>
                        <a:t>'</a:t>
                      </a:r>
                      <a:r>
                        <a:rPr b="0" lang="tr-TR" sz="2300" spc="-1" strike="noStrike">
                          <a:solidFill>
                            <a:srgbClr val="000000"/>
                          </a:solidFill>
                          <a:latin typeface="Arial"/>
                        </a:rPr>
                        <a:t> v q</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p </a:t>
                      </a:r>
                      <a:r>
                        <a:rPr b="1" lang="tr-TR" sz="2300" spc="-1" strike="noStrike">
                          <a:solidFill>
                            <a:srgbClr val="000000"/>
                          </a:solidFill>
                          <a:latin typeface="Symbol"/>
                        </a:rPr>
                        <a:t></a:t>
                      </a:r>
                      <a:r>
                        <a:rPr b="1" lang="tr-TR" sz="2300" spc="-1" strike="noStrike">
                          <a:solidFill>
                            <a:srgbClr val="000000"/>
                          </a:solidFill>
                          <a:latin typeface="Arial"/>
                        </a:rPr>
                        <a:t> </a:t>
                      </a:r>
                      <a:r>
                        <a:rPr b="0" lang="tr-TR" sz="2300" spc="-1" strike="noStrike">
                          <a:solidFill>
                            <a:srgbClr val="000000"/>
                          </a:solidFill>
                          <a:latin typeface="Arial"/>
                        </a:rPr>
                        <a:t>q</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r h="498240">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r h="500040">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r h="498240">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r h="498960">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bl>
          </a:graphicData>
        </a:graphic>
      </p:graphicFrame>
      <p:sp>
        <p:nvSpPr>
          <p:cNvPr id="1207" name="Text Box 9"/>
          <p:cNvSpPr/>
          <p:nvPr/>
        </p:nvSpPr>
        <p:spPr>
          <a:xfrm>
            <a:off x="1992240" y="1620720"/>
            <a:ext cx="431280" cy="456120"/>
          </a:xfrm>
          <a:prstGeom prst="rect">
            <a:avLst/>
          </a:prstGeom>
          <a:solidFill>
            <a:srgbClr val="9999ff"/>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1208" name="Text Box 9"/>
          <p:cNvSpPr/>
          <p:nvPr/>
        </p:nvSpPr>
        <p:spPr>
          <a:xfrm>
            <a:off x="1992240" y="5021280"/>
            <a:ext cx="431280" cy="456120"/>
          </a:xfrm>
          <a:prstGeom prst="rect">
            <a:avLst/>
          </a:prstGeom>
          <a:solidFill>
            <a:srgbClr val="9999ff"/>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1209" name="Text Box 9"/>
          <p:cNvSpPr/>
          <p:nvPr/>
        </p:nvSpPr>
        <p:spPr>
          <a:xfrm>
            <a:off x="1992240" y="5688000"/>
            <a:ext cx="431280" cy="456120"/>
          </a:xfrm>
          <a:prstGeom prst="rect">
            <a:avLst/>
          </a:prstGeom>
          <a:solidFill>
            <a:srgbClr val="9999ff"/>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2302" dur="indefinite" restart="never" nodeType="tmRoot">
          <p:childTnLst>
            <p:seq>
              <p:cTn id="2303" dur="indefinite" nodeType="mainSeq">
                <p:childTnLst>
                  <p:par>
                    <p:cTn id="2304" nodeType="clickEffect" fill="hold">
                      <p:stCondLst>
                        <p:cond delay="indefinite"/>
                      </p:stCondLst>
                      <p:childTnLst>
                        <p:par>
                          <p:cTn id="2305" nodeType="withEffect" fill="hold">
                            <p:stCondLst>
                              <p:cond delay="0"/>
                            </p:stCondLst>
                            <p:childTnLst>
                              <p:par>
                                <p:cTn id="2306" nodeType="clickEffect" fill="hold" presetClass="entr" presetID="23" presetSubtype="16" repeatCount="3000">
                                  <p:stCondLst>
                                    <p:cond delay="0"/>
                                  </p:stCondLst>
                                  <p:childTnLst>
                                    <p:set>
                                      <p:cBhvr>
                                        <p:cTn id="2307" dur="1" fill="hold">
                                          <p:stCondLst>
                                            <p:cond delay="0"/>
                                          </p:stCondLst>
                                        </p:cTn>
                                        <p:tgtEl>
                                          <p:spTgt spid="1202"/>
                                        </p:tgtEl>
                                        <p:attrNameLst>
                                          <p:attrName>style.visibility</p:attrName>
                                        </p:attrNameLst>
                                      </p:cBhvr>
                                      <p:to>
                                        <p:strVal val="visible"/>
                                      </p:to>
                                    </p:set>
                                    <p:anim calcmode="lin" valueType="num">
                                      <p:cBhvr additive="repl">
                                        <p:cTn id="2308" dur="500" fill="hold"/>
                                        <p:tgtEl>
                                          <p:spTgt spid="1202"/>
                                        </p:tgtEl>
                                        <p:attrNameLst>
                                          <p:attrName>ppt_w</p:attrName>
                                        </p:attrNameLst>
                                      </p:cBhvr>
                                      <p:tavLst>
                                        <p:tav tm="0">
                                          <p:val>
                                            <p:fltVal val="0"/>
                                          </p:val>
                                        </p:tav>
                                        <p:tav tm="100000">
                                          <p:val>
                                            <p:strVal val="#ppt_w"/>
                                          </p:val>
                                        </p:tav>
                                      </p:tavLst>
                                    </p:anim>
                                    <p:anim calcmode="lin" valueType="num">
                                      <p:cBhvr additive="repl">
                                        <p:cTn id="2309" dur="500" fill="hold"/>
                                        <p:tgtEl>
                                          <p:spTgt spid="1202"/>
                                        </p:tgtEl>
                                        <p:attrNameLst>
                                          <p:attrName>ppt_h</p:attrName>
                                        </p:attrNameLst>
                                      </p:cBhvr>
                                      <p:tavLst>
                                        <p:tav tm="0">
                                          <p:val>
                                            <p:fltVal val="0"/>
                                          </p:val>
                                        </p:tav>
                                        <p:tav tm="100000">
                                          <p:val>
                                            <p:strVal val="#ppt_h"/>
                                          </p:val>
                                        </p:tav>
                                      </p:tavLst>
                                    </p:anim>
                                  </p:childTnLst>
                                </p:cTn>
                              </p:par>
                            </p:childTnLst>
                          </p:cTn>
                        </p:par>
                      </p:childTnLst>
                    </p:cTn>
                  </p:par>
                  <p:par>
                    <p:cTn id="2310" nodeType="clickEffect" fill="hold">
                      <p:stCondLst>
                        <p:cond delay="indefinite"/>
                      </p:stCondLst>
                      <p:childTnLst>
                        <p:par>
                          <p:cTn id="2311" nodeType="withEffect" fill="hold">
                            <p:stCondLst>
                              <p:cond delay="0"/>
                            </p:stCondLst>
                            <p:childTnLst>
                              <p:par>
                                <p:cTn id="2312" nodeType="clickEffect" fill="hold" presetClass="entr" presetID="23" presetSubtype="32">
                                  <p:stCondLst>
                                    <p:cond delay="0"/>
                                  </p:stCondLst>
                                  <p:childTnLst>
                                    <p:set>
                                      <p:cBhvr>
                                        <p:cTn id="2313" dur="1" fill="hold">
                                          <p:stCondLst>
                                            <p:cond delay="0"/>
                                          </p:stCondLst>
                                        </p:cTn>
                                        <p:tgtEl>
                                          <p:spTgt spid="1207"/>
                                        </p:tgtEl>
                                        <p:attrNameLst>
                                          <p:attrName>style.visibility</p:attrName>
                                        </p:attrNameLst>
                                      </p:cBhvr>
                                      <p:to>
                                        <p:strVal val="visible"/>
                                      </p:to>
                                    </p:set>
                                    <p:anim calcmode="lin" valueType="num">
                                      <p:cBhvr additive="repl">
                                        <p:cTn id="2314" dur="500" fill="hold"/>
                                        <p:tgtEl>
                                          <p:spTgt spid="1207"/>
                                        </p:tgtEl>
                                        <p:attrNameLst>
                                          <p:attrName>ppt_w</p:attrName>
                                        </p:attrNameLst>
                                      </p:cBhvr>
                                      <p:tavLst>
                                        <p:tav tm="0">
                                          <p:val>
                                            <p:strVal val="4*#ppt_w"/>
                                          </p:val>
                                        </p:tav>
                                        <p:tav tm="100000">
                                          <p:val>
                                            <p:strVal val="#ppt_w"/>
                                          </p:val>
                                        </p:tav>
                                      </p:tavLst>
                                    </p:anim>
                                    <p:anim calcmode="lin" valueType="num">
                                      <p:cBhvr additive="repl">
                                        <p:cTn id="2315" dur="500" fill="hold"/>
                                        <p:tgtEl>
                                          <p:spTgt spid="1207"/>
                                        </p:tgtEl>
                                        <p:attrNameLst>
                                          <p:attrName>ppt_h</p:attrName>
                                        </p:attrNameLst>
                                      </p:cBhvr>
                                      <p:tavLst>
                                        <p:tav tm="0">
                                          <p:val>
                                            <p:strVal val="4*#ppt_h"/>
                                          </p:val>
                                        </p:tav>
                                        <p:tav tm="100000">
                                          <p:val>
                                            <p:strVal val="#ppt_h"/>
                                          </p:val>
                                        </p:tav>
                                      </p:tavLst>
                                    </p:anim>
                                  </p:childTnLst>
                                </p:cTn>
                              </p:par>
                            </p:childTnLst>
                          </p:cTn>
                        </p:par>
                      </p:childTnLst>
                    </p:cTn>
                  </p:par>
                  <p:par>
                    <p:cTn id="2316" nodeType="clickEffect" fill="hold">
                      <p:stCondLst>
                        <p:cond delay="indefinite"/>
                      </p:stCondLst>
                      <p:childTnLst>
                        <p:par>
                          <p:cTn id="2317" nodeType="withEffect" fill="hold">
                            <p:stCondLst>
                              <p:cond delay="0"/>
                            </p:stCondLst>
                            <p:childTnLst>
                              <p:par>
                                <p:cTn id="2318" nodeType="clickEffect" fill="hold" presetClass="entr" presetID="9">
                                  <p:stCondLst>
                                    <p:cond delay="0"/>
                                  </p:stCondLst>
                                  <p:childTnLst>
                                    <p:set>
                                      <p:cBhvr>
                                        <p:cTn id="2319" dur="1" fill="hold">
                                          <p:stCondLst>
                                            <p:cond delay="0"/>
                                          </p:stCondLst>
                                        </p:cTn>
                                        <p:tgtEl>
                                          <p:spTgt spid="1203"/>
                                        </p:tgtEl>
                                        <p:attrNameLst>
                                          <p:attrName>style.visibility</p:attrName>
                                        </p:attrNameLst>
                                      </p:cBhvr>
                                      <p:to>
                                        <p:strVal val="visible"/>
                                      </p:to>
                                    </p:set>
                                    <p:animEffect filter="dissolve" transition="in">
                                      <p:cBhvr additive="repl">
                                        <p:cTn id="2320" dur="500"/>
                                        <p:tgtEl>
                                          <p:spTgt spid="1203"/>
                                        </p:tgtEl>
                                      </p:cBhvr>
                                    </p:animEffect>
                                  </p:childTnLst>
                                </p:cTn>
                              </p:par>
                            </p:childTnLst>
                          </p:cTn>
                        </p:par>
                      </p:childTnLst>
                    </p:cTn>
                  </p:par>
                  <p:par>
                    <p:cTn id="2321" nodeType="clickEffect" fill="hold">
                      <p:stCondLst>
                        <p:cond delay="indefinite"/>
                      </p:stCondLst>
                      <p:childTnLst>
                        <p:par>
                          <p:cTn id="2322" nodeType="withEffect" fill="hold">
                            <p:stCondLst>
                              <p:cond delay="0"/>
                            </p:stCondLst>
                            <p:childTnLst>
                              <p:par>
                                <p:cTn id="2323" nodeType="clickEffect" fill="hold" presetClass="entr" presetID="18" presetSubtype="3">
                                  <p:stCondLst>
                                    <p:cond delay="0"/>
                                  </p:stCondLst>
                                  <p:childTnLst>
                                    <p:set>
                                      <p:cBhvr>
                                        <p:cTn id="2324" dur="1" fill="hold">
                                          <p:stCondLst>
                                            <p:cond delay="0"/>
                                          </p:stCondLst>
                                        </p:cTn>
                                        <p:tgtEl>
                                          <p:spTgt spid="1206"/>
                                        </p:tgtEl>
                                        <p:attrNameLst>
                                          <p:attrName>style.visibility</p:attrName>
                                        </p:attrNameLst>
                                      </p:cBhvr>
                                      <p:to>
                                        <p:strVal val="visible"/>
                                      </p:to>
                                    </p:set>
                                    <p:animEffect filter="strips(upRight)" transition="in">
                                      <p:cBhvr additive="repl">
                                        <p:cTn id="2325" dur="2000"/>
                                        <p:tgtEl>
                                          <p:spTgt spid="1206"/>
                                        </p:tgtEl>
                                      </p:cBhvr>
                                    </p:animEffect>
                                  </p:childTnLst>
                                </p:cTn>
                              </p:par>
                            </p:childTnLst>
                          </p:cTn>
                        </p:par>
                      </p:childTnLst>
                    </p:cTn>
                  </p:par>
                  <p:par>
                    <p:cTn id="2326" nodeType="clickEffect" fill="hold">
                      <p:stCondLst>
                        <p:cond delay="indefinite"/>
                      </p:stCondLst>
                      <p:childTnLst>
                        <p:par>
                          <p:cTn id="2327" nodeType="withEffect" fill="hold">
                            <p:stCondLst>
                              <p:cond delay="0"/>
                            </p:stCondLst>
                            <p:childTnLst>
                              <p:par>
                                <p:cTn id="2328" nodeType="clickEffect" fill="hold" presetClass="entr" presetID="23" presetSubtype="32">
                                  <p:stCondLst>
                                    <p:cond delay="0"/>
                                  </p:stCondLst>
                                  <p:childTnLst>
                                    <p:set>
                                      <p:cBhvr>
                                        <p:cTn id="2329" dur="1" fill="hold">
                                          <p:stCondLst>
                                            <p:cond delay="0"/>
                                          </p:stCondLst>
                                        </p:cTn>
                                        <p:tgtEl>
                                          <p:spTgt spid="1208"/>
                                        </p:tgtEl>
                                        <p:attrNameLst>
                                          <p:attrName>style.visibility</p:attrName>
                                        </p:attrNameLst>
                                      </p:cBhvr>
                                      <p:to>
                                        <p:strVal val="visible"/>
                                      </p:to>
                                    </p:set>
                                    <p:anim calcmode="lin" valueType="num">
                                      <p:cBhvr additive="repl">
                                        <p:cTn id="2330" dur="500" fill="hold"/>
                                        <p:tgtEl>
                                          <p:spTgt spid="1208"/>
                                        </p:tgtEl>
                                        <p:attrNameLst>
                                          <p:attrName>ppt_w</p:attrName>
                                        </p:attrNameLst>
                                      </p:cBhvr>
                                      <p:tavLst>
                                        <p:tav tm="0">
                                          <p:val>
                                            <p:strVal val="4*#ppt_w"/>
                                          </p:val>
                                        </p:tav>
                                        <p:tav tm="100000">
                                          <p:val>
                                            <p:strVal val="#ppt_w"/>
                                          </p:val>
                                        </p:tav>
                                      </p:tavLst>
                                    </p:anim>
                                    <p:anim calcmode="lin" valueType="num">
                                      <p:cBhvr additive="repl">
                                        <p:cTn id="2331" dur="500" fill="hold"/>
                                        <p:tgtEl>
                                          <p:spTgt spid="1208"/>
                                        </p:tgtEl>
                                        <p:attrNameLst>
                                          <p:attrName>ppt_h</p:attrName>
                                        </p:attrNameLst>
                                      </p:cBhvr>
                                      <p:tavLst>
                                        <p:tav tm="0">
                                          <p:val>
                                            <p:strVal val="4*#ppt_h"/>
                                          </p:val>
                                        </p:tav>
                                        <p:tav tm="100000">
                                          <p:val>
                                            <p:strVal val="#ppt_h"/>
                                          </p:val>
                                        </p:tav>
                                      </p:tavLst>
                                    </p:anim>
                                  </p:childTnLst>
                                </p:cTn>
                              </p:par>
                            </p:childTnLst>
                          </p:cTn>
                        </p:par>
                      </p:childTnLst>
                    </p:cTn>
                  </p:par>
                  <p:par>
                    <p:cTn id="2332" nodeType="clickEffect" fill="hold">
                      <p:stCondLst>
                        <p:cond delay="indefinite"/>
                      </p:stCondLst>
                      <p:childTnLst>
                        <p:par>
                          <p:cTn id="2333" nodeType="withEffect" fill="hold">
                            <p:stCondLst>
                              <p:cond delay="0"/>
                            </p:stCondLst>
                            <p:childTnLst>
                              <p:par>
                                <p:cTn id="2334" nodeType="clickEffect" fill="hold" presetClass="entr" presetID="9">
                                  <p:stCondLst>
                                    <p:cond delay="0"/>
                                  </p:stCondLst>
                                  <p:childTnLst>
                                    <p:set>
                                      <p:cBhvr>
                                        <p:cTn id="2335" dur="1" fill="hold">
                                          <p:stCondLst>
                                            <p:cond delay="0"/>
                                          </p:stCondLst>
                                        </p:cTn>
                                        <p:tgtEl>
                                          <p:spTgt spid="1204"/>
                                        </p:tgtEl>
                                        <p:attrNameLst>
                                          <p:attrName>style.visibility</p:attrName>
                                        </p:attrNameLst>
                                      </p:cBhvr>
                                      <p:to>
                                        <p:strVal val="visible"/>
                                      </p:to>
                                    </p:set>
                                    <p:animEffect filter="dissolve" transition="in">
                                      <p:cBhvr additive="repl">
                                        <p:cTn id="2336" dur="500"/>
                                        <p:tgtEl>
                                          <p:spTgt spid="1204"/>
                                        </p:tgtEl>
                                      </p:cBhvr>
                                    </p:animEffect>
                                  </p:childTnLst>
                                </p:cTn>
                              </p:par>
                            </p:childTnLst>
                          </p:cTn>
                        </p:par>
                      </p:childTnLst>
                    </p:cTn>
                  </p:par>
                  <p:par>
                    <p:cTn id="2337" nodeType="clickEffect" fill="hold">
                      <p:stCondLst>
                        <p:cond delay="indefinite"/>
                      </p:stCondLst>
                      <p:childTnLst>
                        <p:par>
                          <p:cTn id="2338" nodeType="withEffect" fill="hold">
                            <p:stCondLst>
                              <p:cond delay="0"/>
                            </p:stCondLst>
                            <p:childTnLst>
                              <p:par>
                                <p:cTn id="2339" nodeType="clickEffect" fill="hold" presetClass="entr" presetID="23" presetSubtype="32">
                                  <p:stCondLst>
                                    <p:cond delay="0"/>
                                  </p:stCondLst>
                                  <p:childTnLst>
                                    <p:set>
                                      <p:cBhvr>
                                        <p:cTn id="2340" dur="1" fill="hold">
                                          <p:stCondLst>
                                            <p:cond delay="0"/>
                                          </p:stCondLst>
                                        </p:cTn>
                                        <p:tgtEl>
                                          <p:spTgt spid="1209"/>
                                        </p:tgtEl>
                                        <p:attrNameLst>
                                          <p:attrName>style.visibility</p:attrName>
                                        </p:attrNameLst>
                                      </p:cBhvr>
                                      <p:to>
                                        <p:strVal val="visible"/>
                                      </p:to>
                                    </p:set>
                                    <p:anim calcmode="lin" valueType="num">
                                      <p:cBhvr additive="repl">
                                        <p:cTn id="2341" dur="500" fill="hold"/>
                                        <p:tgtEl>
                                          <p:spTgt spid="1209"/>
                                        </p:tgtEl>
                                        <p:attrNameLst>
                                          <p:attrName>ppt_w</p:attrName>
                                        </p:attrNameLst>
                                      </p:cBhvr>
                                      <p:tavLst>
                                        <p:tav tm="0">
                                          <p:val>
                                            <p:strVal val="4*#ppt_w"/>
                                          </p:val>
                                        </p:tav>
                                        <p:tav tm="100000">
                                          <p:val>
                                            <p:strVal val="#ppt_w"/>
                                          </p:val>
                                        </p:tav>
                                      </p:tavLst>
                                    </p:anim>
                                    <p:anim calcmode="lin" valueType="num">
                                      <p:cBhvr additive="repl">
                                        <p:cTn id="2342" dur="500" fill="hold"/>
                                        <p:tgtEl>
                                          <p:spTgt spid="1209"/>
                                        </p:tgtEl>
                                        <p:attrNameLst>
                                          <p:attrName>ppt_h</p:attrName>
                                        </p:attrNameLst>
                                      </p:cBhvr>
                                      <p:tavLst>
                                        <p:tav tm="0">
                                          <p:val>
                                            <p:strVal val="4*#ppt_h"/>
                                          </p:val>
                                        </p:tav>
                                        <p:tav tm="100000">
                                          <p:val>
                                            <p:strVal val="#ppt_h"/>
                                          </p:val>
                                        </p:tav>
                                      </p:tavLst>
                                    </p:anim>
                                  </p:childTnLst>
                                </p:cTn>
                              </p:par>
                            </p:childTnLst>
                          </p:cTn>
                        </p:par>
                      </p:childTnLst>
                    </p:cTn>
                  </p:par>
                  <p:par>
                    <p:cTn id="2343" nodeType="clickEffect" fill="hold">
                      <p:stCondLst>
                        <p:cond delay="indefinite"/>
                      </p:stCondLst>
                      <p:childTnLst>
                        <p:par>
                          <p:cTn id="2344" nodeType="withEffect" fill="hold">
                            <p:stCondLst>
                              <p:cond delay="0"/>
                            </p:stCondLst>
                            <p:childTnLst>
                              <p:par>
                                <p:cTn id="2345" nodeType="clickEffect" fill="hold" presetClass="entr" presetID="9">
                                  <p:stCondLst>
                                    <p:cond delay="0"/>
                                  </p:stCondLst>
                                  <p:childTnLst>
                                    <p:set>
                                      <p:cBhvr>
                                        <p:cTn id="2346" dur="1" fill="hold">
                                          <p:stCondLst>
                                            <p:cond delay="0"/>
                                          </p:stCondLst>
                                        </p:cTn>
                                        <p:tgtEl>
                                          <p:spTgt spid="1205"/>
                                        </p:tgtEl>
                                        <p:attrNameLst>
                                          <p:attrName>style.visibility</p:attrName>
                                        </p:attrNameLst>
                                      </p:cBhvr>
                                      <p:to>
                                        <p:strVal val="visible"/>
                                      </p:to>
                                    </p:set>
                                    <p:animEffect filter="dissolve" transition="in">
                                      <p:cBhvr additive="repl">
                                        <p:cTn id="2347" dur="500"/>
                                        <p:tgtEl>
                                          <p:spTgt spid="1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7"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26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F06100D4-60F5-4893-A4BA-416E50DD1951}"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26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27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1EA81AD9-495E-4342-A510-1852A2CB009A}" type="slidenum">
              <a:rPr b="0" lang="tr-TR" sz="1200" spc="-1" strike="noStrike">
                <a:solidFill>
                  <a:srgbClr val="8b8b8b"/>
                </a:solidFill>
                <a:latin typeface="Calibri"/>
              </a:rPr>
              <a:t>&lt;number&gt;</a:t>
            </a:fld>
            <a:endParaRPr b="0" lang="tr-TR" sz="1200" spc="-1" strike="noStrike">
              <a:latin typeface="Times New Roman"/>
            </a:endParaRPr>
          </a:p>
        </p:txBody>
      </p:sp>
      <p:sp>
        <p:nvSpPr>
          <p:cNvPr id="271" name="Dikdörtgen 1"/>
          <p:cNvSpPr/>
          <p:nvPr/>
        </p:nvSpPr>
        <p:spPr>
          <a:xfrm>
            <a:off x="838080" y="982080"/>
            <a:ext cx="10515240" cy="48452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152f1a"/>
                </a:solidFill>
                <a:latin typeface="Century"/>
              </a:rPr>
              <a:t>Matematikçiler nasıl çalışıyor, nasıl araştırmalar yapıyor? </a:t>
            </a:r>
            <a:endParaRPr b="0" lang="tr-TR" sz="2400" spc="-1" strike="noStrike">
              <a:latin typeface="Arial"/>
            </a:endParaRPr>
          </a:p>
          <a:p>
            <a:pPr algn="just">
              <a:lnSpc>
                <a:spcPct val="100000"/>
              </a:lnSpc>
            </a:pPr>
            <a:endParaRPr b="0" lang="tr-TR" sz="2400" spc="-1" strike="noStrike">
              <a:latin typeface="Arial"/>
            </a:endParaRPr>
          </a:p>
          <a:p>
            <a:pPr marL="285840" indent="-285840" algn="just">
              <a:lnSpc>
                <a:spcPct val="100000"/>
              </a:lnSpc>
              <a:buClr>
                <a:srgbClr val="152f1a"/>
              </a:buClr>
              <a:buFont typeface="Arial"/>
              <a:buChar char="•"/>
            </a:pPr>
            <a:r>
              <a:rPr b="0" lang="tr-TR" sz="2400" spc="-1" strike="noStrike">
                <a:solidFill>
                  <a:srgbClr val="152f1a"/>
                </a:solidFill>
                <a:latin typeface="Century"/>
              </a:rPr>
              <a:t>Bütün matematikçilerin Andrew Willes (</a:t>
            </a:r>
            <a:r>
              <a:rPr b="1" lang="tr-TR" sz="2400" spc="-1" strike="noStrike" u="sng">
                <a:solidFill>
                  <a:srgbClr val="0563c1"/>
                </a:solidFill>
                <a:uFillTx/>
                <a:latin typeface="Century"/>
                <a:hlinkClick r:id="rId2"/>
              </a:rPr>
              <a:t>Fermat</a:t>
            </a:r>
            <a:r>
              <a:rPr b="0" lang="tr-TR" sz="2400" spc="-1" strike="noStrike">
                <a:solidFill>
                  <a:srgbClr val="152f1a"/>
                </a:solidFill>
                <a:latin typeface="Century"/>
              </a:rPr>
              <a:t>’nın son teoremini ispatlayan matematikçi) gibi kendini izole ederek uzun ve gizemli bir çalışma içine girdiği söylenemez. </a:t>
            </a:r>
            <a:endParaRPr b="0" lang="tr-TR" sz="2400" spc="-1" strike="noStrike">
              <a:latin typeface="Arial"/>
            </a:endParaRPr>
          </a:p>
          <a:p>
            <a:pPr algn="just">
              <a:lnSpc>
                <a:spcPct val="100000"/>
              </a:lnSpc>
            </a:pPr>
            <a:endParaRPr b="0" lang="tr-TR" sz="2400" spc="-1" strike="noStrike">
              <a:latin typeface="Arial"/>
            </a:endParaRPr>
          </a:p>
          <a:p>
            <a:pPr marL="285840" indent="-285840" algn="just">
              <a:lnSpc>
                <a:spcPct val="100000"/>
              </a:lnSpc>
              <a:buClr>
                <a:srgbClr val="152f1a"/>
              </a:buClr>
              <a:buFont typeface="Arial"/>
              <a:buChar char="•"/>
            </a:pPr>
            <a:r>
              <a:rPr b="0" lang="tr-TR" sz="2400" spc="-1" strike="noStrike">
                <a:solidFill>
                  <a:srgbClr val="152f1a"/>
                </a:solidFill>
                <a:latin typeface="Century"/>
              </a:rPr>
              <a:t>Elbette, matematikte Willes’ın çalışması gibi şahsi çalışmalar çoğunluktadır. Ancak bu çalışmalar seminerlerde, lisansüstü derslerde, dergilerin değerlendirme süreçlerinde hakemlerden alınan geri bildirimlerin tartışılmasıyla şekillenir ve tamamlanır. </a:t>
            </a:r>
            <a:endParaRPr b="0" lang="tr-TR" sz="2400" spc="-1" strike="noStrike">
              <a:latin typeface="Arial"/>
            </a:endParaRPr>
          </a:p>
          <a:p>
            <a:pPr algn="just">
              <a:lnSpc>
                <a:spcPct val="100000"/>
              </a:lnSpc>
            </a:pPr>
            <a:endParaRPr b="0" lang="tr-TR" sz="2400" spc="-1" strike="noStrike">
              <a:latin typeface="Arial"/>
            </a:endParaRPr>
          </a:p>
          <a:p>
            <a:pPr marL="285840" indent="-285840" algn="just">
              <a:lnSpc>
                <a:spcPct val="100000"/>
              </a:lnSpc>
              <a:buClr>
                <a:srgbClr val="152f1a"/>
              </a:buClr>
              <a:buFont typeface="Arial"/>
              <a:buChar char="•"/>
            </a:pPr>
            <a:r>
              <a:rPr b="0" lang="tr-TR" sz="2400" spc="-1" strike="noStrike">
                <a:solidFill>
                  <a:srgbClr val="152f1a"/>
                </a:solidFill>
                <a:latin typeface="Century"/>
              </a:rPr>
              <a:t>Masa başında kitapların arasında şahsi olarak başlayan matematik çalışma sosyal etkileşim süreci içerisinde tamamlanmaktadır.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1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0" name="Text Box 2"/>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211" name="Text Box 3"/>
          <p:cNvSpPr/>
          <p:nvPr/>
        </p:nvSpPr>
        <p:spPr>
          <a:xfrm>
            <a:off x="1825560" y="1093680"/>
            <a:ext cx="5277960" cy="516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p</a:t>
            </a:r>
            <a:r>
              <a:rPr b="0" lang="tr-TR" sz="2400" spc="-1" strike="noStrike">
                <a:solidFill>
                  <a:srgbClr val="000000"/>
                </a:solidFill>
                <a:latin typeface="Arial"/>
              </a:rPr>
              <a:t> </a:t>
            </a:r>
            <a:r>
              <a:rPr b="1" lang="tr-TR" sz="2800" spc="-1" strike="noStrike">
                <a:solidFill>
                  <a:srgbClr val="000000"/>
                </a:solidFill>
                <a:latin typeface="Symbol"/>
              </a:rPr>
              <a:t></a:t>
            </a:r>
            <a:r>
              <a:rPr b="0" lang="tr-TR" sz="2400" spc="-1" strike="noStrike">
                <a:solidFill>
                  <a:srgbClr val="000000"/>
                </a:solidFill>
                <a:latin typeface="Arial"/>
              </a:rPr>
              <a:t> q ) v p </a:t>
            </a:r>
            <a:r>
              <a:rPr b="0" lang="tr-TR" sz="2400" spc="-1" strike="noStrike">
                <a:solidFill>
                  <a:srgbClr val="000000"/>
                </a:solidFill>
                <a:latin typeface="Symbol"/>
              </a:rPr>
              <a:t></a:t>
            </a:r>
            <a:r>
              <a:rPr b="0" lang="tr-TR" sz="2400" spc="-1" strike="noStrike">
                <a:solidFill>
                  <a:srgbClr val="000000"/>
                </a:solidFill>
                <a:latin typeface="Arial"/>
              </a:rPr>
              <a:t> 1 olduğunu gösteriniz. </a:t>
            </a:r>
            <a:endParaRPr b="0" lang="tr-TR" sz="2400" spc="-1" strike="noStrike">
              <a:latin typeface="Arial"/>
            </a:endParaRPr>
          </a:p>
        </p:txBody>
      </p:sp>
      <p:sp>
        <p:nvSpPr>
          <p:cNvPr id="1212" name="Text Box 4"/>
          <p:cNvSpPr/>
          <p:nvPr/>
        </p:nvSpPr>
        <p:spPr>
          <a:xfrm>
            <a:off x="1809720" y="170028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
        <p:nvSpPr>
          <p:cNvPr id="1213" name="Text Box 5"/>
          <p:cNvSpPr/>
          <p:nvPr/>
        </p:nvSpPr>
        <p:spPr>
          <a:xfrm>
            <a:off x="1825560" y="2205000"/>
            <a:ext cx="2253960" cy="516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p</a:t>
            </a:r>
            <a:r>
              <a:rPr b="0" lang="tr-TR" sz="2400" spc="-1" strike="noStrike">
                <a:solidFill>
                  <a:srgbClr val="000000"/>
                </a:solidFill>
                <a:latin typeface="Arial"/>
              </a:rPr>
              <a:t> </a:t>
            </a:r>
            <a:r>
              <a:rPr b="1" lang="tr-TR" sz="2800" spc="-1" strike="noStrike">
                <a:solidFill>
                  <a:srgbClr val="000000"/>
                </a:solidFill>
                <a:latin typeface="Symbol"/>
              </a:rPr>
              <a:t></a:t>
            </a:r>
            <a:r>
              <a:rPr b="0" lang="tr-TR" sz="2400" spc="-1" strike="noStrike">
                <a:solidFill>
                  <a:srgbClr val="000000"/>
                </a:solidFill>
                <a:latin typeface="Arial"/>
              </a:rPr>
              <a:t> q ) v p </a:t>
            </a:r>
            <a:r>
              <a:rPr b="0" lang="tr-TR" sz="2400" spc="-1" strike="noStrike">
                <a:solidFill>
                  <a:srgbClr val="000000"/>
                </a:solidFill>
                <a:latin typeface="Symbol"/>
              </a:rPr>
              <a:t></a:t>
            </a:r>
            <a:endParaRPr b="0" lang="tr-TR" sz="2400" spc="-1" strike="noStrike">
              <a:latin typeface="Arial"/>
            </a:endParaRPr>
          </a:p>
        </p:txBody>
      </p:sp>
      <p:sp>
        <p:nvSpPr>
          <p:cNvPr id="1214" name="Text Box 6"/>
          <p:cNvSpPr/>
          <p:nvPr/>
        </p:nvSpPr>
        <p:spPr>
          <a:xfrm>
            <a:off x="3986280" y="2211480"/>
            <a:ext cx="1821960" cy="516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a:t>
            </a:r>
            <a:r>
              <a:rPr b="0" lang="tr-TR" sz="2800" spc="-1" strike="noStrike">
                <a:solidFill>
                  <a:srgbClr val="000000"/>
                </a:solidFill>
                <a:latin typeface="Arial"/>
              </a:rPr>
              <a:t>v</a:t>
            </a:r>
            <a:r>
              <a:rPr b="0" lang="tr-TR" sz="2400" spc="-1" strike="noStrike">
                <a:solidFill>
                  <a:srgbClr val="000000"/>
                </a:solidFill>
                <a:latin typeface="Arial"/>
              </a:rPr>
              <a:t> q ) v p</a:t>
            </a:r>
            <a:endParaRPr b="0" lang="tr-TR" sz="2400" spc="-1" strike="noStrike">
              <a:latin typeface="Arial"/>
            </a:endParaRPr>
          </a:p>
        </p:txBody>
      </p:sp>
      <p:sp>
        <p:nvSpPr>
          <p:cNvPr id="1215" name="Text Box 8"/>
          <p:cNvSpPr/>
          <p:nvPr/>
        </p:nvSpPr>
        <p:spPr>
          <a:xfrm>
            <a:off x="3622680" y="2757600"/>
            <a:ext cx="2325240" cy="516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a:t>
            </a:r>
            <a:r>
              <a:rPr b="0" lang="tr-TR" sz="2800" spc="-1" strike="noStrike">
                <a:solidFill>
                  <a:srgbClr val="000000"/>
                </a:solidFill>
                <a:latin typeface="Arial"/>
              </a:rPr>
              <a:t>v</a:t>
            </a:r>
            <a:r>
              <a:rPr b="0" lang="tr-TR" sz="2400" spc="-1" strike="noStrike">
                <a:solidFill>
                  <a:srgbClr val="000000"/>
                </a:solidFill>
                <a:latin typeface="Arial"/>
              </a:rPr>
              <a:t> p ) v q</a:t>
            </a:r>
            <a:endParaRPr b="0" lang="tr-TR" sz="2400" spc="-1" strike="noStrike">
              <a:latin typeface="Arial"/>
            </a:endParaRPr>
          </a:p>
        </p:txBody>
      </p:sp>
      <p:sp>
        <p:nvSpPr>
          <p:cNvPr id="1216" name="Text Box 9"/>
          <p:cNvSpPr/>
          <p:nvPr/>
        </p:nvSpPr>
        <p:spPr>
          <a:xfrm>
            <a:off x="3625920" y="3316320"/>
            <a:ext cx="232524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1</a:t>
            </a:r>
            <a:r>
              <a:rPr b="0" lang="tr-TR" sz="2400" spc="-1" strike="noStrike">
                <a:solidFill>
                  <a:srgbClr val="000000"/>
                </a:solidFill>
                <a:latin typeface="Arial"/>
              </a:rPr>
              <a:t> v q</a:t>
            </a:r>
            <a:endParaRPr b="0" lang="tr-TR" sz="2400" spc="-1" strike="noStrike">
              <a:latin typeface="Arial"/>
            </a:endParaRPr>
          </a:p>
        </p:txBody>
      </p:sp>
      <p:sp>
        <p:nvSpPr>
          <p:cNvPr id="1217" name="Text Box 10"/>
          <p:cNvSpPr/>
          <p:nvPr/>
        </p:nvSpPr>
        <p:spPr>
          <a:xfrm>
            <a:off x="3648240" y="3789360"/>
            <a:ext cx="74412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1</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2348" dur="indefinite" restart="never" nodeType="tmRoot">
          <p:childTnLst>
            <p:seq>
              <p:cTn id="2349" dur="indefinite" nodeType="mainSeq">
                <p:childTnLst>
                  <p:par>
                    <p:cTn id="2350" nodeType="clickEffect" fill="hold">
                      <p:stCondLst>
                        <p:cond delay="indefinite"/>
                      </p:stCondLst>
                      <p:childTnLst>
                        <p:par>
                          <p:cTn id="2351" nodeType="withEffect" fill="hold">
                            <p:stCondLst>
                              <p:cond delay="0"/>
                            </p:stCondLst>
                            <p:childTnLst>
                              <p:par>
                                <p:cTn id="2352" nodeType="clickEffect" fill="hold" presetClass="entr" presetID="23" presetSubtype="16">
                                  <p:stCondLst>
                                    <p:cond delay="0"/>
                                  </p:stCondLst>
                                  <p:childTnLst>
                                    <p:set>
                                      <p:cBhvr>
                                        <p:cTn id="2353" dur="1" fill="hold">
                                          <p:stCondLst>
                                            <p:cond delay="0"/>
                                          </p:stCondLst>
                                        </p:cTn>
                                        <p:tgtEl>
                                          <p:spTgt spid="1210"/>
                                        </p:tgtEl>
                                        <p:attrNameLst>
                                          <p:attrName>style.visibility</p:attrName>
                                        </p:attrNameLst>
                                      </p:cBhvr>
                                      <p:to>
                                        <p:strVal val="visible"/>
                                      </p:to>
                                    </p:set>
                                    <p:anim calcmode="lin" valueType="num">
                                      <p:cBhvr additive="repl">
                                        <p:cTn id="2354" dur="500" fill="hold"/>
                                        <p:tgtEl>
                                          <p:spTgt spid="1210"/>
                                        </p:tgtEl>
                                        <p:attrNameLst>
                                          <p:attrName>ppt_w</p:attrName>
                                        </p:attrNameLst>
                                      </p:cBhvr>
                                      <p:tavLst>
                                        <p:tav tm="0">
                                          <p:val>
                                            <p:fltVal val="0"/>
                                          </p:val>
                                        </p:tav>
                                        <p:tav tm="100000">
                                          <p:val>
                                            <p:strVal val="#ppt_w"/>
                                          </p:val>
                                        </p:tav>
                                      </p:tavLst>
                                    </p:anim>
                                    <p:anim calcmode="lin" valueType="num">
                                      <p:cBhvr additive="repl">
                                        <p:cTn id="2355" dur="500" fill="hold"/>
                                        <p:tgtEl>
                                          <p:spTgt spid="1210"/>
                                        </p:tgtEl>
                                        <p:attrNameLst>
                                          <p:attrName>ppt_h</p:attrName>
                                        </p:attrNameLst>
                                      </p:cBhvr>
                                      <p:tavLst>
                                        <p:tav tm="0">
                                          <p:val>
                                            <p:fltVal val="0"/>
                                          </p:val>
                                        </p:tav>
                                        <p:tav tm="100000">
                                          <p:val>
                                            <p:strVal val="#ppt_h"/>
                                          </p:val>
                                        </p:tav>
                                      </p:tavLst>
                                    </p:anim>
                                  </p:childTnLst>
                                </p:cTn>
                              </p:par>
                            </p:childTnLst>
                          </p:cTn>
                        </p:par>
                      </p:childTnLst>
                    </p:cTn>
                  </p:par>
                  <p:par>
                    <p:cTn id="2356" nodeType="clickEffect" fill="hold">
                      <p:stCondLst>
                        <p:cond delay="indefinite"/>
                      </p:stCondLst>
                      <p:childTnLst>
                        <p:par>
                          <p:cTn id="2357" nodeType="withEffect" fill="hold">
                            <p:stCondLst>
                              <p:cond delay="0"/>
                            </p:stCondLst>
                            <p:childTnLst>
                              <p:par>
                                <p:cTn id="2358" nodeType="clickEffect" fill="hold" presetClass="entr" presetID="9">
                                  <p:stCondLst>
                                    <p:cond delay="0"/>
                                  </p:stCondLst>
                                  <p:childTnLst>
                                    <p:set>
                                      <p:cBhvr>
                                        <p:cTn id="2359" dur="1" fill="hold">
                                          <p:stCondLst>
                                            <p:cond delay="0"/>
                                          </p:stCondLst>
                                        </p:cTn>
                                        <p:tgtEl>
                                          <p:spTgt spid="1211"/>
                                        </p:tgtEl>
                                        <p:attrNameLst>
                                          <p:attrName>style.visibility</p:attrName>
                                        </p:attrNameLst>
                                      </p:cBhvr>
                                      <p:to>
                                        <p:strVal val="visible"/>
                                      </p:to>
                                    </p:set>
                                    <p:animEffect filter="dissolve" transition="in">
                                      <p:cBhvr additive="repl">
                                        <p:cTn id="2360" dur="500"/>
                                        <p:tgtEl>
                                          <p:spTgt spid="1211"/>
                                        </p:tgtEl>
                                      </p:cBhvr>
                                    </p:animEffect>
                                  </p:childTnLst>
                                </p:cTn>
                              </p:par>
                            </p:childTnLst>
                          </p:cTn>
                        </p:par>
                      </p:childTnLst>
                    </p:cTn>
                  </p:par>
                  <p:par>
                    <p:cTn id="2361" nodeType="clickEffect" fill="hold">
                      <p:stCondLst>
                        <p:cond delay="indefinite"/>
                      </p:stCondLst>
                      <p:childTnLst>
                        <p:par>
                          <p:cTn id="2362" nodeType="withEffect" fill="hold">
                            <p:stCondLst>
                              <p:cond delay="0"/>
                            </p:stCondLst>
                            <p:childTnLst>
                              <p:par>
                                <p:cTn id="2363" nodeType="clickEffect" fill="hold" presetClass="entr" presetID="23" presetSubtype="16">
                                  <p:stCondLst>
                                    <p:cond delay="0"/>
                                  </p:stCondLst>
                                  <p:childTnLst>
                                    <p:set>
                                      <p:cBhvr>
                                        <p:cTn id="2364" dur="1" fill="hold">
                                          <p:stCondLst>
                                            <p:cond delay="0"/>
                                          </p:stCondLst>
                                        </p:cTn>
                                        <p:tgtEl>
                                          <p:spTgt spid="1212"/>
                                        </p:tgtEl>
                                        <p:attrNameLst>
                                          <p:attrName>style.visibility</p:attrName>
                                        </p:attrNameLst>
                                      </p:cBhvr>
                                      <p:to>
                                        <p:strVal val="visible"/>
                                      </p:to>
                                    </p:set>
                                    <p:anim calcmode="lin" valueType="num">
                                      <p:cBhvr additive="repl">
                                        <p:cTn id="2365" dur="500" fill="hold"/>
                                        <p:tgtEl>
                                          <p:spTgt spid="1212"/>
                                        </p:tgtEl>
                                        <p:attrNameLst>
                                          <p:attrName>ppt_w</p:attrName>
                                        </p:attrNameLst>
                                      </p:cBhvr>
                                      <p:tavLst>
                                        <p:tav tm="0">
                                          <p:val>
                                            <p:fltVal val="0"/>
                                          </p:val>
                                        </p:tav>
                                        <p:tav tm="100000">
                                          <p:val>
                                            <p:strVal val="#ppt_w"/>
                                          </p:val>
                                        </p:tav>
                                      </p:tavLst>
                                    </p:anim>
                                    <p:anim calcmode="lin" valueType="num">
                                      <p:cBhvr additive="repl">
                                        <p:cTn id="2366" dur="500" fill="hold"/>
                                        <p:tgtEl>
                                          <p:spTgt spid="1212"/>
                                        </p:tgtEl>
                                        <p:attrNameLst>
                                          <p:attrName>ppt_h</p:attrName>
                                        </p:attrNameLst>
                                      </p:cBhvr>
                                      <p:tavLst>
                                        <p:tav tm="0">
                                          <p:val>
                                            <p:fltVal val="0"/>
                                          </p:val>
                                        </p:tav>
                                        <p:tav tm="100000">
                                          <p:val>
                                            <p:strVal val="#ppt_h"/>
                                          </p:val>
                                        </p:tav>
                                      </p:tavLst>
                                    </p:anim>
                                  </p:childTnLst>
                                </p:cTn>
                              </p:par>
                            </p:childTnLst>
                          </p:cTn>
                        </p:par>
                      </p:childTnLst>
                    </p:cTn>
                  </p:par>
                  <p:par>
                    <p:cTn id="2367" nodeType="clickEffect" fill="hold">
                      <p:stCondLst>
                        <p:cond delay="indefinite"/>
                      </p:stCondLst>
                      <p:childTnLst>
                        <p:par>
                          <p:cTn id="2368" nodeType="withEffect" fill="hold">
                            <p:stCondLst>
                              <p:cond delay="0"/>
                            </p:stCondLst>
                            <p:childTnLst>
                              <p:par>
                                <p:cTn id="2369" nodeType="clickEffect" fill="hold" presetClass="entr" presetID="9">
                                  <p:stCondLst>
                                    <p:cond delay="0"/>
                                  </p:stCondLst>
                                  <p:childTnLst>
                                    <p:set>
                                      <p:cBhvr>
                                        <p:cTn id="2370" dur="1" fill="hold">
                                          <p:stCondLst>
                                            <p:cond delay="0"/>
                                          </p:stCondLst>
                                        </p:cTn>
                                        <p:tgtEl>
                                          <p:spTgt spid="1213"/>
                                        </p:tgtEl>
                                        <p:attrNameLst>
                                          <p:attrName>style.visibility</p:attrName>
                                        </p:attrNameLst>
                                      </p:cBhvr>
                                      <p:to>
                                        <p:strVal val="visible"/>
                                      </p:to>
                                    </p:set>
                                    <p:animEffect filter="dissolve" transition="in">
                                      <p:cBhvr additive="repl">
                                        <p:cTn id="2371" dur="500"/>
                                        <p:tgtEl>
                                          <p:spTgt spid="1213"/>
                                        </p:tgtEl>
                                      </p:cBhvr>
                                    </p:animEffect>
                                  </p:childTnLst>
                                </p:cTn>
                              </p:par>
                            </p:childTnLst>
                          </p:cTn>
                        </p:par>
                      </p:childTnLst>
                    </p:cTn>
                  </p:par>
                  <p:par>
                    <p:cTn id="2372" nodeType="clickEffect" fill="hold">
                      <p:stCondLst>
                        <p:cond delay="indefinite"/>
                      </p:stCondLst>
                      <p:childTnLst>
                        <p:par>
                          <p:cTn id="2373" nodeType="withEffect" fill="hold">
                            <p:stCondLst>
                              <p:cond delay="0"/>
                            </p:stCondLst>
                            <p:childTnLst>
                              <p:par>
                                <p:cTn id="2374" nodeType="clickEffect" fill="hold" presetClass="entr" presetID="9">
                                  <p:stCondLst>
                                    <p:cond delay="0"/>
                                  </p:stCondLst>
                                  <p:childTnLst>
                                    <p:set>
                                      <p:cBhvr>
                                        <p:cTn id="2375" dur="1" fill="hold">
                                          <p:stCondLst>
                                            <p:cond delay="0"/>
                                          </p:stCondLst>
                                        </p:cTn>
                                        <p:tgtEl>
                                          <p:spTgt spid="1214"/>
                                        </p:tgtEl>
                                        <p:attrNameLst>
                                          <p:attrName>style.visibility</p:attrName>
                                        </p:attrNameLst>
                                      </p:cBhvr>
                                      <p:to>
                                        <p:strVal val="visible"/>
                                      </p:to>
                                    </p:set>
                                    <p:animEffect filter="dissolve" transition="in">
                                      <p:cBhvr additive="repl">
                                        <p:cTn id="2376" dur="500"/>
                                        <p:tgtEl>
                                          <p:spTgt spid="1214"/>
                                        </p:tgtEl>
                                      </p:cBhvr>
                                    </p:animEffect>
                                  </p:childTnLst>
                                </p:cTn>
                              </p:par>
                            </p:childTnLst>
                          </p:cTn>
                        </p:par>
                      </p:childTnLst>
                    </p:cTn>
                  </p:par>
                  <p:par>
                    <p:cTn id="2377" nodeType="clickEffect" fill="hold">
                      <p:stCondLst>
                        <p:cond delay="indefinite"/>
                      </p:stCondLst>
                      <p:childTnLst>
                        <p:par>
                          <p:cTn id="2378" nodeType="withEffect" fill="hold">
                            <p:stCondLst>
                              <p:cond delay="0"/>
                            </p:stCondLst>
                            <p:childTnLst>
                              <p:par>
                                <p:cTn id="2379" nodeType="clickEffect" fill="hold" presetClass="entr" presetID="9">
                                  <p:stCondLst>
                                    <p:cond delay="0"/>
                                  </p:stCondLst>
                                  <p:childTnLst>
                                    <p:set>
                                      <p:cBhvr>
                                        <p:cTn id="2380" dur="1" fill="hold">
                                          <p:stCondLst>
                                            <p:cond delay="0"/>
                                          </p:stCondLst>
                                        </p:cTn>
                                        <p:tgtEl>
                                          <p:spTgt spid="1215"/>
                                        </p:tgtEl>
                                        <p:attrNameLst>
                                          <p:attrName>style.visibility</p:attrName>
                                        </p:attrNameLst>
                                      </p:cBhvr>
                                      <p:to>
                                        <p:strVal val="visible"/>
                                      </p:to>
                                    </p:set>
                                    <p:animEffect filter="dissolve" transition="in">
                                      <p:cBhvr additive="repl">
                                        <p:cTn id="2381" dur="500"/>
                                        <p:tgtEl>
                                          <p:spTgt spid="1215"/>
                                        </p:tgtEl>
                                      </p:cBhvr>
                                    </p:animEffect>
                                  </p:childTnLst>
                                </p:cTn>
                              </p:par>
                            </p:childTnLst>
                          </p:cTn>
                        </p:par>
                      </p:childTnLst>
                    </p:cTn>
                  </p:par>
                  <p:par>
                    <p:cTn id="2382" nodeType="clickEffect" fill="hold">
                      <p:stCondLst>
                        <p:cond delay="indefinite"/>
                      </p:stCondLst>
                      <p:childTnLst>
                        <p:par>
                          <p:cTn id="2383" nodeType="withEffect" fill="hold">
                            <p:stCondLst>
                              <p:cond delay="0"/>
                            </p:stCondLst>
                            <p:childTnLst>
                              <p:par>
                                <p:cTn id="2384" nodeType="clickEffect" fill="hold" presetClass="entr" presetID="9">
                                  <p:stCondLst>
                                    <p:cond delay="0"/>
                                  </p:stCondLst>
                                  <p:childTnLst>
                                    <p:set>
                                      <p:cBhvr>
                                        <p:cTn id="2385" dur="1" fill="hold">
                                          <p:stCondLst>
                                            <p:cond delay="0"/>
                                          </p:stCondLst>
                                        </p:cTn>
                                        <p:tgtEl>
                                          <p:spTgt spid="1216"/>
                                        </p:tgtEl>
                                        <p:attrNameLst>
                                          <p:attrName>style.visibility</p:attrName>
                                        </p:attrNameLst>
                                      </p:cBhvr>
                                      <p:to>
                                        <p:strVal val="visible"/>
                                      </p:to>
                                    </p:set>
                                    <p:animEffect filter="dissolve" transition="in">
                                      <p:cBhvr additive="repl">
                                        <p:cTn id="2386" dur="500"/>
                                        <p:tgtEl>
                                          <p:spTgt spid="1216"/>
                                        </p:tgtEl>
                                      </p:cBhvr>
                                    </p:animEffect>
                                  </p:childTnLst>
                                </p:cTn>
                              </p:par>
                            </p:childTnLst>
                          </p:cTn>
                        </p:par>
                      </p:childTnLst>
                    </p:cTn>
                  </p:par>
                  <p:par>
                    <p:cTn id="2387" nodeType="clickEffect" fill="hold">
                      <p:stCondLst>
                        <p:cond delay="indefinite"/>
                      </p:stCondLst>
                      <p:childTnLst>
                        <p:par>
                          <p:cTn id="2388" nodeType="withEffect" fill="hold">
                            <p:stCondLst>
                              <p:cond delay="0"/>
                            </p:stCondLst>
                            <p:childTnLst>
                              <p:par>
                                <p:cTn id="2389" nodeType="clickEffect" fill="hold" presetClass="entr" presetID="9">
                                  <p:stCondLst>
                                    <p:cond delay="0"/>
                                  </p:stCondLst>
                                  <p:childTnLst>
                                    <p:set>
                                      <p:cBhvr>
                                        <p:cTn id="2390" dur="1" fill="hold">
                                          <p:stCondLst>
                                            <p:cond delay="0"/>
                                          </p:stCondLst>
                                        </p:cTn>
                                        <p:tgtEl>
                                          <p:spTgt spid="1217"/>
                                        </p:tgtEl>
                                        <p:attrNameLst>
                                          <p:attrName>style.visibility</p:attrName>
                                        </p:attrNameLst>
                                      </p:cBhvr>
                                      <p:to>
                                        <p:strVal val="visible"/>
                                      </p:to>
                                    </p:set>
                                    <p:animEffect filter="dissolve" transition="in">
                                      <p:cBhvr additive="repl">
                                        <p:cTn id="2391" dur="500"/>
                                        <p:tgtEl>
                                          <p:spTgt spid="1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8" name="Picture 4" descr=""/>
          <p:cNvPicPr/>
          <p:nvPr/>
        </p:nvPicPr>
        <p:blipFill>
          <a:blip r:embed="rId1"/>
          <a:stretch/>
        </p:blipFill>
        <p:spPr>
          <a:xfrm>
            <a:off x="1805040" y="1125360"/>
            <a:ext cx="7345080" cy="588600"/>
          </a:xfrm>
          <a:prstGeom prst="rect">
            <a:avLst/>
          </a:prstGeom>
          <a:ln w="0">
            <a:noFill/>
          </a:ln>
        </p:spPr>
      </p:pic>
      <p:sp>
        <p:nvSpPr>
          <p:cNvPr id="1219" name="Text Box 2"/>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220" name="Text Box 4"/>
          <p:cNvSpPr/>
          <p:nvPr/>
        </p:nvSpPr>
        <p:spPr>
          <a:xfrm>
            <a:off x="1809720" y="170028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pic>
        <p:nvPicPr>
          <p:cNvPr id="1221" name="Picture 7" descr=""/>
          <p:cNvPicPr/>
          <p:nvPr/>
        </p:nvPicPr>
        <p:blipFill>
          <a:blip r:embed="rId2"/>
          <a:stretch/>
        </p:blipFill>
        <p:spPr>
          <a:xfrm>
            <a:off x="1847880" y="2276640"/>
            <a:ext cx="3960360" cy="1893600"/>
          </a:xfrm>
          <a:prstGeom prst="rect">
            <a:avLst/>
          </a:prstGeom>
          <a:ln w="0">
            <a:noFill/>
          </a:ln>
        </p:spPr>
      </p:pic>
    </p:spTree>
  </p:cSld>
  <mc:AlternateContent>
    <mc:Choice Requires="p14">
      <p:transition spd="slow" p14:dur="2000"/>
    </mc:Choice>
    <mc:Fallback>
      <p:transition spd="slow"/>
    </mc:Fallback>
  </mc:AlternateContent>
  <p:timing>
    <p:tnLst>
      <p:par>
        <p:cTn id="2392" dur="indefinite" restart="never" nodeType="tmRoot">
          <p:childTnLst>
            <p:seq>
              <p:cTn id="2393" dur="indefinite" nodeType="mainSeq">
                <p:childTnLst>
                  <p:par>
                    <p:cTn id="2394" nodeType="clickEffect" fill="hold">
                      <p:stCondLst>
                        <p:cond delay="indefinite"/>
                      </p:stCondLst>
                      <p:childTnLst>
                        <p:par>
                          <p:cTn id="2395" nodeType="withEffect" fill="hold">
                            <p:stCondLst>
                              <p:cond delay="0"/>
                            </p:stCondLst>
                            <p:childTnLst>
                              <p:par>
                                <p:cTn id="2396" nodeType="clickEffect" fill="hold" presetClass="entr" presetID="23" presetSubtype="16">
                                  <p:stCondLst>
                                    <p:cond delay="0"/>
                                  </p:stCondLst>
                                  <p:childTnLst>
                                    <p:set>
                                      <p:cBhvr>
                                        <p:cTn id="2397" dur="1" fill="hold">
                                          <p:stCondLst>
                                            <p:cond delay="0"/>
                                          </p:stCondLst>
                                        </p:cTn>
                                        <p:tgtEl>
                                          <p:spTgt spid="1219"/>
                                        </p:tgtEl>
                                        <p:attrNameLst>
                                          <p:attrName>style.visibility</p:attrName>
                                        </p:attrNameLst>
                                      </p:cBhvr>
                                      <p:to>
                                        <p:strVal val="visible"/>
                                      </p:to>
                                    </p:set>
                                    <p:anim calcmode="lin" valueType="num">
                                      <p:cBhvr additive="repl">
                                        <p:cTn id="2398" dur="500" fill="hold"/>
                                        <p:tgtEl>
                                          <p:spTgt spid="1219"/>
                                        </p:tgtEl>
                                        <p:attrNameLst>
                                          <p:attrName>ppt_w</p:attrName>
                                        </p:attrNameLst>
                                      </p:cBhvr>
                                      <p:tavLst>
                                        <p:tav tm="0">
                                          <p:val>
                                            <p:fltVal val="0"/>
                                          </p:val>
                                        </p:tav>
                                        <p:tav tm="100000">
                                          <p:val>
                                            <p:strVal val="#ppt_w"/>
                                          </p:val>
                                        </p:tav>
                                      </p:tavLst>
                                    </p:anim>
                                    <p:anim calcmode="lin" valueType="num">
                                      <p:cBhvr additive="repl">
                                        <p:cTn id="2399" dur="500" fill="hold"/>
                                        <p:tgtEl>
                                          <p:spTgt spid="1219"/>
                                        </p:tgtEl>
                                        <p:attrNameLst>
                                          <p:attrName>ppt_h</p:attrName>
                                        </p:attrNameLst>
                                      </p:cBhvr>
                                      <p:tavLst>
                                        <p:tav tm="0">
                                          <p:val>
                                            <p:fltVal val="0"/>
                                          </p:val>
                                        </p:tav>
                                        <p:tav tm="100000">
                                          <p:val>
                                            <p:strVal val="#ppt_h"/>
                                          </p:val>
                                        </p:tav>
                                      </p:tavLst>
                                    </p:anim>
                                  </p:childTnLst>
                                </p:cTn>
                              </p:par>
                            </p:childTnLst>
                          </p:cTn>
                        </p:par>
                      </p:childTnLst>
                    </p:cTn>
                  </p:par>
                  <p:par>
                    <p:cTn id="2400" nodeType="clickEffect" fill="hold">
                      <p:stCondLst>
                        <p:cond delay="indefinite"/>
                      </p:stCondLst>
                      <p:childTnLst>
                        <p:par>
                          <p:cTn id="2401" nodeType="withEffect" fill="hold">
                            <p:stCondLst>
                              <p:cond delay="0"/>
                            </p:stCondLst>
                            <p:childTnLst>
                              <p:par>
                                <p:cTn id="2402" nodeType="clickEffect" fill="hold" presetClass="entr" presetID="9">
                                  <p:stCondLst>
                                    <p:cond delay="0"/>
                                  </p:stCondLst>
                                  <p:childTnLst>
                                    <p:set>
                                      <p:cBhvr>
                                        <p:cTn id="2403" dur="1" fill="hold">
                                          <p:stCondLst>
                                            <p:cond delay="0"/>
                                          </p:stCondLst>
                                        </p:cTn>
                                        <p:tgtEl>
                                          <p:spTgt spid="1218"/>
                                        </p:tgtEl>
                                        <p:attrNameLst>
                                          <p:attrName>style.visibility</p:attrName>
                                        </p:attrNameLst>
                                      </p:cBhvr>
                                      <p:to>
                                        <p:strVal val="visible"/>
                                      </p:to>
                                    </p:set>
                                    <p:animEffect filter="dissolve" transition="in">
                                      <p:cBhvr additive="repl">
                                        <p:cTn id="2404" dur="500"/>
                                        <p:tgtEl>
                                          <p:spTgt spid="1218"/>
                                        </p:tgtEl>
                                      </p:cBhvr>
                                    </p:animEffect>
                                  </p:childTnLst>
                                </p:cTn>
                              </p:par>
                            </p:childTnLst>
                          </p:cTn>
                        </p:par>
                      </p:childTnLst>
                    </p:cTn>
                  </p:par>
                  <p:par>
                    <p:cTn id="2405" nodeType="clickEffect" fill="hold">
                      <p:stCondLst>
                        <p:cond delay="indefinite"/>
                      </p:stCondLst>
                      <p:childTnLst>
                        <p:par>
                          <p:cTn id="2406" nodeType="withEffect" fill="hold">
                            <p:stCondLst>
                              <p:cond delay="0"/>
                            </p:stCondLst>
                            <p:childTnLst>
                              <p:par>
                                <p:cTn id="2407" nodeType="clickEffect" fill="hold" presetClass="entr" presetID="23" presetSubtype="16">
                                  <p:stCondLst>
                                    <p:cond delay="0"/>
                                  </p:stCondLst>
                                  <p:childTnLst>
                                    <p:set>
                                      <p:cBhvr>
                                        <p:cTn id="2408" dur="1" fill="hold">
                                          <p:stCondLst>
                                            <p:cond delay="0"/>
                                          </p:stCondLst>
                                        </p:cTn>
                                        <p:tgtEl>
                                          <p:spTgt spid="1220"/>
                                        </p:tgtEl>
                                        <p:attrNameLst>
                                          <p:attrName>style.visibility</p:attrName>
                                        </p:attrNameLst>
                                      </p:cBhvr>
                                      <p:to>
                                        <p:strVal val="visible"/>
                                      </p:to>
                                    </p:set>
                                    <p:anim calcmode="lin" valueType="num">
                                      <p:cBhvr additive="repl">
                                        <p:cTn id="2409" dur="500" fill="hold"/>
                                        <p:tgtEl>
                                          <p:spTgt spid="1220"/>
                                        </p:tgtEl>
                                        <p:attrNameLst>
                                          <p:attrName>ppt_w</p:attrName>
                                        </p:attrNameLst>
                                      </p:cBhvr>
                                      <p:tavLst>
                                        <p:tav tm="0">
                                          <p:val>
                                            <p:fltVal val="0"/>
                                          </p:val>
                                        </p:tav>
                                        <p:tav tm="100000">
                                          <p:val>
                                            <p:strVal val="#ppt_w"/>
                                          </p:val>
                                        </p:tav>
                                      </p:tavLst>
                                    </p:anim>
                                    <p:anim calcmode="lin" valueType="num">
                                      <p:cBhvr additive="repl">
                                        <p:cTn id="2410" dur="500" fill="hold"/>
                                        <p:tgtEl>
                                          <p:spTgt spid="1220"/>
                                        </p:tgtEl>
                                        <p:attrNameLst>
                                          <p:attrName>ppt_h</p:attrName>
                                        </p:attrNameLst>
                                      </p:cBhvr>
                                      <p:tavLst>
                                        <p:tav tm="0">
                                          <p:val>
                                            <p:fltVal val="0"/>
                                          </p:val>
                                        </p:tav>
                                        <p:tav tm="100000">
                                          <p:val>
                                            <p:strVal val="#ppt_h"/>
                                          </p:val>
                                        </p:tav>
                                      </p:tavLst>
                                    </p:anim>
                                  </p:childTnLst>
                                </p:cTn>
                              </p:par>
                            </p:childTnLst>
                          </p:cTn>
                        </p:par>
                      </p:childTnLst>
                    </p:cTn>
                  </p:par>
                  <p:par>
                    <p:cTn id="2411" nodeType="clickEffect" fill="hold">
                      <p:stCondLst>
                        <p:cond delay="indefinite"/>
                      </p:stCondLst>
                      <p:childTnLst>
                        <p:par>
                          <p:cTn id="2412" nodeType="withEffect" fill="hold">
                            <p:stCondLst>
                              <p:cond delay="0"/>
                            </p:stCondLst>
                            <p:childTnLst>
                              <p:par>
                                <p:cTn id="2413" nodeType="clickEffect" fill="hold" presetClass="entr" presetID="9">
                                  <p:stCondLst>
                                    <p:cond delay="0"/>
                                  </p:stCondLst>
                                  <p:childTnLst>
                                    <p:set>
                                      <p:cBhvr>
                                        <p:cTn id="2414" dur="1" fill="hold">
                                          <p:stCondLst>
                                            <p:cond delay="0"/>
                                          </p:stCondLst>
                                        </p:cTn>
                                        <p:tgtEl>
                                          <p:spTgt spid="1221"/>
                                        </p:tgtEl>
                                        <p:attrNameLst>
                                          <p:attrName>style.visibility</p:attrName>
                                        </p:attrNameLst>
                                      </p:cBhvr>
                                      <p:to>
                                        <p:strVal val="visible"/>
                                      </p:to>
                                    </p:set>
                                    <p:animEffect filter="dissolve" transition="in">
                                      <p:cBhvr additive="repl">
                                        <p:cTn id="2415" dur="500"/>
                                        <p:tgtEl>
                                          <p:spTgt spid="1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2" name="Text Box 2"/>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223" name="Text Box 4"/>
          <p:cNvSpPr/>
          <p:nvPr/>
        </p:nvSpPr>
        <p:spPr>
          <a:xfrm>
            <a:off x="1809720" y="173196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pic>
        <p:nvPicPr>
          <p:cNvPr id="1224" name="Picture 6" descr=""/>
          <p:cNvPicPr/>
          <p:nvPr/>
        </p:nvPicPr>
        <p:blipFill>
          <a:blip r:embed="rId1"/>
          <a:stretch/>
        </p:blipFill>
        <p:spPr>
          <a:xfrm>
            <a:off x="1847880" y="1234800"/>
            <a:ext cx="7530840" cy="555120"/>
          </a:xfrm>
          <a:prstGeom prst="rect">
            <a:avLst/>
          </a:prstGeom>
          <a:ln w="0">
            <a:noFill/>
          </a:ln>
        </p:spPr>
      </p:pic>
      <p:pic>
        <p:nvPicPr>
          <p:cNvPr id="1225" name="Picture 7" descr=""/>
          <p:cNvPicPr/>
          <p:nvPr/>
        </p:nvPicPr>
        <p:blipFill>
          <a:blip r:embed="rId2"/>
          <a:stretch/>
        </p:blipFill>
        <p:spPr>
          <a:xfrm>
            <a:off x="1847880" y="2276640"/>
            <a:ext cx="4535280" cy="2409480"/>
          </a:xfrm>
          <a:prstGeom prst="rect">
            <a:avLst/>
          </a:prstGeom>
          <a:ln w="0">
            <a:noFill/>
          </a:ln>
        </p:spPr>
      </p:pic>
    </p:spTree>
  </p:cSld>
  <mc:AlternateContent>
    <mc:Choice Requires="p14">
      <p:transition spd="slow" p14:dur="2000"/>
    </mc:Choice>
    <mc:Fallback>
      <p:transition spd="slow"/>
    </mc:Fallback>
  </mc:AlternateContent>
  <p:timing>
    <p:tnLst>
      <p:par>
        <p:cTn id="2416" dur="indefinite" restart="never" nodeType="tmRoot">
          <p:childTnLst>
            <p:seq>
              <p:cTn id="2417" dur="indefinite" nodeType="mainSeq">
                <p:childTnLst>
                  <p:par>
                    <p:cTn id="2418" nodeType="clickEffect" fill="hold">
                      <p:stCondLst>
                        <p:cond delay="indefinite"/>
                      </p:stCondLst>
                      <p:childTnLst>
                        <p:par>
                          <p:cTn id="2419" nodeType="withEffect" fill="hold">
                            <p:stCondLst>
                              <p:cond delay="0"/>
                            </p:stCondLst>
                            <p:childTnLst>
                              <p:par>
                                <p:cTn id="2420" nodeType="clickEffect" fill="hold" presetClass="entr" presetID="23" presetSubtype="16">
                                  <p:stCondLst>
                                    <p:cond delay="0"/>
                                  </p:stCondLst>
                                  <p:childTnLst>
                                    <p:set>
                                      <p:cBhvr>
                                        <p:cTn id="2421" dur="1" fill="hold">
                                          <p:stCondLst>
                                            <p:cond delay="0"/>
                                          </p:stCondLst>
                                        </p:cTn>
                                        <p:tgtEl>
                                          <p:spTgt spid="1222"/>
                                        </p:tgtEl>
                                        <p:attrNameLst>
                                          <p:attrName>style.visibility</p:attrName>
                                        </p:attrNameLst>
                                      </p:cBhvr>
                                      <p:to>
                                        <p:strVal val="visible"/>
                                      </p:to>
                                    </p:set>
                                    <p:anim calcmode="lin" valueType="num">
                                      <p:cBhvr additive="repl">
                                        <p:cTn id="2422" dur="500" fill="hold"/>
                                        <p:tgtEl>
                                          <p:spTgt spid="1222"/>
                                        </p:tgtEl>
                                        <p:attrNameLst>
                                          <p:attrName>ppt_w</p:attrName>
                                        </p:attrNameLst>
                                      </p:cBhvr>
                                      <p:tavLst>
                                        <p:tav tm="0">
                                          <p:val>
                                            <p:fltVal val="0"/>
                                          </p:val>
                                        </p:tav>
                                        <p:tav tm="100000">
                                          <p:val>
                                            <p:strVal val="#ppt_w"/>
                                          </p:val>
                                        </p:tav>
                                      </p:tavLst>
                                    </p:anim>
                                    <p:anim calcmode="lin" valueType="num">
                                      <p:cBhvr additive="repl">
                                        <p:cTn id="2423" dur="500" fill="hold"/>
                                        <p:tgtEl>
                                          <p:spTgt spid="1222"/>
                                        </p:tgtEl>
                                        <p:attrNameLst>
                                          <p:attrName>ppt_h</p:attrName>
                                        </p:attrNameLst>
                                      </p:cBhvr>
                                      <p:tavLst>
                                        <p:tav tm="0">
                                          <p:val>
                                            <p:fltVal val="0"/>
                                          </p:val>
                                        </p:tav>
                                        <p:tav tm="100000">
                                          <p:val>
                                            <p:strVal val="#ppt_h"/>
                                          </p:val>
                                        </p:tav>
                                      </p:tavLst>
                                    </p:anim>
                                  </p:childTnLst>
                                </p:cTn>
                              </p:par>
                            </p:childTnLst>
                          </p:cTn>
                        </p:par>
                      </p:childTnLst>
                    </p:cTn>
                  </p:par>
                  <p:par>
                    <p:cTn id="2424" nodeType="clickEffect" fill="hold">
                      <p:stCondLst>
                        <p:cond delay="indefinite"/>
                      </p:stCondLst>
                      <p:childTnLst>
                        <p:par>
                          <p:cTn id="2425" nodeType="withEffect" fill="hold">
                            <p:stCondLst>
                              <p:cond delay="0"/>
                            </p:stCondLst>
                            <p:childTnLst>
                              <p:par>
                                <p:cTn id="2426" nodeType="clickEffect" fill="hold" presetClass="entr" presetID="9">
                                  <p:stCondLst>
                                    <p:cond delay="0"/>
                                  </p:stCondLst>
                                  <p:childTnLst>
                                    <p:set>
                                      <p:cBhvr>
                                        <p:cTn id="2427" dur="1" fill="hold">
                                          <p:stCondLst>
                                            <p:cond delay="0"/>
                                          </p:stCondLst>
                                        </p:cTn>
                                        <p:tgtEl>
                                          <p:spTgt spid="1224"/>
                                        </p:tgtEl>
                                        <p:attrNameLst>
                                          <p:attrName>style.visibility</p:attrName>
                                        </p:attrNameLst>
                                      </p:cBhvr>
                                      <p:to>
                                        <p:strVal val="visible"/>
                                      </p:to>
                                    </p:set>
                                    <p:animEffect filter="dissolve" transition="in">
                                      <p:cBhvr additive="repl">
                                        <p:cTn id="2428" dur="500"/>
                                        <p:tgtEl>
                                          <p:spTgt spid="1224"/>
                                        </p:tgtEl>
                                      </p:cBhvr>
                                    </p:animEffect>
                                  </p:childTnLst>
                                </p:cTn>
                              </p:par>
                            </p:childTnLst>
                          </p:cTn>
                        </p:par>
                      </p:childTnLst>
                    </p:cTn>
                  </p:par>
                  <p:par>
                    <p:cTn id="2429" nodeType="clickEffect" fill="hold">
                      <p:stCondLst>
                        <p:cond delay="indefinite"/>
                      </p:stCondLst>
                      <p:childTnLst>
                        <p:par>
                          <p:cTn id="2430" nodeType="withEffect" fill="hold">
                            <p:stCondLst>
                              <p:cond delay="0"/>
                            </p:stCondLst>
                            <p:childTnLst>
                              <p:par>
                                <p:cTn id="2431" nodeType="clickEffect" fill="hold" presetClass="entr" presetID="23" presetSubtype="16">
                                  <p:stCondLst>
                                    <p:cond delay="0"/>
                                  </p:stCondLst>
                                  <p:childTnLst>
                                    <p:set>
                                      <p:cBhvr>
                                        <p:cTn id="2432" dur="1" fill="hold">
                                          <p:stCondLst>
                                            <p:cond delay="0"/>
                                          </p:stCondLst>
                                        </p:cTn>
                                        <p:tgtEl>
                                          <p:spTgt spid="1223"/>
                                        </p:tgtEl>
                                        <p:attrNameLst>
                                          <p:attrName>style.visibility</p:attrName>
                                        </p:attrNameLst>
                                      </p:cBhvr>
                                      <p:to>
                                        <p:strVal val="visible"/>
                                      </p:to>
                                    </p:set>
                                    <p:anim calcmode="lin" valueType="num">
                                      <p:cBhvr additive="repl">
                                        <p:cTn id="2433" dur="500" fill="hold"/>
                                        <p:tgtEl>
                                          <p:spTgt spid="1223"/>
                                        </p:tgtEl>
                                        <p:attrNameLst>
                                          <p:attrName>ppt_w</p:attrName>
                                        </p:attrNameLst>
                                      </p:cBhvr>
                                      <p:tavLst>
                                        <p:tav tm="0">
                                          <p:val>
                                            <p:fltVal val="0"/>
                                          </p:val>
                                        </p:tav>
                                        <p:tav tm="100000">
                                          <p:val>
                                            <p:strVal val="#ppt_w"/>
                                          </p:val>
                                        </p:tav>
                                      </p:tavLst>
                                    </p:anim>
                                    <p:anim calcmode="lin" valueType="num">
                                      <p:cBhvr additive="repl">
                                        <p:cTn id="2434" dur="500" fill="hold"/>
                                        <p:tgtEl>
                                          <p:spTgt spid="1223"/>
                                        </p:tgtEl>
                                        <p:attrNameLst>
                                          <p:attrName>ppt_h</p:attrName>
                                        </p:attrNameLst>
                                      </p:cBhvr>
                                      <p:tavLst>
                                        <p:tav tm="0">
                                          <p:val>
                                            <p:fltVal val="0"/>
                                          </p:val>
                                        </p:tav>
                                        <p:tav tm="100000">
                                          <p:val>
                                            <p:strVal val="#ppt_h"/>
                                          </p:val>
                                        </p:tav>
                                      </p:tavLst>
                                    </p:anim>
                                  </p:childTnLst>
                                </p:cTn>
                              </p:par>
                            </p:childTnLst>
                          </p:cTn>
                        </p:par>
                      </p:childTnLst>
                    </p:cTn>
                  </p:par>
                  <p:par>
                    <p:cTn id="2435" nodeType="clickEffect" fill="hold">
                      <p:stCondLst>
                        <p:cond delay="indefinite"/>
                      </p:stCondLst>
                      <p:childTnLst>
                        <p:par>
                          <p:cTn id="2436" nodeType="withEffect" fill="hold">
                            <p:stCondLst>
                              <p:cond delay="0"/>
                            </p:stCondLst>
                            <p:childTnLst>
                              <p:par>
                                <p:cTn id="2437" nodeType="clickEffect" fill="hold" presetClass="entr" presetID="9">
                                  <p:stCondLst>
                                    <p:cond delay="0"/>
                                  </p:stCondLst>
                                  <p:childTnLst>
                                    <p:set>
                                      <p:cBhvr>
                                        <p:cTn id="2438" dur="1" fill="hold">
                                          <p:stCondLst>
                                            <p:cond delay="0"/>
                                          </p:stCondLst>
                                        </p:cTn>
                                        <p:tgtEl>
                                          <p:spTgt spid="1225"/>
                                        </p:tgtEl>
                                        <p:attrNameLst>
                                          <p:attrName>style.visibility</p:attrName>
                                        </p:attrNameLst>
                                      </p:cBhvr>
                                      <p:to>
                                        <p:strVal val="visible"/>
                                      </p:to>
                                    </p:set>
                                    <p:animEffect filter="dissolve" transition="in">
                                      <p:cBhvr additive="repl">
                                        <p:cTn id="2439" dur="500"/>
                                        <p:tgtEl>
                                          <p:spTgt spid="1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6" name="Text Box 2"/>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227" name="Text Box 3"/>
          <p:cNvSpPr/>
          <p:nvPr/>
        </p:nvSpPr>
        <p:spPr>
          <a:xfrm>
            <a:off x="1809720" y="177336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
        <p:nvSpPr>
          <p:cNvPr id="1228" name="Text Box 4"/>
          <p:cNvSpPr/>
          <p:nvPr/>
        </p:nvSpPr>
        <p:spPr>
          <a:xfrm>
            <a:off x="1825560" y="1093680"/>
            <a:ext cx="8373600" cy="516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a:t>
            </a:r>
            <a:r>
              <a:rPr b="0" lang="tr-TR" sz="2400" spc="-1" strike="noStrike">
                <a:solidFill>
                  <a:srgbClr val="000000"/>
                </a:solidFill>
                <a:latin typeface="Arial"/>
              </a:rPr>
              <a:t> </a:t>
            </a:r>
            <a:r>
              <a:rPr b="0" lang="tr-TR" sz="2800" spc="-1" strike="noStrike">
                <a:solidFill>
                  <a:srgbClr val="000000"/>
                </a:solidFill>
                <a:latin typeface="Symbol"/>
              </a:rPr>
              <a:t></a:t>
            </a:r>
            <a:r>
              <a:rPr b="0" lang="tr-TR" sz="2400" spc="-1" strike="noStrike">
                <a:solidFill>
                  <a:srgbClr val="000000"/>
                </a:solidFill>
                <a:latin typeface="Arial"/>
              </a:rPr>
              <a:t> ( q v r) </a:t>
            </a:r>
            <a:r>
              <a:rPr b="0" lang="tr-TR" sz="2400" spc="-1" strike="noStrike">
                <a:solidFill>
                  <a:srgbClr val="000000"/>
                </a:solidFill>
                <a:latin typeface="Symbol"/>
              </a:rPr>
              <a:t></a:t>
            </a:r>
            <a:r>
              <a:rPr b="0" lang="tr-TR" sz="2400" spc="-1" strike="noStrike">
                <a:solidFill>
                  <a:srgbClr val="000000"/>
                </a:solidFill>
                <a:latin typeface="Arial"/>
              </a:rPr>
              <a:t> 0 olduğunu göre ( p</a:t>
            </a:r>
            <a:r>
              <a:rPr b="0" lang="en-US" sz="2400" spc="-1" strike="noStrike">
                <a:solidFill>
                  <a:srgbClr val="000000"/>
                </a:solidFill>
                <a:latin typeface="Arial"/>
              </a:rPr>
              <a:t>'</a:t>
            </a:r>
            <a:r>
              <a:rPr b="0" lang="tr-TR" sz="2400" spc="-1" strike="noStrike">
                <a:solidFill>
                  <a:srgbClr val="000000"/>
                </a:solidFill>
                <a:latin typeface="Arial"/>
              </a:rPr>
              <a:t> v q ) </a:t>
            </a:r>
            <a:r>
              <a:rPr b="0" lang="tr-TR" sz="2400" spc="-1" strike="noStrike">
                <a:solidFill>
                  <a:srgbClr val="000000"/>
                </a:solidFill>
                <a:latin typeface="Symbol"/>
              </a:rPr>
              <a:t></a:t>
            </a:r>
            <a:r>
              <a:rPr b="0" lang="tr-TR" sz="2400" spc="-1" strike="noStrike">
                <a:solidFill>
                  <a:srgbClr val="000000"/>
                </a:solidFill>
                <a:latin typeface="Arial"/>
              </a:rPr>
              <a:t>[ r </a:t>
            </a:r>
            <a:r>
              <a:rPr b="1" lang="tr-TR" sz="2400" spc="-1" strike="noStrike">
                <a:solidFill>
                  <a:srgbClr val="000000"/>
                </a:solidFill>
                <a:latin typeface="Symbol"/>
              </a:rPr>
              <a:t></a:t>
            </a:r>
            <a:r>
              <a:rPr b="0" lang="tr-TR" sz="2400" spc="-1" strike="noStrike">
                <a:solidFill>
                  <a:srgbClr val="000000"/>
                </a:solidFill>
                <a:latin typeface="Arial"/>
              </a:rPr>
              <a:t> ( q</a:t>
            </a:r>
            <a:r>
              <a:rPr b="0" lang="en-US" sz="2400" spc="-1" strike="noStrike">
                <a:solidFill>
                  <a:srgbClr val="000000"/>
                </a:solidFill>
                <a:latin typeface="Arial"/>
              </a:rPr>
              <a:t>'</a:t>
            </a:r>
            <a:r>
              <a:rPr b="0" lang="tr-TR" sz="2400" spc="-1" strike="noStrike">
                <a:solidFill>
                  <a:srgbClr val="000000"/>
                </a:solidFill>
                <a:latin typeface="Arial"/>
              </a:rPr>
              <a:t> v p ) ] </a:t>
            </a:r>
            <a:r>
              <a:rPr b="0" lang="tr-TR" sz="2400" spc="-1" strike="noStrike">
                <a:solidFill>
                  <a:srgbClr val="000000"/>
                </a:solidFill>
                <a:latin typeface="Symbol"/>
              </a:rPr>
              <a:t></a:t>
            </a:r>
            <a:r>
              <a:rPr b="0" lang="tr-TR" sz="2400" spc="-1" strike="noStrike">
                <a:solidFill>
                  <a:srgbClr val="000000"/>
                </a:solidFill>
                <a:latin typeface="Arial"/>
              </a:rPr>
              <a:t> ?</a:t>
            </a:r>
            <a:endParaRPr b="0" lang="tr-TR" sz="2400" spc="-1" strike="noStrike">
              <a:latin typeface="Arial"/>
            </a:endParaRPr>
          </a:p>
        </p:txBody>
      </p:sp>
      <p:sp>
        <p:nvSpPr>
          <p:cNvPr id="1229" name="Text Box 5"/>
          <p:cNvSpPr/>
          <p:nvPr/>
        </p:nvSpPr>
        <p:spPr>
          <a:xfrm>
            <a:off x="1822320" y="2227320"/>
            <a:ext cx="2328480" cy="516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a:t>
            </a:r>
            <a:r>
              <a:rPr b="0" lang="tr-TR" sz="2400" spc="-1" strike="noStrike">
                <a:solidFill>
                  <a:srgbClr val="000000"/>
                </a:solidFill>
                <a:latin typeface="Arial"/>
              </a:rPr>
              <a:t> </a:t>
            </a:r>
            <a:r>
              <a:rPr b="0" lang="tr-TR" sz="2800" spc="-1" strike="noStrike">
                <a:solidFill>
                  <a:srgbClr val="000000"/>
                </a:solidFill>
                <a:latin typeface="Symbol"/>
              </a:rPr>
              <a:t></a:t>
            </a:r>
            <a:r>
              <a:rPr b="0" lang="tr-TR" sz="2400" spc="-1" strike="noStrike">
                <a:solidFill>
                  <a:srgbClr val="000000"/>
                </a:solidFill>
                <a:latin typeface="Arial"/>
              </a:rPr>
              <a:t> ( q v r) </a:t>
            </a:r>
            <a:r>
              <a:rPr b="0" lang="tr-TR" sz="2400" spc="-1" strike="noStrike">
                <a:solidFill>
                  <a:srgbClr val="000000"/>
                </a:solidFill>
                <a:latin typeface="Symbol"/>
              </a:rPr>
              <a:t></a:t>
            </a:r>
            <a:r>
              <a:rPr b="0" lang="tr-TR" sz="2400" spc="-1" strike="noStrike">
                <a:solidFill>
                  <a:srgbClr val="000000"/>
                </a:solidFill>
                <a:latin typeface="Arial"/>
              </a:rPr>
              <a:t> 0</a:t>
            </a:r>
            <a:endParaRPr b="0" lang="tr-TR" sz="2400" spc="-1" strike="noStrike">
              <a:latin typeface="Arial"/>
            </a:endParaRPr>
          </a:p>
        </p:txBody>
      </p:sp>
      <p:sp>
        <p:nvSpPr>
          <p:cNvPr id="1230" name="Line 6"/>
          <p:cNvSpPr/>
          <p:nvPr/>
        </p:nvSpPr>
        <p:spPr>
          <a:xfrm flipH="1">
            <a:off x="1954080" y="2759040"/>
            <a:ext cx="4680" cy="720720"/>
          </a:xfrm>
          <a:prstGeom prst="line">
            <a:avLst/>
          </a:prstGeom>
          <a:ln w="9525">
            <a:solidFill>
              <a:srgbClr val="000000"/>
            </a:solidFill>
            <a:round/>
            <a:tailEnd len="med" type="triangle" w="med"/>
          </a:ln>
        </p:spPr>
        <p:style>
          <a:lnRef idx="0"/>
          <a:fillRef idx="0"/>
          <a:effectRef idx="0"/>
          <a:fontRef idx="minor"/>
        </p:style>
      </p:sp>
      <p:sp>
        <p:nvSpPr>
          <p:cNvPr id="1231" name="Text Box 7"/>
          <p:cNvSpPr/>
          <p:nvPr/>
        </p:nvSpPr>
        <p:spPr>
          <a:xfrm>
            <a:off x="1816200" y="3429000"/>
            <a:ext cx="88560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ff0000"/>
                </a:solidFill>
                <a:latin typeface="Arial"/>
              </a:rPr>
              <a:t>p </a:t>
            </a:r>
            <a:r>
              <a:rPr b="0" lang="tr-TR" sz="2400" spc="-1" strike="noStrike">
                <a:solidFill>
                  <a:srgbClr val="ff0000"/>
                </a:solidFill>
                <a:latin typeface="Symbol"/>
              </a:rPr>
              <a:t></a:t>
            </a:r>
            <a:r>
              <a:rPr b="0" lang="tr-TR" sz="2400" spc="-1" strike="noStrike">
                <a:solidFill>
                  <a:srgbClr val="ff0000"/>
                </a:solidFill>
                <a:latin typeface="Arial"/>
              </a:rPr>
              <a:t> 1</a:t>
            </a:r>
            <a:endParaRPr b="0" lang="tr-TR" sz="2400" spc="-1" strike="noStrike">
              <a:latin typeface="Arial"/>
            </a:endParaRPr>
          </a:p>
        </p:txBody>
      </p:sp>
      <p:sp>
        <p:nvSpPr>
          <p:cNvPr id="1232" name="AutoShape 10"/>
          <p:cNvSpPr/>
          <p:nvPr/>
        </p:nvSpPr>
        <p:spPr>
          <a:xfrm rot="16200000">
            <a:off x="2982240" y="2463480"/>
            <a:ext cx="190080" cy="731520"/>
          </a:xfrm>
          <a:prstGeom prst="leftBrace">
            <a:avLst>
              <a:gd name="adj1" fmla="val 32014"/>
              <a:gd name="adj2" fmla="val 50000"/>
            </a:avLst>
          </a:prstGeom>
          <a:noFill/>
          <a:ln w="19050">
            <a:solidFill>
              <a:srgbClr val="ff0000"/>
            </a:solidFill>
            <a:round/>
          </a:ln>
        </p:spPr>
        <p:style>
          <a:lnRef idx="0"/>
          <a:fillRef idx="0"/>
          <a:effectRef idx="0"/>
          <a:fontRef idx="minor"/>
        </p:style>
      </p:sp>
      <p:sp>
        <p:nvSpPr>
          <p:cNvPr id="1233" name="Text Box 11"/>
          <p:cNvSpPr/>
          <p:nvPr/>
        </p:nvSpPr>
        <p:spPr>
          <a:xfrm>
            <a:off x="2903400" y="3573360"/>
            <a:ext cx="3502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0</a:t>
            </a:r>
            <a:endParaRPr b="0" lang="tr-TR" sz="2400" spc="-1" strike="noStrike">
              <a:latin typeface="Arial"/>
            </a:endParaRPr>
          </a:p>
        </p:txBody>
      </p:sp>
      <p:sp>
        <p:nvSpPr>
          <p:cNvPr id="1234" name="Line 12"/>
          <p:cNvSpPr/>
          <p:nvPr/>
        </p:nvSpPr>
        <p:spPr>
          <a:xfrm flipH="1">
            <a:off x="3073320" y="2923920"/>
            <a:ext cx="4680" cy="720720"/>
          </a:xfrm>
          <a:prstGeom prst="line">
            <a:avLst/>
          </a:prstGeom>
          <a:ln w="19050">
            <a:solidFill>
              <a:srgbClr val="ff0000"/>
            </a:solidFill>
            <a:round/>
            <a:tailEnd len="med" type="triangle" w="med"/>
          </a:ln>
        </p:spPr>
        <p:style>
          <a:lnRef idx="0"/>
          <a:fillRef idx="0"/>
          <a:effectRef idx="0"/>
          <a:fontRef idx="minor"/>
        </p:style>
      </p:sp>
      <p:sp>
        <p:nvSpPr>
          <p:cNvPr id="1235" name="Text Box 13"/>
          <p:cNvSpPr/>
          <p:nvPr/>
        </p:nvSpPr>
        <p:spPr>
          <a:xfrm>
            <a:off x="2522520" y="4000680"/>
            <a:ext cx="132048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q v r </a:t>
            </a:r>
            <a:r>
              <a:rPr b="0" lang="tr-TR" sz="2400" spc="-1" strike="noStrike">
                <a:solidFill>
                  <a:srgbClr val="000000"/>
                </a:solidFill>
                <a:latin typeface="Symbol"/>
              </a:rPr>
              <a:t></a:t>
            </a:r>
            <a:r>
              <a:rPr b="0" lang="tr-TR" sz="2400" spc="-1" strike="noStrike">
                <a:solidFill>
                  <a:srgbClr val="000000"/>
                </a:solidFill>
                <a:latin typeface="Arial"/>
              </a:rPr>
              <a:t> 0</a:t>
            </a:r>
            <a:endParaRPr b="0" lang="tr-TR" sz="2400" spc="-1" strike="noStrike">
              <a:latin typeface="Arial"/>
            </a:endParaRPr>
          </a:p>
        </p:txBody>
      </p:sp>
      <p:sp>
        <p:nvSpPr>
          <p:cNvPr id="1236" name="Line 14"/>
          <p:cNvSpPr/>
          <p:nvPr/>
        </p:nvSpPr>
        <p:spPr>
          <a:xfrm>
            <a:off x="2703240" y="4508280"/>
            <a:ext cx="7920" cy="865080"/>
          </a:xfrm>
          <a:prstGeom prst="line">
            <a:avLst/>
          </a:prstGeom>
          <a:ln w="9525">
            <a:solidFill>
              <a:srgbClr val="000000"/>
            </a:solidFill>
            <a:round/>
            <a:tailEnd len="med" type="triangle" w="med"/>
          </a:ln>
        </p:spPr>
        <p:style>
          <a:lnRef idx="0"/>
          <a:fillRef idx="0"/>
          <a:effectRef idx="0"/>
          <a:fontRef idx="minor"/>
        </p:style>
      </p:sp>
      <p:sp>
        <p:nvSpPr>
          <p:cNvPr id="1237" name="Freeform 15"/>
          <p:cNvSpPr/>
          <p:nvPr/>
        </p:nvSpPr>
        <p:spPr>
          <a:xfrm>
            <a:off x="3143160" y="4503600"/>
            <a:ext cx="576000" cy="864720"/>
          </a:xfrm>
          <a:custGeom>
            <a:avLst/>
            <a:gdLst/>
            <a:ahLst/>
            <a:rect l="l" t="t" r="r" b="b"/>
            <a:pathLst>
              <a:path w="363" h="545">
                <a:moveTo>
                  <a:pt x="0" y="0"/>
                </a:moveTo>
                <a:lnTo>
                  <a:pt x="0" y="273"/>
                </a:lnTo>
                <a:lnTo>
                  <a:pt x="363" y="273"/>
                </a:lnTo>
                <a:lnTo>
                  <a:pt x="363" y="545"/>
                </a:lnTo>
              </a:path>
            </a:pathLst>
          </a:custGeom>
          <a:noFill/>
          <a:ln w="9525">
            <a:solidFill>
              <a:srgbClr val="000000"/>
            </a:solidFill>
            <a:round/>
            <a:tailEnd len="med" type="triangle" w="med"/>
          </a:ln>
        </p:spPr>
        <p:style>
          <a:lnRef idx="0"/>
          <a:fillRef idx="0"/>
          <a:effectRef idx="0"/>
          <a:fontRef idx="minor"/>
        </p:style>
      </p:sp>
      <p:sp>
        <p:nvSpPr>
          <p:cNvPr id="1238" name="Text Box 16"/>
          <p:cNvSpPr/>
          <p:nvPr/>
        </p:nvSpPr>
        <p:spPr>
          <a:xfrm>
            <a:off x="2279520" y="5276880"/>
            <a:ext cx="88560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ff0000"/>
                </a:solidFill>
                <a:latin typeface="Arial"/>
              </a:rPr>
              <a:t>q </a:t>
            </a:r>
            <a:r>
              <a:rPr b="0" lang="tr-TR" sz="2400" spc="-1" strike="noStrike">
                <a:solidFill>
                  <a:srgbClr val="ff0000"/>
                </a:solidFill>
                <a:latin typeface="Symbol"/>
              </a:rPr>
              <a:t></a:t>
            </a:r>
            <a:r>
              <a:rPr b="0" lang="tr-TR" sz="2400" spc="-1" strike="noStrike">
                <a:solidFill>
                  <a:srgbClr val="ff0000"/>
                </a:solidFill>
                <a:latin typeface="Arial"/>
              </a:rPr>
              <a:t> 0</a:t>
            </a:r>
            <a:endParaRPr b="0" lang="tr-TR" sz="2400" spc="-1" strike="noStrike">
              <a:latin typeface="Arial"/>
            </a:endParaRPr>
          </a:p>
        </p:txBody>
      </p:sp>
      <p:sp>
        <p:nvSpPr>
          <p:cNvPr id="1239" name="Text Box 17"/>
          <p:cNvSpPr/>
          <p:nvPr/>
        </p:nvSpPr>
        <p:spPr>
          <a:xfrm>
            <a:off x="3278160" y="5262480"/>
            <a:ext cx="88560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ff0000"/>
                </a:solidFill>
                <a:latin typeface="Arial"/>
              </a:rPr>
              <a:t>r </a:t>
            </a:r>
            <a:r>
              <a:rPr b="0" lang="tr-TR" sz="2400" spc="-1" strike="noStrike">
                <a:solidFill>
                  <a:srgbClr val="ff0000"/>
                </a:solidFill>
                <a:latin typeface="Symbol"/>
              </a:rPr>
              <a:t></a:t>
            </a:r>
            <a:r>
              <a:rPr b="0" lang="tr-TR" sz="2400" spc="-1" strike="noStrike">
                <a:solidFill>
                  <a:srgbClr val="ff0000"/>
                </a:solidFill>
                <a:latin typeface="Arial"/>
              </a:rPr>
              <a:t> 0</a:t>
            </a:r>
            <a:endParaRPr b="0" lang="tr-TR" sz="2400" spc="-1" strike="noStrike">
              <a:latin typeface="Arial"/>
            </a:endParaRPr>
          </a:p>
        </p:txBody>
      </p:sp>
      <p:sp>
        <p:nvSpPr>
          <p:cNvPr id="1240" name="Text Box 18"/>
          <p:cNvSpPr/>
          <p:nvPr/>
        </p:nvSpPr>
        <p:spPr>
          <a:xfrm>
            <a:off x="5303880" y="2276640"/>
            <a:ext cx="360000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v q ) </a:t>
            </a:r>
            <a:r>
              <a:rPr b="0" lang="tr-TR" sz="2400" spc="-1" strike="noStrike">
                <a:solidFill>
                  <a:srgbClr val="000000"/>
                </a:solidFill>
                <a:latin typeface="Symbol"/>
              </a:rPr>
              <a:t></a:t>
            </a:r>
            <a:r>
              <a:rPr b="0" lang="tr-TR" sz="2400" spc="-1" strike="noStrike">
                <a:solidFill>
                  <a:srgbClr val="000000"/>
                </a:solidFill>
                <a:latin typeface="Arial"/>
              </a:rPr>
              <a:t>[ r </a:t>
            </a:r>
            <a:r>
              <a:rPr b="1" lang="tr-TR" sz="2400" spc="-1" strike="noStrike">
                <a:solidFill>
                  <a:srgbClr val="000000"/>
                </a:solidFill>
                <a:latin typeface="Symbol"/>
              </a:rPr>
              <a:t></a:t>
            </a:r>
            <a:r>
              <a:rPr b="0" lang="tr-TR" sz="2400" spc="-1" strike="noStrike">
                <a:solidFill>
                  <a:srgbClr val="000000"/>
                </a:solidFill>
                <a:latin typeface="Arial"/>
              </a:rPr>
              <a:t> ( q</a:t>
            </a:r>
            <a:r>
              <a:rPr b="0" lang="en-US" sz="2400" spc="-1" strike="noStrike">
                <a:solidFill>
                  <a:srgbClr val="000000"/>
                </a:solidFill>
                <a:latin typeface="Arial"/>
              </a:rPr>
              <a:t>'</a:t>
            </a:r>
            <a:r>
              <a:rPr b="0" lang="tr-TR" sz="2400" spc="-1" strike="noStrike">
                <a:solidFill>
                  <a:srgbClr val="000000"/>
                </a:solidFill>
                <a:latin typeface="Arial"/>
              </a:rPr>
              <a:t> v p ) ]</a:t>
            </a:r>
            <a:endParaRPr b="0" lang="tr-TR" sz="2400" spc="-1" strike="noStrike">
              <a:latin typeface="Arial"/>
            </a:endParaRPr>
          </a:p>
        </p:txBody>
      </p:sp>
      <p:sp>
        <p:nvSpPr>
          <p:cNvPr id="1241" name="Text Box 19"/>
          <p:cNvSpPr/>
          <p:nvPr/>
        </p:nvSpPr>
        <p:spPr>
          <a:xfrm>
            <a:off x="5303880" y="2924280"/>
            <a:ext cx="396036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( 0</a:t>
            </a:r>
            <a:r>
              <a:rPr b="0" lang="tr-TR" sz="2400" spc="-1" strike="noStrike">
                <a:solidFill>
                  <a:srgbClr val="000000"/>
                </a:solidFill>
                <a:latin typeface="Arial"/>
              </a:rPr>
              <a:t> v 0 ) </a:t>
            </a:r>
            <a:r>
              <a:rPr b="0" lang="tr-TR" sz="2400" spc="-1" strike="noStrike">
                <a:solidFill>
                  <a:srgbClr val="000000"/>
                </a:solidFill>
                <a:latin typeface="Symbol"/>
              </a:rPr>
              <a:t></a:t>
            </a:r>
            <a:r>
              <a:rPr b="0" lang="tr-TR" sz="2400" spc="-1" strike="noStrike">
                <a:solidFill>
                  <a:srgbClr val="000000"/>
                </a:solidFill>
                <a:latin typeface="Arial"/>
              </a:rPr>
              <a:t> [ r </a:t>
            </a:r>
            <a:r>
              <a:rPr b="1" lang="tr-TR" sz="2400" spc="-1" strike="noStrike">
                <a:solidFill>
                  <a:srgbClr val="000000"/>
                </a:solidFill>
                <a:latin typeface="Symbol"/>
              </a:rPr>
              <a:t></a:t>
            </a:r>
            <a:r>
              <a:rPr b="0" lang="tr-TR" sz="2400" spc="-1" strike="noStrike">
                <a:solidFill>
                  <a:srgbClr val="000000"/>
                </a:solidFill>
                <a:latin typeface="Arial"/>
              </a:rPr>
              <a:t> ( q</a:t>
            </a:r>
            <a:r>
              <a:rPr b="0" lang="en-US" sz="2400" spc="-1" strike="noStrike">
                <a:solidFill>
                  <a:srgbClr val="000000"/>
                </a:solidFill>
                <a:latin typeface="Arial"/>
              </a:rPr>
              <a:t>'</a:t>
            </a:r>
            <a:r>
              <a:rPr b="0" lang="tr-TR" sz="2400" spc="-1" strike="noStrike">
                <a:solidFill>
                  <a:srgbClr val="000000"/>
                </a:solidFill>
                <a:latin typeface="Arial"/>
              </a:rPr>
              <a:t> v p ) ]</a:t>
            </a:r>
            <a:endParaRPr b="0" lang="tr-TR" sz="2400" spc="-1" strike="noStrike">
              <a:latin typeface="Arial"/>
            </a:endParaRPr>
          </a:p>
        </p:txBody>
      </p:sp>
      <p:sp>
        <p:nvSpPr>
          <p:cNvPr id="1242" name="Text Box 20"/>
          <p:cNvSpPr/>
          <p:nvPr/>
        </p:nvSpPr>
        <p:spPr>
          <a:xfrm>
            <a:off x="5303880" y="3476520"/>
            <a:ext cx="302400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0</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 r </a:t>
            </a:r>
            <a:r>
              <a:rPr b="1" lang="tr-TR" sz="2400" spc="-1" strike="noStrike">
                <a:solidFill>
                  <a:srgbClr val="000000"/>
                </a:solidFill>
                <a:latin typeface="Symbol"/>
              </a:rPr>
              <a:t></a:t>
            </a:r>
            <a:r>
              <a:rPr b="0" lang="tr-TR" sz="2400" spc="-1" strike="noStrike">
                <a:solidFill>
                  <a:srgbClr val="000000"/>
                </a:solidFill>
                <a:latin typeface="Arial"/>
              </a:rPr>
              <a:t> ( q</a:t>
            </a:r>
            <a:r>
              <a:rPr b="0" lang="en-US" sz="2400" spc="-1" strike="noStrike">
                <a:solidFill>
                  <a:srgbClr val="000000"/>
                </a:solidFill>
                <a:latin typeface="Arial"/>
              </a:rPr>
              <a:t>'</a:t>
            </a:r>
            <a:r>
              <a:rPr b="0" lang="tr-TR" sz="2400" spc="-1" strike="noStrike">
                <a:solidFill>
                  <a:srgbClr val="000000"/>
                </a:solidFill>
                <a:latin typeface="Arial"/>
              </a:rPr>
              <a:t> v p ) ]</a:t>
            </a:r>
            <a:endParaRPr b="0" lang="tr-TR" sz="2400" spc="-1" strike="noStrike">
              <a:latin typeface="Arial"/>
            </a:endParaRPr>
          </a:p>
        </p:txBody>
      </p:sp>
      <p:sp>
        <p:nvSpPr>
          <p:cNvPr id="1243" name="Text Box 21"/>
          <p:cNvSpPr/>
          <p:nvPr/>
        </p:nvSpPr>
        <p:spPr>
          <a:xfrm>
            <a:off x="5303880" y="4013280"/>
            <a:ext cx="64728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1</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2440" dur="indefinite" restart="never" nodeType="tmRoot">
          <p:childTnLst>
            <p:seq>
              <p:cTn id="2441" dur="indefinite" nodeType="mainSeq">
                <p:childTnLst>
                  <p:par>
                    <p:cTn id="2442" nodeType="clickEffect" fill="hold">
                      <p:stCondLst>
                        <p:cond delay="indefinite"/>
                      </p:stCondLst>
                      <p:childTnLst>
                        <p:par>
                          <p:cTn id="2443" nodeType="withEffect" fill="hold">
                            <p:stCondLst>
                              <p:cond delay="0"/>
                            </p:stCondLst>
                            <p:childTnLst>
                              <p:par>
                                <p:cTn id="2444" nodeType="clickEffect" fill="hold" presetClass="entr" presetID="23" presetSubtype="16">
                                  <p:stCondLst>
                                    <p:cond delay="0"/>
                                  </p:stCondLst>
                                  <p:childTnLst>
                                    <p:set>
                                      <p:cBhvr>
                                        <p:cTn id="2445" dur="1" fill="hold">
                                          <p:stCondLst>
                                            <p:cond delay="0"/>
                                          </p:stCondLst>
                                        </p:cTn>
                                        <p:tgtEl>
                                          <p:spTgt spid="1226"/>
                                        </p:tgtEl>
                                        <p:attrNameLst>
                                          <p:attrName>style.visibility</p:attrName>
                                        </p:attrNameLst>
                                      </p:cBhvr>
                                      <p:to>
                                        <p:strVal val="visible"/>
                                      </p:to>
                                    </p:set>
                                    <p:anim calcmode="lin" valueType="num">
                                      <p:cBhvr additive="repl">
                                        <p:cTn id="2446" dur="500" fill="hold"/>
                                        <p:tgtEl>
                                          <p:spTgt spid="1226"/>
                                        </p:tgtEl>
                                        <p:attrNameLst>
                                          <p:attrName>ppt_w</p:attrName>
                                        </p:attrNameLst>
                                      </p:cBhvr>
                                      <p:tavLst>
                                        <p:tav tm="0">
                                          <p:val>
                                            <p:fltVal val="0"/>
                                          </p:val>
                                        </p:tav>
                                        <p:tav tm="100000">
                                          <p:val>
                                            <p:strVal val="#ppt_w"/>
                                          </p:val>
                                        </p:tav>
                                      </p:tavLst>
                                    </p:anim>
                                    <p:anim calcmode="lin" valueType="num">
                                      <p:cBhvr additive="repl">
                                        <p:cTn id="2447" dur="500" fill="hold"/>
                                        <p:tgtEl>
                                          <p:spTgt spid="1226"/>
                                        </p:tgtEl>
                                        <p:attrNameLst>
                                          <p:attrName>ppt_h</p:attrName>
                                        </p:attrNameLst>
                                      </p:cBhvr>
                                      <p:tavLst>
                                        <p:tav tm="0">
                                          <p:val>
                                            <p:fltVal val="0"/>
                                          </p:val>
                                        </p:tav>
                                        <p:tav tm="100000">
                                          <p:val>
                                            <p:strVal val="#ppt_h"/>
                                          </p:val>
                                        </p:tav>
                                      </p:tavLst>
                                    </p:anim>
                                  </p:childTnLst>
                                </p:cTn>
                              </p:par>
                            </p:childTnLst>
                          </p:cTn>
                        </p:par>
                      </p:childTnLst>
                    </p:cTn>
                  </p:par>
                  <p:par>
                    <p:cTn id="2448" nodeType="clickEffect" fill="hold">
                      <p:stCondLst>
                        <p:cond delay="indefinite"/>
                      </p:stCondLst>
                      <p:childTnLst>
                        <p:par>
                          <p:cTn id="2449" nodeType="withEffect" fill="hold">
                            <p:stCondLst>
                              <p:cond delay="0"/>
                            </p:stCondLst>
                            <p:childTnLst>
                              <p:par>
                                <p:cTn id="2450" nodeType="clickEffect" fill="hold" presetClass="entr" presetID="18" presetSubtype="3">
                                  <p:stCondLst>
                                    <p:cond delay="0"/>
                                  </p:stCondLst>
                                  <p:childTnLst>
                                    <p:set>
                                      <p:cBhvr>
                                        <p:cTn id="2451" dur="1" fill="hold">
                                          <p:stCondLst>
                                            <p:cond delay="0"/>
                                          </p:stCondLst>
                                        </p:cTn>
                                        <p:tgtEl>
                                          <p:spTgt spid="1228"/>
                                        </p:tgtEl>
                                        <p:attrNameLst>
                                          <p:attrName>style.visibility</p:attrName>
                                        </p:attrNameLst>
                                      </p:cBhvr>
                                      <p:to>
                                        <p:strVal val="visible"/>
                                      </p:to>
                                    </p:set>
                                    <p:animEffect filter="strips(upRight)" transition="in">
                                      <p:cBhvr additive="repl">
                                        <p:cTn id="2452" dur="1000"/>
                                        <p:tgtEl>
                                          <p:spTgt spid="1228"/>
                                        </p:tgtEl>
                                      </p:cBhvr>
                                    </p:animEffect>
                                  </p:childTnLst>
                                </p:cTn>
                              </p:par>
                            </p:childTnLst>
                          </p:cTn>
                        </p:par>
                      </p:childTnLst>
                    </p:cTn>
                  </p:par>
                  <p:par>
                    <p:cTn id="2453" nodeType="clickEffect" fill="hold">
                      <p:stCondLst>
                        <p:cond delay="indefinite"/>
                      </p:stCondLst>
                      <p:childTnLst>
                        <p:par>
                          <p:cTn id="2454" nodeType="withEffect" fill="hold">
                            <p:stCondLst>
                              <p:cond delay="0"/>
                            </p:stCondLst>
                            <p:childTnLst>
                              <p:par>
                                <p:cTn id="2455" nodeType="clickEffect" fill="hold" presetClass="entr" presetID="23" presetSubtype="16">
                                  <p:stCondLst>
                                    <p:cond delay="0"/>
                                  </p:stCondLst>
                                  <p:childTnLst>
                                    <p:set>
                                      <p:cBhvr>
                                        <p:cTn id="2456" dur="1" fill="hold">
                                          <p:stCondLst>
                                            <p:cond delay="0"/>
                                          </p:stCondLst>
                                        </p:cTn>
                                        <p:tgtEl>
                                          <p:spTgt spid="1227"/>
                                        </p:tgtEl>
                                        <p:attrNameLst>
                                          <p:attrName>style.visibility</p:attrName>
                                        </p:attrNameLst>
                                      </p:cBhvr>
                                      <p:to>
                                        <p:strVal val="visible"/>
                                      </p:to>
                                    </p:set>
                                    <p:anim calcmode="lin" valueType="num">
                                      <p:cBhvr additive="repl">
                                        <p:cTn id="2457" dur="500" fill="hold"/>
                                        <p:tgtEl>
                                          <p:spTgt spid="1227"/>
                                        </p:tgtEl>
                                        <p:attrNameLst>
                                          <p:attrName>ppt_w</p:attrName>
                                        </p:attrNameLst>
                                      </p:cBhvr>
                                      <p:tavLst>
                                        <p:tav tm="0">
                                          <p:val>
                                            <p:fltVal val="0"/>
                                          </p:val>
                                        </p:tav>
                                        <p:tav tm="100000">
                                          <p:val>
                                            <p:strVal val="#ppt_w"/>
                                          </p:val>
                                        </p:tav>
                                      </p:tavLst>
                                    </p:anim>
                                    <p:anim calcmode="lin" valueType="num">
                                      <p:cBhvr additive="repl">
                                        <p:cTn id="2458" dur="500" fill="hold"/>
                                        <p:tgtEl>
                                          <p:spTgt spid="1227"/>
                                        </p:tgtEl>
                                        <p:attrNameLst>
                                          <p:attrName>ppt_h</p:attrName>
                                        </p:attrNameLst>
                                      </p:cBhvr>
                                      <p:tavLst>
                                        <p:tav tm="0">
                                          <p:val>
                                            <p:fltVal val="0"/>
                                          </p:val>
                                        </p:tav>
                                        <p:tav tm="100000">
                                          <p:val>
                                            <p:strVal val="#ppt_h"/>
                                          </p:val>
                                        </p:tav>
                                      </p:tavLst>
                                    </p:anim>
                                  </p:childTnLst>
                                </p:cTn>
                              </p:par>
                            </p:childTnLst>
                          </p:cTn>
                        </p:par>
                      </p:childTnLst>
                    </p:cTn>
                  </p:par>
                  <p:par>
                    <p:cTn id="2459" nodeType="clickEffect" fill="hold">
                      <p:stCondLst>
                        <p:cond delay="indefinite"/>
                      </p:stCondLst>
                      <p:childTnLst>
                        <p:par>
                          <p:cTn id="2460" nodeType="withEffect" fill="hold">
                            <p:stCondLst>
                              <p:cond delay="0"/>
                            </p:stCondLst>
                            <p:childTnLst>
                              <p:par>
                                <p:cTn id="2461" nodeType="clickEffect" fill="hold" presetClass="entr" presetID="18" presetSubtype="3">
                                  <p:stCondLst>
                                    <p:cond delay="0"/>
                                  </p:stCondLst>
                                  <p:childTnLst>
                                    <p:set>
                                      <p:cBhvr>
                                        <p:cTn id="2462" dur="1" fill="hold">
                                          <p:stCondLst>
                                            <p:cond delay="0"/>
                                          </p:stCondLst>
                                        </p:cTn>
                                        <p:tgtEl>
                                          <p:spTgt spid="1229"/>
                                        </p:tgtEl>
                                        <p:attrNameLst>
                                          <p:attrName>style.visibility</p:attrName>
                                        </p:attrNameLst>
                                      </p:cBhvr>
                                      <p:to>
                                        <p:strVal val="visible"/>
                                      </p:to>
                                    </p:set>
                                    <p:animEffect filter="strips(upRight)" transition="in">
                                      <p:cBhvr additive="repl">
                                        <p:cTn id="2463" dur="1000"/>
                                        <p:tgtEl>
                                          <p:spTgt spid="1229"/>
                                        </p:tgtEl>
                                      </p:cBhvr>
                                    </p:animEffect>
                                  </p:childTnLst>
                                </p:cTn>
                              </p:par>
                            </p:childTnLst>
                          </p:cTn>
                        </p:par>
                      </p:childTnLst>
                    </p:cTn>
                  </p:par>
                  <p:par>
                    <p:cTn id="2464" nodeType="clickEffect" fill="hold">
                      <p:stCondLst>
                        <p:cond delay="indefinite"/>
                      </p:stCondLst>
                      <p:childTnLst>
                        <p:par>
                          <p:cTn id="2465" nodeType="withEffect" fill="hold">
                            <p:stCondLst>
                              <p:cond delay="0"/>
                            </p:stCondLst>
                            <p:childTnLst>
                              <p:par>
                                <p:cTn id="2466" nodeType="clickEffect" fill="hold" presetClass="entr" presetID="18" presetSubtype="12">
                                  <p:stCondLst>
                                    <p:cond delay="0"/>
                                  </p:stCondLst>
                                  <p:childTnLst>
                                    <p:set>
                                      <p:cBhvr>
                                        <p:cTn id="2467" dur="1" fill="hold">
                                          <p:stCondLst>
                                            <p:cond delay="0"/>
                                          </p:stCondLst>
                                        </p:cTn>
                                        <p:tgtEl>
                                          <p:spTgt spid="1230"/>
                                        </p:tgtEl>
                                        <p:attrNameLst>
                                          <p:attrName>style.visibility</p:attrName>
                                        </p:attrNameLst>
                                      </p:cBhvr>
                                      <p:to>
                                        <p:strVal val="visible"/>
                                      </p:to>
                                    </p:set>
                                    <p:animEffect filter="strips(downLeft)" transition="in">
                                      <p:cBhvr additive="repl">
                                        <p:cTn id="2468" dur="500"/>
                                        <p:tgtEl>
                                          <p:spTgt spid="1230"/>
                                        </p:tgtEl>
                                      </p:cBhvr>
                                    </p:animEffect>
                                  </p:childTnLst>
                                </p:cTn>
                              </p:par>
                            </p:childTnLst>
                          </p:cTn>
                        </p:par>
                      </p:childTnLst>
                    </p:cTn>
                  </p:par>
                  <p:par>
                    <p:cTn id="2469" nodeType="clickEffect" fill="hold">
                      <p:stCondLst>
                        <p:cond delay="indefinite"/>
                      </p:stCondLst>
                      <p:childTnLst>
                        <p:par>
                          <p:cTn id="2470" nodeType="withEffect" fill="hold">
                            <p:stCondLst>
                              <p:cond delay="0"/>
                            </p:stCondLst>
                            <p:childTnLst>
                              <p:par>
                                <p:cTn id="2471" nodeType="clickEffect" fill="hold" presetClass="entr" presetID="23" presetSubtype="32">
                                  <p:stCondLst>
                                    <p:cond delay="0"/>
                                  </p:stCondLst>
                                  <p:childTnLst>
                                    <p:set>
                                      <p:cBhvr>
                                        <p:cTn id="2472" dur="1" fill="hold">
                                          <p:stCondLst>
                                            <p:cond delay="0"/>
                                          </p:stCondLst>
                                        </p:cTn>
                                        <p:tgtEl>
                                          <p:spTgt spid="1231"/>
                                        </p:tgtEl>
                                        <p:attrNameLst>
                                          <p:attrName>style.visibility</p:attrName>
                                        </p:attrNameLst>
                                      </p:cBhvr>
                                      <p:to>
                                        <p:strVal val="visible"/>
                                      </p:to>
                                    </p:set>
                                    <p:anim calcmode="lin" valueType="num">
                                      <p:cBhvr additive="repl">
                                        <p:cTn id="2473" dur="500" fill="hold"/>
                                        <p:tgtEl>
                                          <p:spTgt spid="1231"/>
                                        </p:tgtEl>
                                        <p:attrNameLst>
                                          <p:attrName>ppt_w</p:attrName>
                                        </p:attrNameLst>
                                      </p:cBhvr>
                                      <p:tavLst>
                                        <p:tav tm="0">
                                          <p:val>
                                            <p:strVal val="4*#ppt_w"/>
                                          </p:val>
                                        </p:tav>
                                        <p:tav tm="100000">
                                          <p:val>
                                            <p:strVal val="#ppt_w"/>
                                          </p:val>
                                        </p:tav>
                                      </p:tavLst>
                                    </p:anim>
                                    <p:anim calcmode="lin" valueType="num">
                                      <p:cBhvr additive="repl">
                                        <p:cTn id="2474" dur="500" fill="hold"/>
                                        <p:tgtEl>
                                          <p:spTgt spid="1231"/>
                                        </p:tgtEl>
                                        <p:attrNameLst>
                                          <p:attrName>ppt_h</p:attrName>
                                        </p:attrNameLst>
                                      </p:cBhvr>
                                      <p:tavLst>
                                        <p:tav tm="0">
                                          <p:val>
                                            <p:strVal val="4*#ppt_h"/>
                                          </p:val>
                                        </p:tav>
                                        <p:tav tm="100000">
                                          <p:val>
                                            <p:strVal val="#ppt_h"/>
                                          </p:val>
                                        </p:tav>
                                      </p:tavLst>
                                    </p:anim>
                                  </p:childTnLst>
                                </p:cTn>
                              </p:par>
                            </p:childTnLst>
                          </p:cTn>
                        </p:par>
                      </p:childTnLst>
                    </p:cTn>
                  </p:par>
                  <p:par>
                    <p:cTn id="2475" nodeType="clickEffect" fill="hold">
                      <p:stCondLst>
                        <p:cond delay="indefinite"/>
                      </p:stCondLst>
                      <p:childTnLst>
                        <p:par>
                          <p:cTn id="2476" nodeType="withEffect" fill="hold">
                            <p:stCondLst>
                              <p:cond delay="0"/>
                            </p:stCondLst>
                            <p:childTnLst>
                              <p:par>
                                <p:cTn id="2477" nodeType="clickEffect" fill="hold" presetClass="entr" presetID="23" presetSubtype="32">
                                  <p:stCondLst>
                                    <p:cond delay="1000"/>
                                  </p:stCondLst>
                                  <p:childTnLst>
                                    <p:set>
                                      <p:cBhvr>
                                        <p:cTn id="2478" dur="1" fill="hold">
                                          <p:stCondLst>
                                            <p:cond delay="0"/>
                                          </p:stCondLst>
                                        </p:cTn>
                                        <p:tgtEl>
                                          <p:spTgt spid="1233"/>
                                        </p:tgtEl>
                                        <p:attrNameLst>
                                          <p:attrName>style.visibility</p:attrName>
                                        </p:attrNameLst>
                                      </p:cBhvr>
                                      <p:to>
                                        <p:strVal val="visible"/>
                                      </p:to>
                                    </p:set>
                                    <p:anim calcmode="lin" valueType="num">
                                      <p:cBhvr additive="repl">
                                        <p:cTn id="2479" dur="500" fill="hold"/>
                                        <p:tgtEl>
                                          <p:spTgt spid="1233"/>
                                        </p:tgtEl>
                                        <p:attrNameLst>
                                          <p:attrName>ppt_w</p:attrName>
                                        </p:attrNameLst>
                                      </p:cBhvr>
                                      <p:tavLst>
                                        <p:tav tm="0">
                                          <p:val>
                                            <p:strVal val="4*#ppt_w"/>
                                          </p:val>
                                        </p:tav>
                                        <p:tav tm="100000">
                                          <p:val>
                                            <p:strVal val="#ppt_w"/>
                                          </p:val>
                                        </p:tav>
                                      </p:tavLst>
                                    </p:anim>
                                    <p:anim calcmode="lin" valueType="num">
                                      <p:cBhvr additive="repl">
                                        <p:cTn id="2480" dur="500" fill="hold"/>
                                        <p:tgtEl>
                                          <p:spTgt spid="1233"/>
                                        </p:tgtEl>
                                        <p:attrNameLst>
                                          <p:attrName>ppt_h</p:attrName>
                                        </p:attrNameLst>
                                      </p:cBhvr>
                                      <p:tavLst>
                                        <p:tav tm="0">
                                          <p:val>
                                            <p:strVal val="4*#ppt_h"/>
                                          </p:val>
                                        </p:tav>
                                        <p:tav tm="100000">
                                          <p:val>
                                            <p:strVal val="#ppt_h"/>
                                          </p:val>
                                        </p:tav>
                                      </p:tavLst>
                                    </p:anim>
                                  </p:childTnLst>
                                </p:cTn>
                              </p:par>
                              <p:par>
                                <p:cTn id="2481" nodeType="withEffect" fill="hold" presetClass="entr" presetID="9">
                                  <p:stCondLst>
                                    <p:cond delay="0"/>
                                  </p:stCondLst>
                                  <p:childTnLst>
                                    <p:set>
                                      <p:cBhvr>
                                        <p:cTn id="2482" dur="1" fill="hold">
                                          <p:stCondLst>
                                            <p:cond delay="0"/>
                                          </p:stCondLst>
                                        </p:cTn>
                                        <p:tgtEl>
                                          <p:spTgt spid="1234"/>
                                        </p:tgtEl>
                                        <p:attrNameLst>
                                          <p:attrName>style.visibility</p:attrName>
                                        </p:attrNameLst>
                                      </p:cBhvr>
                                      <p:to>
                                        <p:strVal val="visible"/>
                                      </p:to>
                                    </p:set>
                                    <p:animEffect filter="dissolve" transition="in">
                                      <p:cBhvr additive="repl">
                                        <p:cTn id="2483" dur="500"/>
                                        <p:tgtEl>
                                          <p:spTgt spid="1234"/>
                                        </p:tgtEl>
                                      </p:cBhvr>
                                    </p:animEffect>
                                  </p:childTnLst>
                                </p:cTn>
                              </p:par>
                              <p:par>
                                <p:cTn id="2484" nodeType="withEffect" fill="hold" presetClass="entr" presetID="9">
                                  <p:stCondLst>
                                    <p:cond delay="0"/>
                                  </p:stCondLst>
                                  <p:childTnLst>
                                    <p:set>
                                      <p:cBhvr>
                                        <p:cTn id="2485" dur="1" fill="hold">
                                          <p:stCondLst>
                                            <p:cond delay="0"/>
                                          </p:stCondLst>
                                        </p:cTn>
                                        <p:tgtEl>
                                          <p:spTgt spid="1232"/>
                                        </p:tgtEl>
                                        <p:attrNameLst>
                                          <p:attrName>style.visibility</p:attrName>
                                        </p:attrNameLst>
                                      </p:cBhvr>
                                      <p:to>
                                        <p:strVal val="visible"/>
                                      </p:to>
                                    </p:set>
                                    <p:animEffect filter="dissolve" transition="in">
                                      <p:cBhvr additive="repl">
                                        <p:cTn id="2486" dur="500"/>
                                        <p:tgtEl>
                                          <p:spTgt spid="1232"/>
                                        </p:tgtEl>
                                      </p:cBhvr>
                                    </p:animEffect>
                                  </p:childTnLst>
                                </p:cTn>
                              </p:par>
                            </p:childTnLst>
                          </p:cTn>
                        </p:par>
                      </p:childTnLst>
                    </p:cTn>
                  </p:par>
                  <p:par>
                    <p:cTn id="2487" nodeType="clickEffect" fill="hold">
                      <p:stCondLst>
                        <p:cond delay="indefinite"/>
                      </p:stCondLst>
                      <p:childTnLst>
                        <p:par>
                          <p:cTn id="2488" nodeType="withEffect" fill="hold">
                            <p:stCondLst>
                              <p:cond delay="0"/>
                            </p:stCondLst>
                            <p:childTnLst>
                              <p:par>
                                <p:cTn id="2489" nodeType="clickEffect" fill="hold" presetClass="entr" presetID="18" presetSubtype="3">
                                  <p:stCondLst>
                                    <p:cond delay="0"/>
                                  </p:stCondLst>
                                  <p:childTnLst>
                                    <p:set>
                                      <p:cBhvr>
                                        <p:cTn id="2490" dur="1" fill="hold">
                                          <p:stCondLst>
                                            <p:cond delay="0"/>
                                          </p:stCondLst>
                                        </p:cTn>
                                        <p:tgtEl>
                                          <p:spTgt spid="1235"/>
                                        </p:tgtEl>
                                        <p:attrNameLst>
                                          <p:attrName>style.visibility</p:attrName>
                                        </p:attrNameLst>
                                      </p:cBhvr>
                                      <p:to>
                                        <p:strVal val="visible"/>
                                      </p:to>
                                    </p:set>
                                    <p:animEffect filter="strips(upRight)" transition="in">
                                      <p:cBhvr additive="repl">
                                        <p:cTn id="2491" dur="1000"/>
                                        <p:tgtEl>
                                          <p:spTgt spid="1235"/>
                                        </p:tgtEl>
                                      </p:cBhvr>
                                    </p:animEffect>
                                  </p:childTnLst>
                                </p:cTn>
                              </p:par>
                            </p:childTnLst>
                          </p:cTn>
                        </p:par>
                      </p:childTnLst>
                    </p:cTn>
                  </p:par>
                  <p:par>
                    <p:cTn id="2492" nodeType="clickEffect" fill="hold">
                      <p:stCondLst>
                        <p:cond delay="indefinite"/>
                      </p:stCondLst>
                      <p:childTnLst>
                        <p:par>
                          <p:cTn id="2493" nodeType="withEffect" fill="hold">
                            <p:stCondLst>
                              <p:cond delay="0"/>
                            </p:stCondLst>
                            <p:childTnLst>
                              <p:par>
                                <p:cTn id="2494" nodeType="clickEffect" fill="hold" presetClass="entr" presetID="18" presetSubtype="12">
                                  <p:stCondLst>
                                    <p:cond delay="0"/>
                                  </p:stCondLst>
                                  <p:childTnLst>
                                    <p:set>
                                      <p:cBhvr>
                                        <p:cTn id="2495" dur="1" fill="hold">
                                          <p:stCondLst>
                                            <p:cond delay="0"/>
                                          </p:stCondLst>
                                        </p:cTn>
                                        <p:tgtEl>
                                          <p:spTgt spid="1236"/>
                                        </p:tgtEl>
                                        <p:attrNameLst>
                                          <p:attrName>style.visibility</p:attrName>
                                        </p:attrNameLst>
                                      </p:cBhvr>
                                      <p:to>
                                        <p:strVal val="visible"/>
                                      </p:to>
                                    </p:set>
                                    <p:animEffect filter="strips(downLeft)" transition="in">
                                      <p:cBhvr additive="repl">
                                        <p:cTn id="2496" dur="500"/>
                                        <p:tgtEl>
                                          <p:spTgt spid="1236"/>
                                        </p:tgtEl>
                                      </p:cBhvr>
                                    </p:animEffect>
                                  </p:childTnLst>
                                </p:cTn>
                              </p:par>
                            </p:childTnLst>
                          </p:cTn>
                        </p:par>
                      </p:childTnLst>
                    </p:cTn>
                  </p:par>
                  <p:par>
                    <p:cTn id="2497" nodeType="clickEffect" fill="hold">
                      <p:stCondLst>
                        <p:cond delay="indefinite"/>
                      </p:stCondLst>
                      <p:childTnLst>
                        <p:par>
                          <p:cTn id="2498" nodeType="withEffect" fill="hold">
                            <p:stCondLst>
                              <p:cond delay="0"/>
                            </p:stCondLst>
                            <p:childTnLst>
                              <p:par>
                                <p:cTn id="2499" nodeType="clickEffect" fill="hold" presetClass="entr" presetID="23" presetSubtype="32">
                                  <p:stCondLst>
                                    <p:cond delay="0"/>
                                  </p:stCondLst>
                                  <p:childTnLst>
                                    <p:set>
                                      <p:cBhvr>
                                        <p:cTn id="2500" dur="1" fill="hold">
                                          <p:stCondLst>
                                            <p:cond delay="0"/>
                                          </p:stCondLst>
                                        </p:cTn>
                                        <p:tgtEl>
                                          <p:spTgt spid="1238"/>
                                        </p:tgtEl>
                                        <p:attrNameLst>
                                          <p:attrName>style.visibility</p:attrName>
                                        </p:attrNameLst>
                                      </p:cBhvr>
                                      <p:to>
                                        <p:strVal val="visible"/>
                                      </p:to>
                                    </p:set>
                                    <p:anim calcmode="lin" valueType="num">
                                      <p:cBhvr additive="repl">
                                        <p:cTn id="2501" dur="500" fill="hold"/>
                                        <p:tgtEl>
                                          <p:spTgt spid="1238"/>
                                        </p:tgtEl>
                                        <p:attrNameLst>
                                          <p:attrName>ppt_w</p:attrName>
                                        </p:attrNameLst>
                                      </p:cBhvr>
                                      <p:tavLst>
                                        <p:tav tm="0">
                                          <p:val>
                                            <p:strVal val="4*#ppt_w"/>
                                          </p:val>
                                        </p:tav>
                                        <p:tav tm="100000">
                                          <p:val>
                                            <p:strVal val="#ppt_w"/>
                                          </p:val>
                                        </p:tav>
                                      </p:tavLst>
                                    </p:anim>
                                    <p:anim calcmode="lin" valueType="num">
                                      <p:cBhvr additive="repl">
                                        <p:cTn id="2502" dur="500" fill="hold"/>
                                        <p:tgtEl>
                                          <p:spTgt spid="1238"/>
                                        </p:tgtEl>
                                        <p:attrNameLst>
                                          <p:attrName>ppt_h</p:attrName>
                                        </p:attrNameLst>
                                      </p:cBhvr>
                                      <p:tavLst>
                                        <p:tav tm="0">
                                          <p:val>
                                            <p:strVal val="4*#ppt_h"/>
                                          </p:val>
                                        </p:tav>
                                        <p:tav tm="100000">
                                          <p:val>
                                            <p:strVal val="#ppt_h"/>
                                          </p:val>
                                        </p:tav>
                                      </p:tavLst>
                                    </p:anim>
                                  </p:childTnLst>
                                </p:cTn>
                              </p:par>
                            </p:childTnLst>
                          </p:cTn>
                        </p:par>
                      </p:childTnLst>
                    </p:cTn>
                  </p:par>
                  <p:par>
                    <p:cTn id="2503" nodeType="clickEffect" fill="hold">
                      <p:stCondLst>
                        <p:cond delay="indefinite"/>
                      </p:stCondLst>
                      <p:childTnLst>
                        <p:par>
                          <p:cTn id="2504" nodeType="withEffect" fill="hold">
                            <p:stCondLst>
                              <p:cond delay="0"/>
                            </p:stCondLst>
                            <p:childTnLst>
                              <p:par>
                                <p:cTn id="2505" nodeType="clickEffect" fill="hold" presetClass="entr" presetID="9">
                                  <p:stCondLst>
                                    <p:cond delay="0"/>
                                  </p:stCondLst>
                                  <p:childTnLst>
                                    <p:set>
                                      <p:cBhvr>
                                        <p:cTn id="2506" dur="1" fill="hold">
                                          <p:stCondLst>
                                            <p:cond delay="0"/>
                                          </p:stCondLst>
                                        </p:cTn>
                                        <p:tgtEl>
                                          <p:spTgt spid="1237"/>
                                        </p:tgtEl>
                                        <p:attrNameLst>
                                          <p:attrName>style.visibility</p:attrName>
                                        </p:attrNameLst>
                                      </p:cBhvr>
                                      <p:to>
                                        <p:strVal val="visible"/>
                                      </p:to>
                                    </p:set>
                                    <p:animEffect filter="dissolve" transition="in">
                                      <p:cBhvr additive="repl">
                                        <p:cTn id="2507" dur="500"/>
                                        <p:tgtEl>
                                          <p:spTgt spid="1237"/>
                                        </p:tgtEl>
                                      </p:cBhvr>
                                    </p:animEffect>
                                  </p:childTnLst>
                                </p:cTn>
                              </p:par>
                            </p:childTnLst>
                          </p:cTn>
                        </p:par>
                      </p:childTnLst>
                    </p:cTn>
                  </p:par>
                  <p:par>
                    <p:cTn id="2508" nodeType="clickEffect" fill="hold">
                      <p:stCondLst>
                        <p:cond delay="indefinite"/>
                      </p:stCondLst>
                      <p:childTnLst>
                        <p:par>
                          <p:cTn id="2509" nodeType="withEffect" fill="hold">
                            <p:stCondLst>
                              <p:cond delay="0"/>
                            </p:stCondLst>
                            <p:childTnLst>
                              <p:par>
                                <p:cTn id="2510" nodeType="clickEffect" fill="hold" presetClass="entr" presetID="23" presetSubtype="32">
                                  <p:stCondLst>
                                    <p:cond delay="0"/>
                                  </p:stCondLst>
                                  <p:childTnLst>
                                    <p:set>
                                      <p:cBhvr>
                                        <p:cTn id="2511" dur="1" fill="hold">
                                          <p:stCondLst>
                                            <p:cond delay="0"/>
                                          </p:stCondLst>
                                        </p:cTn>
                                        <p:tgtEl>
                                          <p:spTgt spid="1239"/>
                                        </p:tgtEl>
                                        <p:attrNameLst>
                                          <p:attrName>style.visibility</p:attrName>
                                        </p:attrNameLst>
                                      </p:cBhvr>
                                      <p:to>
                                        <p:strVal val="visible"/>
                                      </p:to>
                                    </p:set>
                                    <p:anim calcmode="lin" valueType="num">
                                      <p:cBhvr additive="repl">
                                        <p:cTn id="2512" dur="500" fill="hold"/>
                                        <p:tgtEl>
                                          <p:spTgt spid="1239"/>
                                        </p:tgtEl>
                                        <p:attrNameLst>
                                          <p:attrName>ppt_w</p:attrName>
                                        </p:attrNameLst>
                                      </p:cBhvr>
                                      <p:tavLst>
                                        <p:tav tm="0">
                                          <p:val>
                                            <p:strVal val="4*#ppt_w"/>
                                          </p:val>
                                        </p:tav>
                                        <p:tav tm="100000">
                                          <p:val>
                                            <p:strVal val="#ppt_w"/>
                                          </p:val>
                                        </p:tav>
                                      </p:tavLst>
                                    </p:anim>
                                    <p:anim calcmode="lin" valueType="num">
                                      <p:cBhvr additive="repl">
                                        <p:cTn id="2513" dur="500" fill="hold"/>
                                        <p:tgtEl>
                                          <p:spTgt spid="1239"/>
                                        </p:tgtEl>
                                        <p:attrNameLst>
                                          <p:attrName>ppt_h</p:attrName>
                                        </p:attrNameLst>
                                      </p:cBhvr>
                                      <p:tavLst>
                                        <p:tav tm="0">
                                          <p:val>
                                            <p:strVal val="4*#ppt_h"/>
                                          </p:val>
                                        </p:tav>
                                        <p:tav tm="100000">
                                          <p:val>
                                            <p:strVal val="#ppt_h"/>
                                          </p:val>
                                        </p:tav>
                                      </p:tavLst>
                                    </p:anim>
                                  </p:childTnLst>
                                </p:cTn>
                              </p:par>
                            </p:childTnLst>
                          </p:cTn>
                        </p:par>
                      </p:childTnLst>
                    </p:cTn>
                  </p:par>
                  <p:par>
                    <p:cTn id="2514" nodeType="clickEffect" fill="hold">
                      <p:stCondLst>
                        <p:cond delay="indefinite"/>
                      </p:stCondLst>
                      <p:childTnLst>
                        <p:par>
                          <p:cTn id="2515" nodeType="withEffect" fill="hold">
                            <p:stCondLst>
                              <p:cond delay="0"/>
                            </p:stCondLst>
                            <p:childTnLst>
                              <p:par>
                                <p:cTn id="2516" nodeType="clickEffect" fill="hold" presetClass="entr" presetID="18" presetSubtype="3">
                                  <p:stCondLst>
                                    <p:cond delay="0"/>
                                  </p:stCondLst>
                                  <p:childTnLst>
                                    <p:set>
                                      <p:cBhvr>
                                        <p:cTn id="2517" dur="1" fill="hold">
                                          <p:stCondLst>
                                            <p:cond delay="0"/>
                                          </p:stCondLst>
                                        </p:cTn>
                                        <p:tgtEl>
                                          <p:spTgt spid="1240"/>
                                        </p:tgtEl>
                                        <p:attrNameLst>
                                          <p:attrName>style.visibility</p:attrName>
                                        </p:attrNameLst>
                                      </p:cBhvr>
                                      <p:to>
                                        <p:strVal val="visible"/>
                                      </p:to>
                                    </p:set>
                                    <p:animEffect filter="strips(upRight)" transition="in">
                                      <p:cBhvr additive="repl">
                                        <p:cTn id="2518" dur="1000"/>
                                        <p:tgtEl>
                                          <p:spTgt spid="1240"/>
                                        </p:tgtEl>
                                      </p:cBhvr>
                                    </p:animEffect>
                                  </p:childTnLst>
                                </p:cTn>
                              </p:par>
                            </p:childTnLst>
                          </p:cTn>
                        </p:par>
                      </p:childTnLst>
                    </p:cTn>
                  </p:par>
                  <p:par>
                    <p:cTn id="2519" nodeType="clickEffect" fill="hold">
                      <p:stCondLst>
                        <p:cond delay="indefinite"/>
                      </p:stCondLst>
                      <p:childTnLst>
                        <p:par>
                          <p:cTn id="2520" nodeType="withEffect" fill="hold">
                            <p:stCondLst>
                              <p:cond delay="0"/>
                            </p:stCondLst>
                            <p:childTnLst>
                              <p:par>
                                <p:cTn id="2521" nodeType="clickEffect" fill="hold" presetClass="entr" presetID="18" presetSubtype="3">
                                  <p:stCondLst>
                                    <p:cond delay="0"/>
                                  </p:stCondLst>
                                  <p:childTnLst>
                                    <p:set>
                                      <p:cBhvr>
                                        <p:cTn id="2522" dur="1" fill="hold">
                                          <p:stCondLst>
                                            <p:cond delay="0"/>
                                          </p:stCondLst>
                                        </p:cTn>
                                        <p:tgtEl>
                                          <p:spTgt spid="1241"/>
                                        </p:tgtEl>
                                        <p:attrNameLst>
                                          <p:attrName>style.visibility</p:attrName>
                                        </p:attrNameLst>
                                      </p:cBhvr>
                                      <p:to>
                                        <p:strVal val="visible"/>
                                      </p:to>
                                    </p:set>
                                    <p:animEffect filter="strips(upRight)" transition="in">
                                      <p:cBhvr additive="repl">
                                        <p:cTn id="2523" dur="1000"/>
                                        <p:tgtEl>
                                          <p:spTgt spid="1241"/>
                                        </p:tgtEl>
                                      </p:cBhvr>
                                    </p:animEffect>
                                  </p:childTnLst>
                                </p:cTn>
                              </p:par>
                            </p:childTnLst>
                          </p:cTn>
                        </p:par>
                      </p:childTnLst>
                    </p:cTn>
                  </p:par>
                  <p:par>
                    <p:cTn id="2524" nodeType="clickEffect" fill="hold">
                      <p:stCondLst>
                        <p:cond delay="indefinite"/>
                      </p:stCondLst>
                      <p:childTnLst>
                        <p:par>
                          <p:cTn id="2525" nodeType="withEffect" fill="hold">
                            <p:stCondLst>
                              <p:cond delay="0"/>
                            </p:stCondLst>
                            <p:childTnLst>
                              <p:par>
                                <p:cTn id="2526" nodeType="clickEffect" fill="hold" presetClass="entr" presetID="18" presetSubtype="3">
                                  <p:stCondLst>
                                    <p:cond delay="0"/>
                                  </p:stCondLst>
                                  <p:childTnLst>
                                    <p:set>
                                      <p:cBhvr>
                                        <p:cTn id="2527" dur="1" fill="hold">
                                          <p:stCondLst>
                                            <p:cond delay="0"/>
                                          </p:stCondLst>
                                        </p:cTn>
                                        <p:tgtEl>
                                          <p:spTgt spid="1242"/>
                                        </p:tgtEl>
                                        <p:attrNameLst>
                                          <p:attrName>style.visibility</p:attrName>
                                        </p:attrNameLst>
                                      </p:cBhvr>
                                      <p:to>
                                        <p:strVal val="visible"/>
                                      </p:to>
                                    </p:set>
                                    <p:animEffect filter="strips(upRight)" transition="in">
                                      <p:cBhvr additive="repl">
                                        <p:cTn id="2528" dur="1000"/>
                                        <p:tgtEl>
                                          <p:spTgt spid="1242"/>
                                        </p:tgtEl>
                                      </p:cBhvr>
                                    </p:animEffect>
                                  </p:childTnLst>
                                </p:cTn>
                              </p:par>
                            </p:childTnLst>
                          </p:cTn>
                        </p:par>
                      </p:childTnLst>
                    </p:cTn>
                  </p:par>
                  <p:par>
                    <p:cTn id="2529" nodeType="clickEffect" fill="hold">
                      <p:stCondLst>
                        <p:cond delay="indefinite"/>
                      </p:stCondLst>
                      <p:childTnLst>
                        <p:par>
                          <p:cTn id="2530" nodeType="withEffect" fill="hold">
                            <p:stCondLst>
                              <p:cond delay="0"/>
                            </p:stCondLst>
                            <p:childTnLst>
                              <p:par>
                                <p:cTn id="2531" nodeType="clickEffect" fill="hold" presetClass="entr" presetID="23" presetSubtype="32">
                                  <p:stCondLst>
                                    <p:cond delay="0"/>
                                  </p:stCondLst>
                                  <p:childTnLst>
                                    <p:set>
                                      <p:cBhvr>
                                        <p:cTn id="2532" dur="1" fill="hold">
                                          <p:stCondLst>
                                            <p:cond delay="0"/>
                                          </p:stCondLst>
                                        </p:cTn>
                                        <p:tgtEl>
                                          <p:spTgt spid="1243"/>
                                        </p:tgtEl>
                                        <p:attrNameLst>
                                          <p:attrName>style.visibility</p:attrName>
                                        </p:attrNameLst>
                                      </p:cBhvr>
                                      <p:to>
                                        <p:strVal val="visible"/>
                                      </p:to>
                                    </p:set>
                                    <p:anim calcmode="lin" valueType="num">
                                      <p:cBhvr additive="repl">
                                        <p:cTn id="2533" dur="500" fill="hold"/>
                                        <p:tgtEl>
                                          <p:spTgt spid="1243"/>
                                        </p:tgtEl>
                                        <p:attrNameLst>
                                          <p:attrName>ppt_w</p:attrName>
                                        </p:attrNameLst>
                                      </p:cBhvr>
                                      <p:tavLst>
                                        <p:tav tm="0">
                                          <p:val>
                                            <p:strVal val="4*#ppt_w"/>
                                          </p:val>
                                        </p:tav>
                                        <p:tav tm="100000">
                                          <p:val>
                                            <p:strVal val="#ppt_w"/>
                                          </p:val>
                                        </p:tav>
                                      </p:tavLst>
                                    </p:anim>
                                    <p:anim calcmode="lin" valueType="num">
                                      <p:cBhvr additive="repl">
                                        <p:cTn id="2534" dur="500" fill="hold"/>
                                        <p:tgtEl>
                                          <p:spTgt spid="124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4" name="Picture 4" descr=""/>
          <p:cNvPicPr/>
          <p:nvPr/>
        </p:nvPicPr>
        <p:blipFill>
          <a:blip r:embed="rId1"/>
          <a:stretch/>
        </p:blipFill>
        <p:spPr>
          <a:xfrm>
            <a:off x="1847880" y="1125360"/>
            <a:ext cx="6768720" cy="563040"/>
          </a:xfrm>
          <a:prstGeom prst="rect">
            <a:avLst/>
          </a:prstGeom>
          <a:ln w="0">
            <a:noFill/>
          </a:ln>
        </p:spPr>
      </p:pic>
      <p:sp>
        <p:nvSpPr>
          <p:cNvPr id="1245" name="Text Box 2"/>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246" name="Text Box 3"/>
          <p:cNvSpPr/>
          <p:nvPr/>
        </p:nvSpPr>
        <p:spPr>
          <a:xfrm>
            <a:off x="1809720" y="177336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pic>
        <p:nvPicPr>
          <p:cNvPr id="1247" name="Picture 7" descr=""/>
          <p:cNvPicPr/>
          <p:nvPr/>
        </p:nvPicPr>
        <p:blipFill>
          <a:blip r:embed="rId2"/>
          <a:stretch/>
        </p:blipFill>
        <p:spPr>
          <a:xfrm>
            <a:off x="1919160" y="2276640"/>
            <a:ext cx="6121080" cy="2134800"/>
          </a:xfrm>
          <a:prstGeom prst="rect">
            <a:avLst/>
          </a:prstGeom>
          <a:ln w="0">
            <a:noFill/>
          </a:ln>
        </p:spPr>
      </p:pic>
    </p:spTree>
  </p:cSld>
  <mc:AlternateContent>
    <mc:Choice Requires="p14">
      <p:transition spd="slow" p14:dur="2000"/>
    </mc:Choice>
    <mc:Fallback>
      <p:transition spd="slow"/>
    </mc:Fallback>
  </mc:AlternateContent>
  <p:timing>
    <p:tnLst>
      <p:par>
        <p:cTn id="2535" dur="indefinite" restart="never" nodeType="tmRoot">
          <p:childTnLst>
            <p:seq>
              <p:cTn id="2536" dur="indefinite" nodeType="mainSeq">
                <p:childTnLst>
                  <p:par>
                    <p:cTn id="2537" nodeType="clickEffect" fill="hold">
                      <p:stCondLst>
                        <p:cond delay="indefinite"/>
                      </p:stCondLst>
                      <p:childTnLst>
                        <p:par>
                          <p:cTn id="2538" nodeType="withEffect" fill="hold">
                            <p:stCondLst>
                              <p:cond delay="0"/>
                            </p:stCondLst>
                            <p:childTnLst>
                              <p:par>
                                <p:cTn id="2539" nodeType="clickEffect" fill="hold" presetClass="entr" presetID="23" presetSubtype="16">
                                  <p:stCondLst>
                                    <p:cond delay="0"/>
                                  </p:stCondLst>
                                  <p:childTnLst>
                                    <p:set>
                                      <p:cBhvr>
                                        <p:cTn id="2540" dur="1" fill="hold">
                                          <p:stCondLst>
                                            <p:cond delay="0"/>
                                          </p:stCondLst>
                                        </p:cTn>
                                        <p:tgtEl>
                                          <p:spTgt spid="1245"/>
                                        </p:tgtEl>
                                        <p:attrNameLst>
                                          <p:attrName>style.visibility</p:attrName>
                                        </p:attrNameLst>
                                      </p:cBhvr>
                                      <p:to>
                                        <p:strVal val="visible"/>
                                      </p:to>
                                    </p:set>
                                    <p:anim calcmode="lin" valueType="num">
                                      <p:cBhvr additive="repl">
                                        <p:cTn id="2541" dur="500" fill="hold"/>
                                        <p:tgtEl>
                                          <p:spTgt spid="1245"/>
                                        </p:tgtEl>
                                        <p:attrNameLst>
                                          <p:attrName>ppt_w</p:attrName>
                                        </p:attrNameLst>
                                      </p:cBhvr>
                                      <p:tavLst>
                                        <p:tav tm="0">
                                          <p:val>
                                            <p:fltVal val="0"/>
                                          </p:val>
                                        </p:tav>
                                        <p:tav tm="100000">
                                          <p:val>
                                            <p:strVal val="#ppt_w"/>
                                          </p:val>
                                        </p:tav>
                                      </p:tavLst>
                                    </p:anim>
                                    <p:anim calcmode="lin" valueType="num">
                                      <p:cBhvr additive="repl">
                                        <p:cTn id="2542" dur="500" fill="hold"/>
                                        <p:tgtEl>
                                          <p:spTgt spid="1245"/>
                                        </p:tgtEl>
                                        <p:attrNameLst>
                                          <p:attrName>ppt_h</p:attrName>
                                        </p:attrNameLst>
                                      </p:cBhvr>
                                      <p:tavLst>
                                        <p:tav tm="0">
                                          <p:val>
                                            <p:fltVal val="0"/>
                                          </p:val>
                                        </p:tav>
                                        <p:tav tm="100000">
                                          <p:val>
                                            <p:strVal val="#ppt_h"/>
                                          </p:val>
                                        </p:tav>
                                      </p:tavLst>
                                    </p:anim>
                                  </p:childTnLst>
                                </p:cTn>
                              </p:par>
                            </p:childTnLst>
                          </p:cTn>
                        </p:par>
                      </p:childTnLst>
                    </p:cTn>
                  </p:par>
                  <p:par>
                    <p:cTn id="2543" nodeType="clickEffect" fill="hold">
                      <p:stCondLst>
                        <p:cond delay="indefinite"/>
                      </p:stCondLst>
                      <p:childTnLst>
                        <p:par>
                          <p:cTn id="2544" nodeType="withEffect" fill="hold">
                            <p:stCondLst>
                              <p:cond delay="0"/>
                            </p:stCondLst>
                            <p:childTnLst>
                              <p:par>
                                <p:cTn id="2545" nodeType="clickEffect" fill="hold" presetClass="entr" presetID="9">
                                  <p:stCondLst>
                                    <p:cond delay="0"/>
                                  </p:stCondLst>
                                  <p:childTnLst>
                                    <p:set>
                                      <p:cBhvr>
                                        <p:cTn id="2546" dur="1" fill="hold">
                                          <p:stCondLst>
                                            <p:cond delay="0"/>
                                          </p:stCondLst>
                                        </p:cTn>
                                        <p:tgtEl>
                                          <p:spTgt spid="1244"/>
                                        </p:tgtEl>
                                        <p:attrNameLst>
                                          <p:attrName>style.visibility</p:attrName>
                                        </p:attrNameLst>
                                      </p:cBhvr>
                                      <p:to>
                                        <p:strVal val="visible"/>
                                      </p:to>
                                    </p:set>
                                    <p:animEffect filter="dissolve" transition="in">
                                      <p:cBhvr additive="repl">
                                        <p:cTn id="2547" dur="500"/>
                                        <p:tgtEl>
                                          <p:spTgt spid="1244"/>
                                        </p:tgtEl>
                                      </p:cBhvr>
                                    </p:animEffect>
                                  </p:childTnLst>
                                </p:cTn>
                              </p:par>
                            </p:childTnLst>
                          </p:cTn>
                        </p:par>
                      </p:childTnLst>
                    </p:cTn>
                  </p:par>
                  <p:par>
                    <p:cTn id="2548" nodeType="clickEffect" fill="hold">
                      <p:stCondLst>
                        <p:cond delay="indefinite"/>
                      </p:stCondLst>
                      <p:childTnLst>
                        <p:par>
                          <p:cTn id="2549" nodeType="withEffect" fill="hold">
                            <p:stCondLst>
                              <p:cond delay="0"/>
                            </p:stCondLst>
                            <p:childTnLst>
                              <p:par>
                                <p:cTn id="2550" nodeType="clickEffect" fill="hold" presetClass="entr" presetID="23" presetSubtype="16">
                                  <p:stCondLst>
                                    <p:cond delay="0"/>
                                  </p:stCondLst>
                                  <p:childTnLst>
                                    <p:set>
                                      <p:cBhvr>
                                        <p:cTn id="2551" dur="1" fill="hold">
                                          <p:stCondLst>
                                            <p:cond delay="0"/>
                                          </p:stCondLst>
                                        </p:cTn>
                                        <p:tgtEl>
                                          <p:spTgt spid="1246"/>
                                        </p:tgtEl>
                                        <p:attrNameLst>
                                          <p:attrName>style.visibility</p:attrName>
                                        </p:attrNameLst>
                                      </p:cBhvr>
                                      <p:to>
                                        <p:strVal val="visible"/>
                                      </p:to>
                                    </p:set>
                                    <p:anim calcmode="lin" valueType="num">
                                      <p:cBhvr additive="repl">
                                        <p:cTn id="2552" dur="500" fill="hold"/>
                                        <p:tgtEl>
                                          <p:spTgt spid="1246"/>
                                        </p:tgtEl>
                                        <p:attrNameLst>
                                          <p:attrName>ppt_w</p:attrName>
                                        </p:attrNameLst>
                                      </p:cBhvr>
                                      <p:tavLst>
                                        <p:tav tm="0">
                                          <p:val>
                                            <p:fltVal val="0"/>
                                          </p:val>
                                        </p:tav>
                                        <p:tav tm="100000">
                                          <p:val>
                                            <p:strVal val="#ppt_w"/>
                                          </p:val>
                                        </p:tav>
                                      </p:tavLst>
                                    </p:anim>
                                    <p:anim calcmode="lin" valueType="num">
                                      <p:cBhvr additive="repl">
                                        <p:cTn id="2553" dur="500" fill="hold"/>
                                        <p:tgtEl>
                                          <p:spTgt spid="1246"/>
                                        </p:tgtEl>
                                        <p:attrNameLst>
                                          <p:attrName>ppt_h</p:attrName>
                                        </p:attrNameLst>
                                      </p:cBhvr>
                                      <p:tavLst>
                                        <p:tav tm="0">
                                          <p:val>
                                            <p:fltVal val="0"/>
                                          </p:val>
                                        </p:tav>
                                        <p:tav tm="100000">
                                          <p:val>
                                            <p:strVal val="#ppt_h"/>
                                          </p:val>
                                        </p:tav>
                                      </p:tavLst>
                                    </p:anim>
                                  </p:childTnLst>
                                </p:cTn>
                              </p:par>
                            </p:childTnLst>
                          </p:cTn>
                        </p:par>
                      </p:childTnLst>
                    </p:cTn>
                  </p:par>
                  <p:par>
                    <p:cTn id="2554" nodeType="clickEffect" fill="hold">
                      <p:stCondLst>
                        <p:cond delay="indefinite"/>
                      </p:stCondLst>
                      <p:childTnLst>
                        <p:par>
                          <p:cTn id="2555" nodeType="withEffect" fill="hold">
                            <p:stCondLst>
                              <p:cond delay="0"/>
                            </p:stCondLst>
                            <p:childTnLst>
                              <p:par>
                                <p:cTn id="2556" nodeType="clickEffect" fill="hold" presetClass="entr" presetID="9">
                                  <p:stCondLst>
                                    <p:cond delay="0"/>
                                  </p:stCondLst>
                                  <p:childTnLst>
                                    <p:set>
                                      <p:cBhvr>
                                        <p:cTn id="2557" dur="1" fill="hold">
                                          <p:stCondLst>
                                            <p:cond delay="0"/>
                                          </p:stCondLst>
                                        </p:cTn>
                                        <p:tgtEl>
                                          <p:spTgt spid="1247"/>
                                        </p:tgtEl>
                                        <p:attrNameLst>
                                          <p:attrName>style.visibility</p:attrName>
                                        </p:attrNameLst>
                                      </p:cBhvr>
                                      <p:to>
                                        <p:strVal val="visible"/>
                                      </p:to>
                                    </p:set>
                                    <p:animEffect filter="dissolve" transition="in">
                                      <p:cBhvr additive="repl">
                                        <p:cTn id="2558" dur="500"/>
                                        <p:tgtEl>
                                          <p:spTgt spid="1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8" name="Picture 4" descr=""/>
          <p:cNvPicPr/>
          <p:nvPr/>
        </p:nvPicPr>
        <p:blipFill>
          <a:blip r:embed="rId1"/>
          <a:stretch/>
        </p:blipFill>
        <p:spPr>
          <a:xfrm>
            <a:off x="1808280" y="1298880"/>
            <a:ext cx="6697440" cy="566280"/>
          </a:xfrm>
          <a:prstGeom prst="rect">
            <a:avLst/>
          </a:prstGeom>
          <a:ln w="0">
            <a:noFill/>
          </a:ln>
        </p:spPr>
      </p:pic>
      <p:sp>
        <p:nvSpPr>
          <p:cNvPr id="1249" name="Text Box 2"/>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250" name="Text Box 3"/>
          <p:cNvSpPr/>
          <p:nvPr/>
        </p:nvSpPr>
        <p:spPr>
          <a:xfrm>
            <a:off x="1809720" y="177336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pic>
        <p:nvPicPr>
          <p:cNvPr id="1251" name="Picture 7" descr=""/>
          <p:cNvPicPr/>
          <p:nvPr/>
        </p:nvPicPr>
        <p:blipFill>
          <a:blip r:embed="rId2"/>
          <a:stretch/>
        </p:blipFill>
        <p:spPr>
          <a:xfrm>
            <a:off x="1796040" y="2340000"/>
            <a:ext cx="6984720" cy="2720520"/>
          </a:xfrm>
          <a:prstGeom prst="rect">
            <a:avLst/>
          </a:prstGeom>
          <a:ln w="0">
            <a:noFill/>
          </a:ln>
        </p:spPr>
      </p:pic>
    </p:spTree>
  </p:cSld>
  <mc:AlternateContent>
    <mc:Choice Requires="p14">
      <p:transition spd="slow" p14:dur="2000"/>
    </mc:Choice>
    <mc:Fallback>
      <p:transition spd="slow"/>
    </mc:Fallback>
  </mc:AlternateContent>
  <p:timing>
    <p:tnLst>
      <p:par>
        <p:cTn id="2559" dur="indefinite" restart="never" nodeType="tmRoot">
          <p:childTnLst>
            <p:seq>
              <p:cTn id="2560" dur="indefinite" nodeType="mainSeq">
                <p:childTnLst>
                  <p:par>
                    <p:cTn id="2561" nodeType="clickEffect" fill="hold">
                      <p:stCondLst>
                        <p:cond delay="indefinite"/>
                      </p:stCondLst>
                      <p:childTnLst>
                        <p:par>
                          <p:cTn id="2562" nodeType="withEffect" fill="hold">
                            <p:stCondLst>
                              <p:cond delay="0"/>
                            </p:stCondLst>
                            <p:childTnLst>
                              <p:par>
                                <p:cTn id="2563" nodeType="clickEffect" fill="hold" presetClass="entr" presetID="23" presetSubtype="16">
                                  <p:stCondLst>
                                    <p:cond delay="0"/>
                                  </p:stCondLst>
                                  <p:childTnLst>
                                    <p:set>
                                      <p:cBhvr>
                                        <p:cTn id="2564" dur="1" fill="hold">
                                          <p:stCondLst>
                                            <p:cond delay="0"/>
                                          </p:stCondLst>
                                        </p:cTn>
                                        <p:tgtEl>
                                          <p:spTgt spid="1249"/>
                                        </p:tgtEl>
                                        <p:attrNameLst>
                                          <p:attrName>style.visibility</p:attrName>
                                        </p:attrNameLst>
                                      </p:cBhvr>
                                      <p:to>
                                        <p:strVal val="visible"/>
                                      </p:to>
                                    </p:set>
                                    <p:anim calcmode="lin" valueType="num">
                                      <p:cBhvr additive="repl">
                                        <p:cTn id="2565" dur="500" fill="hold"/>
                                        <p:tgtEl>
                                          <p:spTgt spid="1249"/>
                                        </p:tgtEl>
                                        <p:attrNameLst>
                                          <p:attrName>ppt_w</p:attrName>
                                        </p:attrNameLst>
                                      </p:cBhvr>
                                      <p:tavLst>
                                        <p:tav tm="0">
                                          <p:val>
                                            <p:fltVal val="0"/>
                                          </p:val>
                                        </p:tav>
                                        <p:tav tm="100000">
                                          <p:val>
                                            <p:strVal val="#ppt_w"/>
                                          </p:val>
                                        </p:tav>
                                      </p:tavLst>
                                    </p:anim>
                                    <p:anim calcmode="lin" valueType="num">
                                      <p:cBhvr additive="repl">
                                        <p:cTn id="2566" dur="500" fill="hold"/>
                                        <p:tgtEl>
                                          <p:spTgt spid="1249"/>
                                        </p:tgtEl>
                                        <p:attrNameLst>
                                          <p:attrName>ppt_h</p:attrName>
                                        </p:attrNameLst>
                                      </p:cBhvr>
                                      <p:tavLst>
                                        <p:tav tm="0">
                                          <p:val>
                                            <p:fltVal val="0"/>
                                          </p:val>
                                        </p:tav>
                                        <p:tav tm="100000">
                                          <p:val>
                                            <p:strVal val="#ppt_h"/>
                                          </p:val>
                                        </p:tav>
                                      </p:tavLst>
                                    </p:anim>
                                  </p:childTnLst>
                                </p:cTn>
                              </p:par>
                            </p:childTnLst>
                          </p:cTn>
                        </p:par>
                      </p:childTnLst>
                    </p:cTn>
                  </p:par>
                  <p:par>
                    <p:cTn id="2567" nodeType="clickEffect" fill="hold">
                      <p:stCondLst>
                        <p:cond delay="indefinite"/>
                      </p:stCondLst>
                      <p:childTnLst>
                        <p:par>
                          <p:cTn id="2568" nodeType="withEffect" fill="hold">
                            <p:stCondLst>
                              <p:cond delay="0"/>
                            </p:stCondLst>
                            <p:childTnLst>
                              <p:par>
                                <p:cTn id="2569" nodeType="clickEffect" fill="hold" presetClass="entr" presetID="9">
                                  <p:stCondLst>
                                    <p:cond delay="0"/>
                                  </p:stCondLst>
                                  <p:childTnLst>
                                    <p:set>
                                      <p:cBhvr>
                                        <p:cTn id="2570" dur="1" fill="hold">
                                          <p:stCondLst>
                                            <p:cond delay="0"/>
                                          </p:stCondLst>
                                        </p:cTn>
                                        <p:tgtEl>
                                          <p:spTgt spid="1248"/>
                                        </p:tgtEl>
                                        <p:attrNameLst>
                                          <p:attrName>style.visibility</p:attrName>
                                        </p:attrNameLst>
                                      </p:cBhvr>
                                      <p:to>
                                        <p:strVal val="visible"/>
                                      </p:to>
                                    </p:set>
                                    <p:animEffect filter="dissolve" transition="in">
                                      <p:cBhvr additive="repl">
                                        <p:cTn id="2571" dur="500"/>
                                        <p:tgtEl>
                                          <p:spTgt spid="1248"/>
                                        </p:tgtEl>
                                      </p:cBhvr>
                                    </p:animEffect>
                                  </p:childTnLst>
                                </p:cTn>
                              </p:par>
                            </p:childTnLst>
                          </p:cTn>
                        </p:par>
                      </p:childTnLst>
                    </p:cTn>
                  </p:par>
                  <p:par>
                    <p:cTn id="2572" nodeType="clickEffect" fill="hold">
                      <p:stCondLst>
                        <p:cond delay="indefinite"/>
                      </p:stCondLst>
                      <p:childTnLst>
                        <p:par>
                          <p:cTn id="2573" nodeType="withEffect" fill="hold">
                            <p:stCondLst>
                              <p:cond delay="0"/>
                            </p:stCondLst>
                            <p:childTnLst>
                              <p:par>
                                <p:cTn id="2574" nodeType="clickEffect" fill="hold" presetClass="entr" presetID="23" presetSubtype="16">
                                  <p:stCondLst>
                                    <p:cond delay="0"/>
                                  </p:stCondLst>
                                  <p:childTnLst>
                                    <p:set>
                                      <p:cBhvr>
                                        <p:cTn id="2575" dur="1" fill="hold">
                                          <p:stCondLst>
                                            <p:cond delay="0"/>
                                          </p:stCondLst>
                                        </p:cTn>
                                        <p:tgtEl>
                                          <p:spTgt spid="1250"/>
                                        </p:tgtEl>
                                        <p:attrNameLst>
                                          <p:attrName>style.visibility</p:attrName>
                                        </p:attrNameLst>
                                      </p:cBhvr>
                                      <p:to>
                                        <p:strVal val="visible"/>
                                      </p:to>
                                    </p:set>
                                    <p:anim calcmode="lin" valueType="num">
                                      <p:cBhvr additive="repl">
                                        <p:cTn id="2576" dur="500" fill="hold"/>
                                        <p:tgtEl>
                                          <p:spTgt spid="1250"/>
                                        </p:tgtEl>
                                        <p:attrNameLst>
                                          <p:attrName>ppt_w</p:attrName>
                                        </p:attrNameLst>
                                      </p:cBhvr>
                                      <p:tavLst>
                                        <p:tav tm="0">
                                          <p:val>
                                            <p:fltVal val="0"/>
                                          </p:val>
                                        </p:tav>
                                        <p:tav tm="100000">
                                          <p:val>
                                            <p:strVal val="#ppt_w"/>
                                          </p:val>
                                        </p:tav>
                                      </p:tavLst>
                                    </p:anim>
                                    <p:anim calcmode="lin" valueType="num">
                                      <p:cBhvr additive="repl">
                                        <p:cTn id="2577" dur="500" fill="hold"/>
                                        <p:tgtEl>
                                          <p:spTgt spid="1250"/>
                                        </p:tgtEl>
                                        <p:attrNameLst>
                                          <p:attrName>ppt_h</p:attrName>
                                        </p:attrNameLst>
                                      </p:cBhvr>
                                      <p:tavLst>
                                        <p:tav tm="0">
                                          <p:val>
                                            <p:fltVal val="0"/>
                                          </p:val>
                                        </p:tav>
                                        <p:tav tm="100000">
                                          <p:val>
                                            <p:strVal val="#ppt_h"/>
                                          </p:val>
                                        </p:tav>
                                      </p:tavLst>
                                    </p:anim>
                                  </p:childTnLst>
                                </p:cTn>
                              </p:par>
                            </p:childTnLst>
                          </p:cTn>
                        </p:par>
                      </p:childTnLst>
                    </p:cTn>
                  </p:par>
                  <p:par>
                    <p:cTn id="2578" nodeType="clickEffect" fill="hold">
                      <p:stCondLst>
                        <p:cond delay="indefinite"/>
                      </p:stCondLst>
                      <p:childTnLst>
                        <p:par>
                          <p:cTn id="2579" nodeType="withEffect" fill="hold">
                            <p:stCondLst>
                              <p:cond delay="0"/>
                            </p:stCondLst>
                            <p:childTnLst>
                              <p:par>
                                <p:cTn id="2580" nodeType="clickEffect" fill="hold" presetClass="entr" presetID="9">
                                  <p:stCondLst>
                                    <p:cond delay="0"/>
                                  </p:stCondLst>
                                  <p:childTnLst>
                                    <p:set>
                                      <p:cBhvr>
                                        <p:cTn id="2581" dur="1" fill="hold">
                                          <p:stCondLst>
                                            <p:cond delay="0"/>
                                          </p:stCondLst>
                                        </p:cTn>
                                        <p:tgtEl>
                                          <p:spTgt spid="1251"/>
                                        </p:tgtEl>
                                        <p:attrNameLst>
                                          <p:attrName>style.visibility</p:attrName>
                                        </p:attrNameLst>
                                      </p:cBhvr>
                                      <p:to>
                                        <p:strVal val="visible"/>
                                      </p:to>
                                    </p:set>
                                    <p:animEffect filter="dissolve" transition="in">
                                      <p:cBhvr additive="repl">
                                        <p:cTn id="2582" dur="500"/>
                                        <p:tgtEl>
                                          <p:spTgt spid="1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2" name="Picture 4" descr=""/>
          <p:cNvPicPr/>
          <p:nvPr/>
        </p:nvPicPr>
        <p:blipFill>
          <a:blip r:embed="rId1"/>
          <a:stretch/>
        </p:blipFill>
        <p:spPr>
          <a:xfrm>
            <a:off x="1876320" y="1168560"/>
            <a:ext cx="7632360" cy="661680"/>
          </a:xfrm>
          <a:prstGeom prst="rect">
            <a:avLst/>
          </a:prstGeom>
          <a:ln w="0">
            <a:noFill/>
          </a:ln>
        </p:spPr>
      </p:pic>
      <p:sp>
        <p:nvSpPr>
          <p:cNvPr id="1253" name="Text Box 2"/>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254" name="Text Box 3"/>
          <p:cNvSpPr/>
          <p:nvPr/>
        </p:nvSpPr>
        <p:spPr>
          <a:xfrm>
            <a:off x="1809720" y="177336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pic>
        <p:nvPicPr>
          <p:cNvPr id="1255" name="Picture 7" descr=""/>
          <p:cNvPicPr/>
          <p:nvPr/>
        </p:nvPicPr>
        <p:blipFill>
          <a:blip r:embed="rId2"/>
          <a:stretch/>
        </p:blipFill>
        <p:spPr>
          <a:xfrm>
            <a:off x="1847880" y="2276640"/>
            <a:ext cx="7272000" cy="3657240"/>
          </a:xfrm>
          <a:prstGeom prst="rect">
            <a:avLst/>
          </a:prstGeom>
          <a:ln w="0">
            <a:noFill/>
          </a:ln>
        </p:spPr>
      </p:pic>
    </p:spTree>
  </p:cSld>
  <mc:AlternateContent>
    <mc:Choice Requires="p14">
      <p:transition spd="slow" p14:dur="2000"/>
    </mc:Choice>
    <mc:Fallback>
      <p:transition spd="slow"/>
    </mc:Fallback>
  </mc:AlternateContent>
  <p:timing>
    <p:tnLst>
      <p:par>
        <p:cTn id="2583" dur="indefinite" restart="never" nodeType="tmRoot">
          <p:childTnLst>
            <p:seq>
              <p:cTn id="2584" dur="indefinite" nodeType="mainSeq">
                <p:childTnLst>
                  <p:par>
                    <p:cTn id="2585" nodeType="clickEffect" fill="hold">
                      <p:stCondLst>
                        <p:cond delay="indefinite"/>
                      </p:stCondLst>
                      <p:childTnLst>
                        <p:par>
                          <p:cTn id="2586" nodeType="withEffect" fill="hold">
                            <p:stCondLst>
                              <p:cond delay="0"/>
                            </p:stCondLst>
                            <p:childTnLst>
                              <p:par>
                                <p:cTn id="2587" nodeType="clickEffect" fill="hold" presetClass="entr" presetID="23" presetSubtype="16">
                                  <p:stCondLst>
                                    <p:cond delay="0"/>
                                  </p:stCondLst>
                                  <p:childTnLst>
                                    <p:set>
                                      <p:cBhvr>
                                        <p:cTn id="2588" dur="1" fill="hold">
                                          <p:stCondLst>
                                            <p:cond delay="0"/>
                                          </p:stCondLst>
                                        </p:cTn>
                                        <p:tgtEl>
                                          <p:spTgt spid="1253"/>
                                        </p:tgtEl>
                                        <p:attrNameLst>
                                          <p:attrName>style.visibility</p:attrName>
                                        </p:attrNameLst>
                                      </p:cBhvr>
                                      <p:to>
                                        <p:strVal val="visible"/>
                                      </p:to>
                                    </p:set>
                                    <p:anim calcmode="lin" valueType="num">
                                      <p:cBhvr additive="repl">
                                        <p:cTn id="2589" dur="500" fill="hold"/>
                                        <p:tgtEl>
                                          <p:spTgt spid="1253"/>
                                        </p:tgtEl>
                                        <p:attrNameLst>
                                          <p:attrName>ppt_w</p:attrName>
                                        </p:attrNameLst>
                                      </p:cBhvr>
                                      <p:tavLst>
                                        <p:tav tm="0">
                                          <p:val>
                                            <p:fltVal val="0"/>
                                          </p:val>
                                        </p:tav>
                                        <p:tav tm="100000">
                                          <p:val>
                                            <p:strVal val="#ppt_w"/>
                                          </p:val>
                                        </p:tav>
                                      </p:tavLst>
                                    </p:anim>
                                    <p:anim calcmode="lin" valueType="num">
                                      <p:cBhvr additive="repl">
                                        <p:cTn id="2590" dur="500" fill="hold"/>
                                        <p:tgtEl>
                                          <p:spTgt spid="1253"/>
                                        </p:tgtEl>
                                        <p:attrNameLst>
                                          <p:attrName>ppt_h</p:attrName>
                                        </p:attrNameLst>
                                      </p:cBhvr>
                                      <p:tavLst>
                                        <p:tav tm="0">
                                          <p:val>
                                            <p:fltVal val="0"/>
                                          </p:val>
                                        </p:tav>
                                        <p:tav tm="100000">
                                          <p:val>
                                            <p:strVal val="#ppt_h"/>
                                          </p:val>
                                        </p:tav>
                                      </p:tavLst>
                                    </p:anim>
                                  </p:childTnLst>
                                </p:cTn>
                              </p:par>
                            </p:childTnLst>
                          </p:cTn>
                        </p:par>
                      </p:childTnLst>
                    </p:cTn>
                  </p:par>
                  <p:par>
                    <p:cTn id="2591" nodeType="clickEffect" fill="hold">
                      <p:stCondLst>
                        <p:cond delay="indefinite"/>
                      </p:stCondLst>
                      <p:childTnLst>
                        <p:par>
                          <p:cTn id="2592" nodeType="withEffect" fill="hold">
                            <p:stCondLst>
                              <p:cond delay="0"/>
                            </p:stCondLst>
                            <p:childTnLst>
                              <p:par>
                                <p:cTn id="2593" nodeType="clickEffect" fill="hold" presetClass="entr" presetID="9">
                                  <p:stCondLst>
                                    <p:cond delay="0"/>
                                  </p:stCondLst>
                                  <p:childTnLst>
                                    <p:set>
                                      <p:cBhvr>
                                        <p:cTn id="2594" dur="1" fill="hold">
                                          <p:stCondLst>
                                            <p:cond delay="0"/>
                                          </p:stCondLst>
                                        </p:cTn>
                                        <p:tgtEl>
                                          <p:spTgt spid="1252"/>
                                        </p:tgtEl>
                                        <p:attrNameLst>
                                          <p:attrName>style.visibility</p:attrName>
                                        </p:attrNameLst>
                                      </p:cBhvr>
                                      <p:to>
                                        <p:strVal val="visible"/>
                                      </p:to>
                                    </p:set>
                                    <p:animEffect filter="dissolve" transition="in">
                                      <p:cBhvr additive="repl">
                                        <p:cTn id="2595" dur="500"/>
                                        <p:tgtEl>
                                          <p:spTgt spid="1252"/>
                                        </p:tgtEl>
                                      </p:cBhvr>
                                    </p:animEffect>
                                  </p:childTnLst>
                                </p:cTn>
                              </p:par>
                            </p:childTnLst>
                          </p:cTn>
                        </p:par>
                      </p:childTnLst>
                    </p:cTn>
                  </p:par>
                  <p:par>
                    <p:cTn id="2596" nodeType="clickEffect" fill="hold">
                      <p:stCondLst>
                        <p:cond delay="indefinite"/>
                      </p:stCondLst>
                      <p:childTnLst>
                        <p:par>
                          <p:cTn id="2597" nodeType="withEffect" fill="hold">
                            <p:stCondLst>
                              <p:cond delay="0"/>
                            </p:stCondLst>
                            <p:childTnLst>
                              <p:par>
                                <p:cTn id="2598" nodeType="clickEffect" fill="hold" presetClass="entr" presetID="23" presetSubtype="16">
                                  <p:stCondLst>
                                    <p:cond delay="0"/>
                                  </p:stCondLst>
                                  <p:childTnLst>
                                    <p:set>
                                      <p:cBhvr>
                                        <p:cTn id="2599" dur="1" fill="hold">
                                          <p:stCondLst>
                                            <p:cond delay="0"/>
                                          </p:stCondLst>
                                        </p:cTn>
                                        <p:tgtEl>
                                          <p:spTgt spid="1254"/>
                                        </p:tgtEl>
                                        <p:attrNameLst>
                                          <p:attrName>style.visibility</p:attrName>
                                        </p:attrNameLst>
                                      </p:cBhvr>
                                      <p:to>
                                        <p:strVal val="visible"/>
                                      </p:to>
                                    </p:set>
                                    <p:anim calcmode="lin" valueType="num">
                                      <p:cBhvr additive="repl">
                                        <p:cTn id="2600" dur="500" fill="hold"/>
                                        <p:tgtEl>
                                          <p:spTgt spid="1254"/>
                                        </p:tgtEl>
                                        <p:attrNameLst>
                                          <p:attrName>ppt_w</p:attrName>
                                        </p:attrNameLst>
                                      </p:cBhvr>
                                      <p:tavLst>
                                        <p:tav tm="0">
                                          <p:val>
                                            <p:fltVal val="0"/>
                                          </p:val>
                                        </p:tav>
                                        <p:tav tm="100000">
                                          <p:val>
                                            <p:strVal val="#ppt_w"/>
                                          </p:val>
                                        </p:tav>
                                      </p:tavLst>
                                    </p:anim>
                                    <p:anim calcmode="lin" valueType="num">
                                      <p:cBhvr additive="repl">
                                        <p:cTn id="2601" dur="500" fill="hold"/>
                                        <p:tgtEl>
                                          <p:spTgt spid="1254"/>
                                        </p:tgtEl>
                                        <p:attrNameLst>
                                          <p:attrName>ppt_h</p:attrName>
                                        </p:attrNameLst>
                                      </p:cBhvr>
                                      <p:tavLst>
                                        <p:tav tm="0">
                                          <p:val>
                                            <p:fltVal val="0"/>
                                          </p:val>
                                        </p:tav>
                                        <p:tav tm="100000">
                                          <p:val>
                                            <p:strVal val="#ppt_h"/>
                                          </p:val>
                                        </p:tav>
                                      </p:tavLst>
                                    </p:anim>
                                  </p:childTnLst>
                                </p:cTn>
                              </p:par>
                            </p:childTnLst>
                          </p:cTn>
                        </p:par>
                      </p:childTnLst>
                    </p:cTn>
                  </p:par>
                  <p:par>
                    <p:cTn id="2602" nodeType="clickEffect" fill="hold">
                      <p:stCondLst>
                        <p:cond delay="indefinite"/>
                      </p:stCondLst>
                      <p:childTnLst>
                        <p:par>
                          <p:cTn id="2603" nodeType="withEffect" fill="hold">
                            <p:stCondLst>
                              <p:cond delay="0"/>
                            </p:stCondLst>
                            <p:childTnLst>
                              <p:par>
                                <p:cTn id="2604" nodeType="clickEffect" fill="hold" presetClass="entr" presetID="9">
                                  <p:stCondLst>
                                    <p:cond delay="0"/>
                                  </p:stCondLst>
                                  <p:childTnLst>
                                    <p:set>
                                      <p:cBhvr>
                                        <p:cTn id="2605" dur="1" fill="hold">
                                          <p:stCondLst>
                                            <p:cond delay="0"/>
                                          </p:stCondLst>
                                        </p:cTn>
                                        <p:tgtEl>
                                          <p:spTgt spid="1255"/>
                                        </p:tgtEl>
                                        <p:attrNameLst>
                                          <p:attrName>style.visibility</p:attrName>
                                        </p:attrNameLst>
                                      </p:cBhvr>
                                      <p:to>
                                        <p:strVal val="visible"/>
                                      </p:to>
                                    </p:set>
                                    <p:animEffect filter="dissolve" transition="in">
                                      <p:cBhvr additive="repl">
                                        <p:cTn id="2606" dur="500"/>
                                        <p:tgtEl>
                                          <p:spTgt spid="1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6" name="Picture 4" descr=""/>
          <p:cNvPicPr/>
          <p:nvPr/>
        </p:nvPicPr>
        <p:blipFill>
          <a:blip r:embed="rId1"/>
          <a:stretch/>
        </p:blipFill>
        <p:spPr>
          <a:xfrm>
            <a:off x="1847880" y="1125360"/>
            <a:ext cx="6609960" cy="585360"/>
          </a:xfrm>
          <a:prstGeom prst="rect">
            <a:avLst/>
          </a:prstGeom>
          <a:ln w="0">
            <a:noFill/>
          </a:ln>
        </p:spPr>
      </p:pic>
      <p:sp>
        <p:nvSpPr>
          <p:cNvPr id="1257" name="Text Box 2"/>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258" name="Text Box 3"/>
          <p:cNvSpPr/>
          <p:nvPr/>
        </p:nvSpPr>
        <p:spPr>
          <a:xfrm>
            <a:off x="1808640" y="1730520"/>
            <a:ext cx="18925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 – 1 </a:t>
            </a:r>
            <a:endParaRPr b="0" lang="tr-TR" sz="2400" spc="-1" strike="noStrike">
              <a:latin typeface="Arial"/>
            </a:endParaRPr>
          </a:p>
        </p:txBody>
      </p:sp>
      <p:pic>
        <p:nvPicPr>
          <p:cNvPr id="1259" name="Picture 7" descr=""/>
          <p:cNvPicPr/>
          <p:nvPr/>
        </p:nvPicPr>
        <p:blipFill>
          <a:blip r:embed="rId2"/>
          <a:stretch/>
        </p:blipFill>
        <p:spPr>
          <a:xfrm>
            <a:off x="1919160" y="2276640"/>
            <a:ext cx="6913080" cy="3889080"/>
          </a:xfrm>
          <a:prstGeom prst="rect">
            <a:avLst/>
          </a:prstGeom>
          <a:ln w="0">
            <a:noFill/>
          </a:ln>
        </p:spPr>
      </p:pic>
    </p:spTree>
  </p:cSld>
  <mc:AlternateContent>
    <mc:Choice Requires="p14">
      <p:transition spd="slow" p14:dur="2000"/>
    </mc:Choice>
    <mc:Fallback>
      <p:transition spd="slow"/>
    </mc:Fallback>
  </mc:AlternateContent>
  <p:timing>
    <p:tnLst>
      <p:par>
        <p:cTn id="2607" dur="indefinite" restart="never" nodeType="tmRoot">
          <p:childTnLst>
            <p:seq>
              <p:cTn id="2608" dur="indefinite" nodeType="mainSeq">
                <p:childTnLst>
                  <p:par>
                    <p:cTn id="2609" nodeType="clickEffect" fill="hold">
                      <p:stCondLst>
                        <p:cond delay="indefinite"/>
                      </p:stCondLst>
                      <p:childTnLst>
                        <p:par>
                          <p:cTn id="2610" nodeType="withEffect" fill="hold">
                            <p:stCondLst>
                              <p:cond delay="0"/>
                            </p:stCondLst>
                            <p:childTnLst>
                              <p:par>
                                <p:cTn id="2611" nodeType="clickEffect" fill="hold" presetClass="entr" presetID="23" presetSubtype="16">
                                  <p:stCondLst>
                                    <p:cond delay="0"/>
                                  </p:stCondLst>
                                  <p:childTnLst>
                                    <p:set>
                                      <p:cBhvr>
                                        <p:cTn id="2612" dur="1" fill="hold">
                                          <p:stCondLst>
                                            <p:cond delay="0"/>
                                          </p:stCondLst>
                                        </p:cTn>
                                        <p:tgtEl>
                                          <p:spTgt spid="1257"/>
                                        </p:tgtEl>
                                        <p:attrNameLst>
                                          <p:attrName>style.visibility</p:attrName>
                                        </p:attrNameLst>
                                      </p:cBhvr>
                                      <p:to>
                                        <p:strVal val="visible"/>
                                      </p:to>
                                    </p:set>
                                    <p:anim calcmode="lin" valueType="num">
                                      <p:cBhvr additive="repl">
                                        <p:cTn id="2613" dur="500" fill="hold"/>
                                        <p:tgtEl>
                                          <p:spTgt spid="1257"/>
                                        </p:tgtEl>
                                        <p:attrNameLst>
                                          <p:attrName>ppt_w</p:attrName>
                                        </p:attrNameLst>
                                      </p:cBhvr>
                                      <p:tavLst>
                                        <p:tav tm="0">
                                          <p:val>
                                            <p:fltVal val="0"/>
                                          </p:val>
                                        </p:tav>
                                        <p:tav tm="100000">
                                          <p:val>
                                            <p:strVal val="#ppt_w"/>
                                          </p:val>
                                        </p:tav>
                                      </p:tavLst>
                                    </p:anim>
                                    <p:anim calcmode="lin" valueType="num">
                                      <p:cBhvr additive="repl">
                                        <p:cTn id="2614" dur="500" fill="hold"/>
                                        <p:tgtEl>
                                          <p:spTgt spid="1257"/>
                                        </p:tgtEl>
                                        <p:attrNameLst>
                                          <p:attrName>ppt_h</p:attrName>
                                        </p:attrNameLst>
                                      </p:cBhvr>
                                      <p:tavLst>
                                        <p:tav tm="0">
                                          <p:val>
                                            <p:fltVal val="0"/>
                                          </p:val>
                                        </p:tav>
                                        <p:tav tm="100000">
                                          <p:val>
                                            <p:strVal val="#ppt_h"/>
                                          </p:val>
                                        </p:tav>
                                      </p:tavLst>
                                    </p:anim>
                                  </p:childTnLst>
                                </p:cTn>
                              </p:par>
                            </p:childTnLst>
                          </p:cTn>
                        </p:par>
                      </p:childTnLst>
                    </p:cTn>
                  </p:par>
                  <p:par>
                    <p:cTn id="2615" nodeType="clickEffect" fill="hold">
                      <p:stCondLst>
                        <p:cond delay="indefinite"/>
                      </p:stCondLst>
                      <p:childTnLst>
                        <p:par>
                          <p:cTn id="2616" nodeType="withEffect" fill="hold">
                            <p:stCondLst>
                              <p:cond delay="0"/>
                            </p:stCondLst>
                            <p:childTnLst>
                              <p:par>
                                <p:cTn id="2617" nodeType="clickEffect" fill="hold" presetClass="entr" presetID="9">
                                  <p:stCondLst>
                                    <p:cond delay="0"/>
                                  </p:stCondLst>
                                  <p:childTnLst>
                                    <p:set>
                                      <p:cBhvr>
                                        <p:cTn id="2618" dur="1" fill="hold">
                                          <p:stCondLst>
                                            <p:cond delay="0"/>
                                          </p:stCondLst>
                                        </p:cTn>
                                        <p:tgtEl>
                                          <p:spTgt spid="1256"/>
                                        </p:tgtEl>
                                        <p:attrNameLst>
                                          <p:attrName>style.visibility</p:attrName>
                                        </p:attrNameLst>
                                      </p:cBhvr>
                                      <p:to>
                                        <p:strVal val="visible"/>
                                      </p:to>
                                    </p:set>
                                    <p:animEffect filter="dissolve" transition="in">
                                      <p:cBhvr additive="repl">
                                        <p:cTn id="2619" dur="500"/>
                                        <p:tgtEl>
                                          <p:spTgt spid="1256"/>
                                        </p:tgtEl>
                                      </p:cBhvr>
                                    </p:animEffect>
                                  </p:childTnLst>
                                </p:cTn>
                              </p:par>
                            </p:childTnLst>
                          </p:cTn>
                        </p:par>
                      </p:childTnLst>
                    </p:cTn>
                  </p:par>
                  <p:par>
                    <p:cTn id="2620" nodeType="clickEffect" fill="hold">
                      <p:stCondLst>
                        <p:cond delay="indefinite"/>
                      </p:stCondLst>
                      <p:childTnLst>
                        <p:par>
                          <p:cTn id="2621" nodeType="withEffect" fill="hold">
                            <p:stCondLst>
                              <p:cond delay="0"/>
                            </p:stCondLst>
                            <p:childTnLst>
                              <p:par>
                                <p:cTn id="2622" nodeType="clickEffect" fill="hold" presetClass="entr" presetID="23" presetSubtype="16">
                                  <p:stCondLst>
                                    <p:cond delay="0"/>
                                  </p:stCondLst>
                                  <p:childTnLst>
                                    <p:set>
                                      <p:cBhvr>
                                        <p:cTn id="2623" dur="1" fill="hold">
                                          <p:stCondLst>
                                            <p:cond delay="0"/>
                                          </p:stCondLst>
                                        </p:cTn>
                                        <p:tgtEl>
                                          <p:spTgt spid="1258"/>
                                        </p:tgtEl>
                                        <p:attrNameLst>
                                          <p:attrName>style.visibility</p:attrName>
                                        </p:attrNameLst>
                                      </p:cBhvr>
                                      <p:to>
                                        <p:strVal val="visible"/>
                                      </p:to>
                                    </p:set>
                                    <p:anim calcmode="lin" valueType="num">
                                      <p:cBhvr additive="repl">
                                        <p:cTn id="2624" dur="500" fill="hold"/>
                                        <p:tgtEl>
                                          <p:spTgt spid="1258"/>
                                        </p:tgtEl>
                                        <p:attrNameLst>
                                          <p:attrName>ppt_w</p:attrName>
                                        </p:attrNameLst>
                                      </p:cBhvr>
                                      <p:tavLst>
                                        <p:tav tm="0">
                                          <p:val>
                                            <p:fltVal val="0"/>
                                          </p:val>
                                        </p:tav>
                                        <p:tav tm="100000">
                                          <p:val>
                                            <p:strVal val="#ppt_w"/>
                                          </p:val>
                                        </p:tav>
                                      </p:tavLst>
                                    </p:anim>
                                    <p:anim calcmode="lin" valueType="num">
                                      <p:cBhvr additive="repl">
                                        <p:cTn id="2625" dur="500" fill="hold"/>
                                        <p:tgtEl>
                                          <p:spTgt spid="1258"/>
                                        </p:tgtEl>
                                        <p:attrNameLst>
                                          <p:attrName>ppt_h</p:attrName>
                                        </p:attrNameLst>
                                      </p:cBhvr>
                                      <p:tavLst>
                                        <p:tav tm="0">
                                          <p:val>
                                            <p:fltVal val="0"/>
                                          </p:val>
                                        </p:tav>
                                        <p:tav tm="100000">
                                          <p:val>
                                            <p:strVal val="#ppt_h"/>
                                          </p:val>
                                        </p:tav>
                                      </p:tavLst>
                                    </p:anim>
                                  </p:childTnLst>
                                </p:cTn>
                              </p:par>
                            </p:childTnLst>
                          </p:cTn>
                        </p:par>
                      </p:childTnLst>
                    </p:cTn>
                  </p:par>
                  <p:par>
                    <p:cTn id="2626" nodeType="clickEffect" fill="hold">
                      <p:stCondLst>
                        <p:cond delay="indefinite"/>
                      </p:stCondLst>
                      <p:childTnLst>
                        <p:par>
                          <p:cTn id="2627" nodeType="withEffect" fill="hold">
                            <p:stCondLst>
                              <p:cond delay="0"/>
                            </p:stCondLst>
                            <p:childTnLst>
                              <p:par>
                                <p:cTn id="2628" nodeType="clickEffect" fill="hold" presetClass="entr" presetID="9">
                                  <p:stCondLst>
                                    <p:cond delay="0"/>
                                  </p:stCondLst>
                                  <p:childTnLst>
                                    <p:set>
                                      <p:cBhvr>
                                        <p:cTn id="2629" dur="1" fill="hold">
                                          <p:stCondLst>
                                            <p:cond delay="0"/>
                                          </p:stCondLst>
                                        </p:cTn>
                                        <p:tgtEl>
                                          <p:spTgt spid="1259"/>
                                        </p:tgtEl>
                                        <p:attrNameLst>
                                          <p:attrName>style.visibility</p:attrName>
                                        </p:attrNameLst>
                                      </p:cBhvr>
                                      <p:to>
                                        <p:strVal val="visible"/>
                                      </p:to>
                                    </p:set>
                                    <p:animEffect filter="dissolve" transition="in">
                                      <p:cBhvr additive="repl">
                                        <p:cTn id="2630" dur="500"/>
                                        <p:tgtEl>
                                          <p:spTgt spid="1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0" name="Picture 4" descr=""/>
          <p:cNvPicPr/>
          <p:nvPr/>
        </p:nvPicPr>
        <p:blipFill>
          <a:blip r:embed="rId1"/>
          <a:stretch/>
        </p:blipFill>
        <p:spPr>
          <a:xfrm>
            <a:off x="1819440" y="1125360"/>
            <a:ext cx="6609960" cy="585360"/>
          </a:xfrm>
          <a:prstGeom prst="rect">
            <a:avLst/>
          </a:prstGeom>
          <a:ln w="0">
            <a:noFill/>
          </a:ln>
        </p:spPr>
      </p:pic>
      <p:sp>
        <p:nvSpPr>
          <p:cNvPr id="1261" name="Text Box 2"/>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262" name="Text Box 3"/>
          <p:cNvSpPr/>
          <p:nvPr/>
        </p:nvSpPr>
        <p:spPr>
          <a:xfrm>
            <a:off x="1808640" y="1730520"/>
            <a:ext cx="18925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 – 2 </a:t>
            </a:r>
            <a:endParaRPr b="0" lang="tr-TR" sz="2400" spc="-1" strike="noStrike">
              <a:latin typeface="Arial"/>
            </a:endParaRPr>
          </a:p>
        </p:txBody>
      </p:sp>
      <p:pic>
        <p:nvPicPr>
          <p:cNvPr id="1263" name="Picture 7" descr=""/>
          <p:cNvPicPr/>
          <p:nvPr/>
        </p:nvPicPr>
        <p:blipFill>
          <a:blip r:embed="rId2"/>
          <a:stretch/>
        </p:blipFill>
        <p:spPr>
          <a:xfrm>
            <a:off x="1919160" y="2276640"/>
            <a:ext cx="7921440" cy="3739680"/>
          </a:xfrm>
          <a:prstGeom prst="rect">
            <a:avLst/>
          </a:prstGeom>
          <a:ln w="0">
            <a:noFill/>
          </a:ln>
        </p:spPr>
      </p:pic>
    </p:spTree>
  </p:cSld>
  <mc:AlternateContent>
    <mc:Choice Requires="p14">
      <p:transition spd="slow" p14:dur="2000"/>
    </mc:Choice>
    <mc:Fallback>
      <p:transition spd="slow"/>
    </mc:Fallback>
  </mc:AlternateContent>
  <p:timing>
    <p:tnLst>
      <p:par>
        <p:cTn id="2631" dur="indefinite" restart="never" nodeType="tmRoot">
          <p:childTnLst>
            <p:seq>
              <p:cTn id="2632" dur="indefinite" nodeType="mainSeq">
                <p:childTnLst>
                  <p:par>
                    <p:cTn id="2633" nodeType="clickEffect" fill="hold">
                      <p:stCondLst>
                        <p:cond delay="indefinite"/>
                      </p:stCondLst>
                      <p:childTnLst>
                        <p:par>
                          <p:cTn id="2634" nodeType="withEffect" fill="hold">
                            <p:stCondLst>
                              <p:cond delay="0"/>
                            </p:stCondLst>
                            <p:childTnLst>
                              <p:par>
                                <p:cTn id="2635" nodeType="clickEffect" fill="hold" presetClass="entr" presetID="23" presetSubtype="16">
                                  <p:stCondLst>
                                    <p:cond delay="0"/>
                                  </p:stCondLst>
                                  <p:childTnLst>
                                    <p:set>
                                      <p:cBhvr>
                                        <p:cTn id="2636" dur="1" fill="hold">
                                          <p:stCondLst>
                                            <p:cond delay="0"/>
                                          </p:stCondLst>
                                        </p:cTn>
                                        <p:tgtEl>
                                          <p:spTgt spid="1261"/>
                                        </p:tgtEl>
                                        <p:attrNameLst>
                                          <p:attrName>style.visibility</p:attrName>
                                        </p:attrNameLst>
                                      </p:cBhvr>
                                      <p:to>
                                        <p:strVal val="visible"/>
                                      </p:to>
                                    </p:set>
                                    <p:anim calcmode="lin" valueType="num">
                                      <p:cBhvr additive="repl">
                                        <p:cTn id="2637" dur="500" fill="hold"/>
                                        <p:tgtEl>
                                          <p:spTgt spid="1261"/>
                                        </p:tgtEl>
                                        <p:attrNameLst>
                                          <p:attrName>ppt_w</p:attrName>
                                        </p:attrNameLst>
                                      </p:cBhvr>
                                      <p:tavLst>
                                        <p:tav tm="0">
                                          <p:val>
                                            <p:fltVal val="0"/>
                                          </p:val>
                                        </p:tav>
                                        <p:tav tm="100000">
                                          <p:val>
                                            <p:strVal val="#ppt_w"/>
                                          </p:val>
                                        </p:tav>
                                      </p:tavLst>
                                    </p:anim>
                                    <p:anim calcmode="lin" valueType="num">
                                      <p:cBhvr additive="repl">
                                        <p:cTn id="2638" dur="500" fill="hold"/>
                                        <p:tgtEl>
                                          <p:spTgt spid="1261"/>
                                        </p:tgtEl>
                                        <p:attrNameLst>
                                          <p:attrName>ppt_h</p:attrName>
                                        </p:attrNameLst>
                                      </p:cBhvr>
                                      <p:tavLst>
                                        <p:tav tm="0">
                                          <p:val>
                                            <p:fltVal val="0"/>
                                          </p:val>
                                        </p:tav>
                                        <p:tav tm="100000">
                                          <p:val>
                                            <p:strVal val="#ppt_h"/>
                                          </p:val>
                                        </p:tav>
                                      </p:tavLst>
                                    </p:anim>
                                  </p:childTnLst>
                                </p:cTn>
                              </p:par>
                            </p:childTnLst>
                          </p:cTn>
                        </p:par>
                      </p:childTnLst>
                    </p:cTn>
                  </p:par>
                  <p:par>
                    <p:cTn id="2639" nodeType="clickEffect" fill="hold">
                      <p:stCondLst>
                        <p:cond delay="indefinite"/>
                      </p:stCondLst>
                      <p:childTnLst>
                        <p:par>
                          <p:cTn id="2640" nodeType="withEffect" fill="hold">
                            <p:stCondLst>
                              <p:cond delay="0"/>
                            </p:stCondLst>
                            <p:childTnLst>
                              <p:par>
                                <p:cTn id="2641" nodeType="clickEffect" fill="hold" presetClass="entr" presetID="9">
                                  <p:stCondLst>
                                    <p:cond delay="0"/>
                                  </p:stCondLst>
                                  <p:childTnLst>
                                    <p:set>
                                      <p:cBhvr>
                                        <p:cTn id="2642" dur="1" fill="hold">
                                          <p:stCondLst>
                                            <p:cond delay="0"/>
                                          </p:stCondLst>
                                        </p:cTn>
                                        <p:tgtEl>
                                          <p:spTgt spid="1260"/>
                                        </p:tgtEl>
                                        <p:attrNameLst>
                                          <p:attrName>style.visibility</p:attrName>
                                        </p:attrNameLst>
                                      </p:cBhvr>
                                      <p:to>
                                        <p:strVal val="visible"/>
                                      </p:to>
                                    </p:set>
                                    <p:animEffect filter="dissolve" transition="in">
                                      <p:cBhvr additive="repl">
                                        <p:cTn id="2643" dur="500"/>
                                        <p:tgtEl>
                                          <p:spTgt spid="1260"/>
                                        </p:tgtEl>
                                      </p:cBhvr>
                                    </p:animEffect>
                                  </p:childTnLst>
                                </p:cTn>
                              </p:par>
                            </p:childTnLst>
                          </p:cTn>
                        </p:par>
                      </p:childTnLst>
                    </p:cTn>
                  </p:par>
                  <p:par>
                    <p:cTn id="2644" nodeType="clickEffect" fill="hold">
                      <p:stCondLst>
                        <p:cond delay="indefinite"/>
                      </p:stCondLst>
                      <p:childTnLst>
                        <p:par>
                          <p:cTn id="2645" nodeType="withEffect" fill="hold">
                            <p:stCondLst>
                              <p:cond delay="0"/>
                            </p:stCondLst>
                            <p:childTnLst>
                              <p:par>
                                <p:cTn id="2646" nodeType="clickEffect" fill="hold" presetClass="entr" presetID="23" presetSubtype="16">
                                  <p:stCondLst>
                                    <p:cond delay="0"/>
                                  </p:stCondLst>
                                  <p:childTnLst>
                                    <p:set>
                                      <p:cBhvr>
                                        <p:cTn id="2647" dur="1" fill="hold">
                                          <p:stCondLst>
                                            <p:cond delay="0"/>
                                          </p:stCondLst>
                                        </p:cTn>
                                        <p:tgtEl>
                                          <p:spTgt spid="1262"/>
                                        </p:tgtEl>
                                        <p:attrNameLst>
                                          <p:attrName>style.visibility</p:attrName>
                                        </p:attrNameLst>
                                      </p:cBhvr>
                                      <p:to>
                                        <p:strVal val="visible"/>
                                      </p:to>
                                    </p:set>
                                    <p:anim calcmode="lin" valueType="num">
                                      <p:cBhvr additive="repl">
                                        <p:cTn id="2648" dur="500" fill="hold"/>
                                        <p:tgtEl>
                                          <p:spTgt spid="1262"/>
                                        </p:tgtEl>
                                        <p:attrNameLst>
                                          <p:attrName>ppt_w</p:attrName>
                                        </p:attrNameLst>
                                      </p:cBhvr>
                                      <p:tavLst>
                                        <p:tav tm="0">
                                          <p:val>
                                            <p:fltVal val="0"/>
                                          </p:val>
                                        </p:tav>
                                        <p:tav tm="100000">
                                          <p:val>
                                            <p:strVal val="#ppt_w"/>
                                          </p:val>
                                        </p:tav>
                                      </p:tavLst>
                                    </p:anim>
                                    <p:anim calcmode="lin" valueType="num">
                                      <p:cBhvr additive="repl">
                                        <p:cTn id="2649" dur="500" fill="hold"/>
                                        <p:tgtEl>
                                          <p:spTgt spid="1262"/>
                                        </p:tgtEl>
                                        <p:attrNameLst>
                                          <p:attrName>ppt_h</p:attrName>
                                        </p:attrNameLst>
                                      </p:cBhvr>
                                      <p:tavLst>
                                        <p:tav tm="0">
                                          <p:val>
                                            <p:fltVal val="0"/>
                                          </p:val>
                                        </p:tav>
                                        <p:tav tm="100000">
                                          <p:val>
                                            <p:strVal val="#ppt_h"/>
                                          </p:val>
                                        </p:tav>
                                      </p:tavLst>
                                    </p:anim>
                                  </p:childTnLst>
                                </p:cTn>
                              </p:par>
                            </p:childTnLst>
                          </p:cTn>
                        </p:par>
                      </p:childTnLst>
                    </p:cTn>
                  </p:par>
                  <p:par>
                    <p:cTn id="2650" nodeType="clickEffect" fill="hold">
                      <p:stCondLst>
                        <p:cond delay="indefinite"/>
                      </p:stCondLst>
                      <p:childTnLst>
                        <p:par>
                          <p:cTn id="2651" nodeType="withEffect" fill="hold">
                            <p:stCondLst>
                              <p:cond delay="0"/>
                            </p:stCondLst>
                            <p:childTnLst>
                              <p:par>
                                <p:cTn id="2652" nodeType="clickEffect" fill="hold" presetClass="entr" presetID="9">
                                  <p:stCondLst>
                                    <p:cond delay="0"/>
                                  </p:stCondLst>
                                  <p:childTnLst>
                                    <p:set>
                                      <p:cBhvr>
                                        <p:cTn id="2653" dur="1" fill="hold">
                                          <p:stCondLst>
                                            <p:cond delay="0"/>
                                          </p:stCondLst>
                                        </p:cTn>
                                        <p:tgtEl>
                                          <p:spTgt spid="1263"/>
                                        </p:tgtEl>
                                        <p:attrNameLst>
                                          <p:attrName>style.visibility</p:attrName>
                                        </p:attrNameLst>
                                      </p:cBhvr>
                                      <p:to>
                                        <p:strVal val="visible"/>
                                      </p:to>
                                    </p:set>
                                    <p:animEffect filter="dissolve" transition="in">
                                      <p:cBhvr additive="repl">
                                        <p:cTn id="2654" dur="500"/>
                                        <p:tgtEl>
                                          <p:spTgt spid="1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4" name="Text Box 2"/>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265" name="Text Box 6"/>
          <p:cNvSpPr/>
          <p:nvPr/>
        </p:nvSpPr>
        <p:spPr>
          <a:xfrm>
            <a:off x="1819440" y="1109520"/>
            <a:ext cx="837216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Arial"/>
              </a:rPr>
              <a:t>"</a:t>
            </a:r>
            <a:r>
              <a:rPr b="0" lang="tr-TR" sz="2400" spc="-1" strike="noStrike">
                <a:solidFill>
                  <a:srgbClr val="000000"/>
                </a:solidFill>
                <a:latin typeface="Arial"/>
              </a:rPr>
              <a:t> Bugün Pazar değildir veya yarın pazartesidir.</a:t>
            </a:r>
            <a:r>
              <a:rPr b="0" lang="en-US" sz="2400" spc="-1" strike="noStrike">
                <a:solidFill>
                  <a:srgbClr val="000000"/>
                </a:solidFill>
                <a:latin typeface="Arial"/>
              </a:rPr>
              <a:t>"</a:t>
            </a:r>
            <a:r>
              <a:rPr b="0" lang="tr-TR" sz="2400" spc="-1" strike="noStrike">
                <a:solidFill>
                  <a:srgbClr val="000000"/>
                </a:solidFill>
                <a:latin typeface="Arial"/>
              </a:rPr>
              <a:t> önermesine denk olan önerme aşağıdakilerden hangisidir?</a:t>
            </a:r>
            <a:endParaRPr b="0" lang="tr-TR" sz="2400" spc="-1" strike="noStrike">
              <a:latin typeface="Arial"/>
            </a:endParaRPr>
          </a:p>
        </p:txBody>
      </p:sp>
      <p:sp>
        <p:nvSpPr>
          <p:cNvPr id="1266" name="Text Box 7"/>
          <p:cNvSpPr/>
          <p:nvPr/>
        </p:nvSpPr>
        <p:spPr>
          <a:xfrm>
            <a:off x="1793520" y="2062080"/>
            <a:ext cx="8372160" cy="1919160"/>
          </a:xfrm>
          <a:prstGeom prst="rect">
            <a:avLst/>
          </a:prstGeom>
          <a:noFill/>
          <a:ln w="0">
            <a:noFill/>
          </a:ln>
        </p:spPr>
        <p:style>
          <a:lnRef idx="0"/>
          <a:fillRef idx="0"/>
          <a:effectRef idx="0"/>
          <a:fontRef idx="minor"/>
        </p:style>
        <p:txBody>
          <a:bodyPr lIns="90000" rIns="90000" tIns="45000" bIns="45000" anchor="t">
            <a:spAutoFit/>
          </a:bodyPr>
          <a:p>
            <a:pPr marL="457200" indent="-457200">
              <a:lnSpc>
                <a:spcPct val="100000"/>
              </a:lnSpc>
              <a:tabLst>
                <a:tab algn="l" pos="0"/>
              </a:tabLst>
            </a:pPr>
            <a:r>
              <a:rPr b="0" lang="tr-TR" sz="2400" spc="-1" strike="noStrike">
                <a:solidFill>
                  <a:srgbClr val="000000"/>
                </a:solidFill>
                <a:latin typeface="Arial"/>
              </a:rPr>
              <a:t>A)</a:t>
            </a:r>
            <a:r>
              <a:rPr b="0" lang="tr-TR" sz="2400" spc="-1" strike="noStrike">
                <a:solidFill>
                  <a:srgbClr val="000000"/>
                </a:solidFill>
                <a:latin typeface="Arial"/>
              </a:rPr>
              <a:t>	</a:t>
            </a:r>
            <a:r>
              <a:rPr b="0" lang="tr-TR" sz="2400" spc="-1" strike="noStrike">
                <a:solidFill>
                  <a:srgbClr val="000000"/>
                </a:solidFill>
                <a:latin typeface="Arial"/>
              </a:rPr>
              <a:t>Yarın pazartesi ise bugün pazar değildir.</a:t>
            </a:r>
            <a:endParaRPr b="0" lang="tr-TR" sz="2400" spc="-1" strike="noStrike">
              <a:latin typeface="Arial"/>
            </a:endParaRPr>
          </a:p>
          <a:p>
            <a:pPr marL="457200" indent="-457200">
              <a:lnSpc>
                <a:spcPct val="100000"/>
              </a:lnSpc>
              <a:tabLst>
                <a:tab algn="l" pos="0"/>
              </a:tabLst>
            </a:pPr>
            <a:r>
              <a:rPr b="0" lang="tr-TR" sz="2400" spc="-1" strike="noStrike">
                <a:solidFill>
                  <a:srgbClr val="000000"/>
                </a:solidFill>
                <a:latin typeface="Arial"/>
              </a:rPr>
              <a:t>B)</a:t>
            </a:r>
            <a:r>
              <a:rPr b="0" lang="tr-TR" sz="2400" spc="-1" strike="noStrike">
                <a:solidFill>
                  <a:srgbClr val="000000"/>
                </a:solidFill>
                <a:latin typeface="Arial"/>
              </a:rPr>
              <a:t>	</a:t>
            </a:r>
            <a:r>
              <a:rPr b="0" lang="tr-TR" sz="2400" spc="-1" strike="noStrike">
                <a:solidFill>
                  <a:srgbClr val="000000"/>
                </a:solidFill>
                <a:latin typeface="Arial"/>
              </a:rPr>
              <a:t>Bugün pazar değilse yarın pazartesi değildir.</a:t>
            </a:r>
            <a:endParaRPr b="0" lang="tr-TR" sz="2400" spc="-1" strike="noStrike">
              <a:latin typeface="Arial"/>
            </a:endParaRPr>
          </a:p>
          <a:p>
            <a:pPr marL="457200" indent="-457200">
              <a:lnSpc>
                <a:spcPct val="100000"/>
              </a:lnSpc>
              <a:buClr>
                <a:srgbClr val="000000"/>
              </a:buClr>
              <a:buFont typeface="StarSymbol"/>
              <a:buAutoNum type="alphaUcParenR" startAt="3"/>
              <a:tabLst>
                <a:tab algn="l" pos="0"/>
              </a:tabLst>
            </a:pPr>
            <a:r>
              <a:rPr b="0" lang="tr-TR" sz="2400" spc="-1" strike="noStrike">
                <a:solidFill>
                  <a:srgbClr val="000000"/>
                </a:solidFill>
                <a:latin typeface="Arial"/>
              </a:rPr>
              <a:t>Bugün pazar değilse yarın pazartesidir.</a:t>
            </a:r>
            <a:endParaRPr b="0" lang="tr-TR" sz="2400" spc="-1" strike="noStrike">
              <a:latin typeface="Arial"/>
            </a:endParaRPr>
          </a:p>
          <a:p>
            <a:pPr marL="457200" indent="-457200">
              <a:lnSpc>
                <a:spcPct val="100000"/>
              </a:lnSpc>
              <a:buClr>
                <a:srgbClr val="000000"/>
              </a:buClr>
              <a:buFont typeface="StarSymbol"/>
              <a:buAutoNum type="alphaUcParenR" startAt="4"/>
              <a:tabLst>
                <a:tab algn="l" pos="0"/>
              </a:tabLst>
            </a:pPr>
            <a:r>
              <a:rPr b="0" lang="tr-TR" sz="2400" spc="-1" strike="noStrike">
                <a:solidFill>
                  <a:srgbClr val="000000"/>
                </a:solidFill>
                <a:latin typeface="Arial"/>
              </a:rPr>
              <a:t>Bugün pazar ise yarın pazartesidir.</a:t>
            </a:r>
            <a:endParaRPr b="0" lang="tr-TR" sz="2400" spc="-1" strike="noStrike">
              <a:latin typeface="Arial"/>
            </a:endParaRPr>
          </a:p>
          <a:p>
            <a:pPr marL="457200" indent="-457200">
              <a:lnSpc>
                <a:spcPct val="100000"/>
              </a:lnSpc>
              <a:tabLst>
                <a:tab algn="l" pos="0"/>
              </a:tabLst>
            </a:pPr>
            <a:r>
              <a:rPr b="0" lang="tr-TR" sz="2400" spc="-1" strike="noStrike">
                <a:solidFill>
                  <a:srgbClr val="000000"/>
                </a:solidFill>
                <a:latin typeface="Arial"/>
              </a:rPr>
              <a:t>E)</a:t>
            </a:r>
            <a:r>
              <a:rPr b="0" lang="tr-TR" sz="2400" spc="-1" strike="noStrike">
                <a:solidFill>
                  <a:srgbClr val="000000"/>
                </a:solidFill>
                <a:latin typeface="Arial"/>
              </a:rPr>
              <a:t>	</a:t>
            </a:r>
            <a:r>
              <a:rPr b="0" lang="tr-TR" sz="2400" spc="-1" strike="noStrike">
                <a:solidFill>
                  <a:srgbClr val="000000"/>
                </a:solidFill>
                <a:latin typeface="Arial"/>
              </a:rPr>
              <a:t>Yarın Pazartesi ise bugün pazardır.</a:t>
            </a:r>
            <a:endParaRPr b="0" lang="tr-TR" sz="2400" spc="-1" strike="noStrike">
              <a:latin typeface="Arial"/>
            </a:endParaRPr>
          </a:p>
        </p:txBody>
      </p:sp>
      <p:sp>
        <p:nvSpPr>
          <p:cNvPr id="1267" name="Rectangle 8"/>
          <p:cNvSpPr/>
          <p:nvPr/>
        </p:nvSpPr>
        <p:spPr>
          <a:xfrm>
            <a:off x="1874880" y="3127320"/>
            <a:ext cx="5300280" cy="358560"/>
          </a:xfrm>
          <a:prstGeom prst="rect">
            <a:avLst/>
          </a:prstGeom>
          <a:solidFill>
            <a:schemeClr val="folHlink">
              <a:alpha val="50000"/>
            </a:schemeClr>
          </a:solidFill>
          <a:ln w="0">
            <a:noFill/>
          </a:ln>
        </p:spPr>
        <p:style>
          <a:lnRef idx="0"/>
          <a:fillRef idx="0"/>
          <a:effectRef idx="0"/>
          <a:fontRef idx="minor"/>
        </p:style>
      </p:sp>
      <p:sp>
        <p:nvSpPr>
          <p:cNvPr id="1268" name="Text Box 5"/>
          <p:cNvSpPr/>
          <p:nvPr/>
        </p:nvSpPr>
        <p:spPr>
          <a:xfrm>
            <a:off x="1832040" y="4437000"/>
            <a:ext cx="210312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 </a:t>
            </a:r>
            <a:r>
              <a:rPr b="1" lang="tr-TR" sz="2400" spc="-1" strike="noStrike">
                <a:solidFill>
                  <a:srgbClr val="000000"/>
                </a:solidFill>
                <a:latin typeface="Symbol"/>
              </a:rPr>
              <a:t></a:t>
            </a:r>
            <a:r>
              <a:rPr b="0" lang="tr-TR" sz="2400" spc="-1" strike="noStrike">
                <a:solidFill>
                  <a:srgbClr val="000000"/>
                </a:solidFill>
                <a:latin typeface="Arial"/>
              </a:rPr>
              <a:t> q </a:t>
            </a: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ff"/>
                </a:solidFill>
                <a:latin typeface="Arial"/>
              </a:rPr>
              <a:t>p</a:t>
            </a:r>
            <a:r>
              <a:rPr b="0" lang="en-US" sz="2400" spc="-1" strike="noStrike">
                <a:solidFill>
                  <a:srgbClr val="0000ff"/>
                </a:solidFill>
                <a:latin typeface="Arial"/>
              </a:rPr>
              <a:t>'</a:t>
            </a:r>
            <a:r>
              <a:rPr b="0" lang="tr-TR" sz="2400" spc="-1" strike="noStrike">
                <a:solidFill>
                  <a:srgbClr val="0000ff"/>
                </a:solidFill>
                <a:latin typeface="Arial"/>
              </a:rPr>
              <a:t> v q</a:t>
            </a:r>
            <a:endParaRPr b="0" lang="tr-TR" sz="2400" spc="-1" strike="noStrike">
              <a:latin typeface="Arial"/>
            </a:endParaRPr>
          </a:p>
        </p:txBody>
      </p:sp>
      <p:sp>
        <p:nvSpPr>
          <p:cNvPr id="1269" name="Text Box 3"/>
          <p:cNvSpPr/>
          <p:nvPr/>
        </p:nvSpPr>
        <p:spPr>
          <a:xfrm>
            <a:off x="1809720" y="393372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
        <p:nvSpPr>
          <p:cNvPr id="1270" name="Text Box 12"/>
          <p:cNvSpPr/>
          <p:nvPr/>
        </p:nvSpPr>
        <p:spPr>
          <a:xfrm>
            <a:off x="1827360" y="4941720"/>
            <a:ext cx="657360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Arial"/>
              </a:rPr>
              <a:t>"</a:t>
            </a:r>
            <a:r>
              <a:rPr b="0" lang="tr-TR" sz="2400" spc="-1" strike="noStrike">
                <a:solidFill>
                  <a:srgbClr val="000000"/>
                </a:solidFill>
                <a:latin typeface="Arial"/>
              </a:rPr>
              <a:t> Bugün Pazar değildir veya yarın pazartesidir.</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1271" name="AutoShape 13"/>
          <p:cNvSpPr/>
          <p:nvPr/>
        </p:nvSpPr>
        <p:spPr>
          <a:xfrm rot="16200000">
            <a:off x="3503520" y="4030920"/>
            <a:ext cx="70920" cy="2808000"/>
          </a:xfrm>
          <a:prstGeom prst="leftBrace">
            <a:avLst>
              <a:gd name="adj1" fmla="val 327595"/>
              <a:gd name="adj2" fmla="val 50000"/>
            </a:avLst>
          </a:prstGeom>
          <a:noFill/>
          <a:ln w="12700">
            <a:solidFill>
              <a:srgbClr val="0000ff"/>
            </a:solidFill>
            <a:round/>
          </a:ln>
        </p:spPr>
        <p:style>
          <a:lnRef idx="0"/>
          <a:fillRef idx="0"/>
          <a:effectRef idx="0"/>
          <a:fontRef idx="minor"/>
        </p:style>
      </p:sp>
      <p:sp>
        <p:nvSpPr>
          <p:cNvPr id="1272" name="Text Box 5"/>
          <p:cNvSpPr/>
          <p:nvPr/>
        </p:nvSpPr>
        <p:spPr>
          <a:xfrm>
            <a:off x="3373560" y="5398920"/>
            <a:ext cx="50436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tr-TR" sz="2400" spc="-1" strike="noStrike">
                <a:solidFill>
                  <a:srgbClr val="0000ff"/>
                </a:solidFill>
                <a:latin typeface="Arial"/>
              </a:rPr>
              <a:t>p</a:t>
            </a:r>
            <a:r>
              <a:rPr b="1" lang="en-US" sz="2400" spc="-1" strike="noStrike">
                <a:solidFill>
                  <a:srgbClr val="0000ff"/>
                </a:solidFill>
                <a:latin typeface="Arial"/>
              </a:rPr>
              <a:t>'</a:t>
            </a:r>
            <a:endParaRPr b="0" lang="tr-TR" sz="2400" spc="-1" strike="noStrike">
              <a:latin typeface="Arial"/>
            </a:endParaRPr>
          </a:p>
        </p:txBody>
      </p:sp>
      <p:sp>
        <p:nvSpPr>
          <p:cNvPr id="1273" name="AutoShape 15"/>
          <p:cNvSpPr/>
          <p:nvPr/>
        </p:nvSpPr>
        <p:spPr>
          <a:xfrm rot="16200000">
            <a:off x="6887160" y="4174560"/>
            <a:ext cx="144000" cy="2447640"/>
          </a:xfrm>
          <a:prstGeom prst="leftBrace">
            <a:avLst>
              <a:gd name="adj1" fmla="val 141209"/>
              <a:gd name="adj2" fmla="val 50000"/>
            </a:avLst>
          </a:prstGeom>
          <a:noFill/>
          <a:ln w="12700">
            <a:solidFill>
              <a:srgbClr val="0000ff"/>
            </a:solidFill>
            <a:round/>
          </a:ln>
        </p:spPr>
        <p:style>
          <a:lnRef idx="0"/>
          <a:fillRef idx="0"/>
          <a:effectRef idx="0"/>
          <a:fontRef idx="minor"/>
        </p:style>
      </p:sp>
      <p:sp>
        <p:nvSpPr>
          <p:cNvPr id="1274" name="Text Box 5"/>
          <p:cNvSpPr/>
          <p:nvPr/>
        </p:nvSpPr>
        <p:spPr>
          <a:xfrm>
            <a:off x="6743880" y="5398920"/>
            <a:ext cx="50436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tr-TR" sz="2400" spc="-1" strike="noStrike">
                <a:solidFill>
                  <a:srgbClr val="0000ff"/>
                </a:solidFill>
                <a:latin typeface="Arial"/>
              </a:rPr>
              <a:t>q</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2655" dur="indefinite" restart="never" nodeType="tmRoot">
          <p:childTnLst>
            <p:seq>
              <p:cTn id="2656" dur="indefinite" nodeType="mainSeq">
                <p:childTnLst>
                  <p:par>
                    <p:cTn id="2657" nodeType="clickEffect" fill="hold">
                      <p:stCondLst>
                        <p:cond delay="indefinite"/>
                      </p:stCondLst>
                      <p:childTnLst>
                        <p:par>
                          <p:cTn id="2658" nodeType="withEffect" fill="hold">
                            <p:stCondLst>
                              <p:cond delay="0"/>
                            </p:stCondLst>
                            <p:childTnLst>
                              <p:par>
                                <p:cTn id="2659" nodeType="clickEffect" fill="hold" presetClass="entr" presetID="23" presetSubtype="16">
                                  <p:stCondLst>
                                    <p:cond delay="0"/>
                                  </p:stCondLst>
                                  <p:childTnLst>
                                    <p:set>
                                      <p:cBhvr>
                                        <p:cTn id="2660" dur="1" fill="hold">
                                          <p:stCondLst>
                                            <p:cond delay="0"/>
                                          </p:stCondLst>
                                        </p:cTn>
                                        <p:tgtEl>
                                          <p:spTgt spid="1264"/>
                                        </p:tgtEl>
                                        <p:attrNameLst>
                                          <p:attrName>style.visibility</p:attrName>
                                        </p:attrNameLst>
                                      </p:cBhvr>
                                      <p:to>
                                        <p:strVal val="visible"/>
                                      </p:to>
                                    </p:set>
                                    <p:anim calcmode="lin" valueType="num">
                                      <p:cBhvr additive="repl">
                                        <p:cTn id="2661" dur="500" fill="hold"/>
                                        <p:tgtEl>
                                          <p:spTgt spid="1264"/>
                                        </p:tgtEl>
                                        <p:attrNameLst>
                                          <p:attrName>ppt_w</p:attrName>
                                        </p:attrNameLst>
                                      </p:cBhvr>
                                      <p:tavLst>
                                        <p:tav tm="0">
                                          <p:val>
                                            <p:fltVal val="0"/>
                                          </p:val>
                                        </p:tav>
                                        <p:tav tm="100000">
                                          <p:val>
                                            <p:strVal val="#ppt_w"/>
                                          </p:val>
                                        </p:tav>
                                      </p:tavLst>
                                    </p:anim>
                                    <p:anim calcmode="lin" valueType="num">
                                      <p:cBhvr additive="repl">
                                        <p:cTn id="2662" dur="500" fill="hold"/>
                                        <p:tgtEl>
                                          <p:spTgt spid="1264"/>
                                        </p:tgtEl>
                                        <p:attrNameLst>
                                          <p:attrName>ppt_h</p:attrName>
                                        </p:attrNameLst>
                                      </p:cBhvr>
                                      <p:tavLst>
                                        <p:tav tm="0">
                                          <p:val>
                                            <p:fltVal val="0"/>
                                          </p:val>
                                        </p:tav>
                                        <p:tav tm="100000">
                                          <p:val>
                                            <p:strVal val="#ppt_h"/>
                                          </p:val>
                                        </p:tav>
                                      </p:tavLst>
                                    </p:anim>
                                  </p:childTnLst>
                                </p:cTn>
                              </p:par>
                            </p:childTnLst>
                          </p:cTn>
                        </p:par>
                      </p:childTnLst>
                    </p:cTn>
                  </p:par>
                  <p:par>
                    <p:cTn id="2663" nodeType="clickEffect" fill="hold">
                      <p:stCondLst>
                        <p:cond delay="indefinite"/>
                      </p:stCondLst>
                      <p:childTnLst>
                        <p:par>
                          <p:cTn id="2664" nodeType="withEffect" fill="hold">
                            <p:stCondLst>
                              <p:cond delay="0"/>
                            </p:stCondLst>
                            <p:childTnLst>
                              <p:par>
                                <p:cTn id="2665" nodeType="clickEffect" fill="hold" presetClass="entr" presetID="9">
                                  <p:stCondLst>
                                    <p:cond delay="0"/>
                                  </p:stCondLst>
                                  <p:childTnLst>
                                    <p:set>
                                      <p:cBhvr>
                                        <p:cTn id="2666" dur="1" fill="hold">
                                          <p:stCondLst>
                                            <p:cond delay="0"/>
                                          </p:stCondLst>
                                        </p:cTn>
                                        <p:tgtEl>
                                          <p:spTgt spid="1265"/>
                                        </p:tgtEl>
                                        <p:attrNameLst>
                                          <p:attrName>style.visibility</p:attrName>
                                        </p:attrNameLst>
                                      </p:cBhvr>
                                      <p:to>
                                        <p:strVal val="visible"/>
                                      </p:to>
                                    </p:set>
                                    <p:animEffect filter="dissolve" transition="in">
                                      <p:cBhvr additive="repl">
                                        <p:cTn id="2667" dur="500"/>
                                        <p:tgtEl>
                                          <p:spTgt spid="1265"/>
                                        </p:tgtEl>
                                      </p:cBhvr>
                                    </p:animEffect>
                                  </p:childTnLst>
                                </p:cTn>
                              </p:par>
                              <p:par>
                                <p:cTn id="2668" nodeType="withEffect" fill="hold" presetClass="entr" presetID="9">
                                  <p:stCondLst>
                                    <p:cond delay="0"/>
                                  </p:stCondLst>
                                  <p:childTnLst>
                                    <p:set>
                                      <p:cBhvr>
                                        <p:cTn id="2669" dur="1" fill="hold">
                                          <p:stCondLst>
                                            <p:cond delay="0"/>
                                          </p:stCondLst>
                                        </p:cTn>
                                        <p:tgtEl>
                                          <p:spTgt spid="1266"/>
                                        </p:tgtEl>
                                        <p:attrNameLst>
                                          <p:attrName>style.visibility</p:attrName>
                                        </p:attrNameLst>
                                      </p:cBhvr>
                                      <p:to>
                                        <p:strVal val="visible"/>
                                      </p:to>
                                    </p:set>
                                    <p:animEffect filter="dissolve" transition="in">
                                      <p:cBhvr additive="repl">
                                        <p:cTn id="2670" dur="500"/>
                                        <p:tgtEl>
                                          <p:spTgt spid="1266"/>
                                        </p:tgtEl>
                                      </p:cBhvr>
                                    </p:animEffect>
                                  </p:childTnLst>
                                </p:cTn>
                              </p:par>
                            </p:childTnLst>
                          </p:cTn>
                        </p:par>
                      </p:childTnLst>
                    </p:cTn>
                  </p:par>
                  <p:par>
                    <p:cTn id="2671" nodeType="clickEffect" fill="hold">
                      <p:stCondLst>
                        <p:cond delay="indefinite"/>
                      </p:stCondLst>
                      <p:childTnLst>
                        <p:par>
                          <p:cTn id="2672" nodeType="withEffect" fill="hold">
                            <p:stCondLst>
                              <p:cond delay="0"/>
                            </p:stCondLst>
                            <p:childTnLst>
                              <p:par>
                                <p:cTn id="2673" nodeType="clickEffect" fill="hold" presetClass="entr" presetID="23" presetSubtype="16">
                                  <p:stCondLst>
                                    <p:cond delay="0"/>
                                  </p:stCondLst>
                                  <p:childTnLst>
                                    <p:set>
                                      <p:cBhvr>
                                        <p:cTn id="2674" dur="1" fill="hold">
                                          <p:stCondLst>
                                            <p:cond delay="0"/>
                                          </p:stCondLst>
                                        </p:cTn>
                                        <p:tgtEl>
                                          <p:spTgt spid="1269"/>
                                        </p:tgtEl>
                                        <p:attrNameLst>
                                          <p:attrName>style.visibility</p:attrName>
                                        </p:attrNameLst>
                                      </p:cBhvr>
                                      <p:to>
                                        <p:strVal val="visible"/>
                                      </p:to>
                                    </p:set>
                                    <p:anim calcmode="lin" valueType="num">
                                      <p:cBhvr additive="repl">
                                        <p:cTn id="2675" dur="500" fill="hold"/>
                                        <p:tgtEl>
                                          <p:spTgt spid="1269"/>
                                        </p:tgtEl>
                                        <p:attrNameLst>
                                          <p:attrName>ppt_w</p:attrName>
                                        </p:attrNameLst>
                                      </p:cBhvr>
                                      <p:tavLst>
                                        <p:tav tm="0">
                                          <p:val>
                                            <p:fltVal val="0"/>
                                          </p:val>
                                        </p:tav>
                                        <p:tav tm="100000">
                                          <p:val>
                                            <p:strVal val="#ppt_w"/>
                                          </p:val>
                                        </p:tav>
                                      </p:tavLst>
                                    </p:anim>
                                    <p:anim calcmode="lin" valueType="num">
                                      <p:cBhvr additive="repl">
                                        <p:cTn id="2676" dur="500" fill="hold"/>
                                        <p:tgtEl>
                                          <p:spTgt spid="1269"/>
                                        </p:tgtEl>
                                        <p:attrNameLst>
                                          <p:attrName>ppt_h</p:attrName>
                                        </p:attrNameLst>
                                      </p:cBhvr>
                                      <p:tavLst>
                                        <p:tav tm="0">
                                          <p:val>
                                            <p:fltVal val="0"/>
                                          </p:val>
                                        </p:tav>
                                        <p:tav tm="100000">
                                          <p:val>
                                            <p:strVal val="#ppt_h"/>
                                          </p:val>
                                        </p:tav>
                                      </p:tavLst>
                                    </p:anim>
                                  </p:childTnLst>
                                </p:cTn>
                              </p:par>
                            </p:childTnLst>
                          </p:cTn>
                        </p:par>
                      </p:childTnLst>
                    </p:cTn>
                  </p:par>
                  <p:par>
                    <p:cTn id="2677" nodeType="clickEffect" fill="hold">
                      <p:stCondLst>
                        <p:cond delay="indefinite"/>
                      </p:stCondLst>
                      <p:childTnLst>
                        <p:par>
                          <p:cTn id="2678" nodeType="withEffect" fill="hold">
                            <p:stCondLst>
                              <p:cond delay="0"/>
                            </p:stCondLst>
                            <p:childTnLst>
                              <p:par>
                                <p:cTn id="2679" nodeType="clickEffect" fill="hold" presetClass="entr" presetID="9">
                                  <p:stCondLst>
                                    <p:cond delay="0"/>
                                  </p:stCondLst>
                                  <p:childTnLst>
                                    <p:set>
                                      <p:cBhvr>
                                        <p:cTn id="2680" dur="1" fill="hold">
                                          <p:stCondLst>
                                            <p:cond delay="0"/>
                                          </p:stCondLst>
                                        </p:cTn>
                                        <p:tgtEl>
                                          <p:spTgt spid="1268"/>
                                        </p:tgtEl>
                                        <p:attrNameLst>
                                          <p:attrName>style.visibility</p:attrName>
                                        </p:attrNameLst>
                                      </p:cBhvr>
                                      <p:to>
                                        <p:strVal val="visible"/>
                                      </p:to>
                                    </p:set>
                                    <p:animEffect filter="dissolve" transition="in">
                                      <p:cBhvr additive="repl">
                                        <p:cTn id="2681" dur="500"/>
                                        <p:tgtEl>
                                          <p:spTgt spid="1268"/>
                                        </p:tgtEl>
                                      </p:cBhvr>
                                    </p:animEffect>
                                  </p:childTnLst>
                                </p:cTn>
                              </p:par>
                            </p:childTnLst>
                          </p:cTn>
                        </p:par>
                      </p:childTnLst>
                    </p:cTn>
                  </p:par>
                  <p:par>
                    <p:cTn id="2682" nodeType="clickEffect" fill="hold">
                      <p:stCondLst>
                        <p:cond delay="indefinite"/>
                      </p:stCondLst>
                      <p:childTnLst>
                        <p:par>
                          <p:cTn id="2683" nodeType="withEffect" fill="hold">
                            <p:stCondLst>
                              <p:cond delay="0"/>
                            </p:stCondLst>
                            <p:childTnLst>
                              <p:par>
                                <p:cTn id="2684" nodeType="clickEffect" fill="hold" presetClass="entr" presetID="9">
                                  <p:stCondLst>
                                    <p:cond delay="0"/>
                                  </p:stCondLst>
                                  <p:childTnLst>
                                    <p:set>
                                      <p:cBhvr>
                                        <p:cTn id="2685" dur="1" fill="hold">
                                          <p:stCondLst>
                                            <p:cond delay="0"/>
                                          </p:stCondLst>
                                        </p:cTn>
                                        <p:tgtEl>
                                          <p:spTgt spid="1270">
                                            <p:txEl>
                                              <p:pRg st="0" end="0"/>
                                            </p:txEl>
                                          </p:spTgt>
                                        </p:tgtEl>
                                        <p:attrNameLst>
                                          <p:attrName>style.visibility</p:attrName>
                                        </p:attrNameLst>
                                      </p:cBhvr>
                                      <p:to>
                                        <p:strVal val="visible"/>
                                      </p:to>
                                    </p:set>
                                    <p:animEffect filter="dissolve" transition="in">
                                      <p:cBhvr additive="repl">
                                        <p:cTn id="2686" dur="500"/>
                                        <p:tgtEl>
                                          <p:spTgt spid="1270">
                                            <p:txEl>
                                              <p:pRg st="0" end="0"/>
                                            </p:txEl>
                                          </p:spTgt>
                                        </p:tgtEl>
                                      </p:cBhvr>
                                    </p:animEffect>
                                  </p:childTnLst>
                                </p:cTn>
                              </p:par>
                            </p:childTnLst>
                          </p:cTn>
                        </p:par>
                      </p:childTnLst>
                    </p:cTn>
                  </p:par>
                  <p:par>
                    <p:cTn id="2687" nodeType="clickEffect" fill="hold">
                      <p:stCondLst>
                        <p:cond delay="indefinite"/>
                      </p:stCondLst>
                      <p:childTnLst>
                        <p:par>
                          <p:cTn id="2688" nodeType="withEffect" fill="hold">
                            <p:stCondLst>
                              <p:cond delay="0"/>
                            </p:stCondLst>
                            <p:childTnLst>
                              <p:par>
                                <p:cTn id="2689" nodeType="clickEffect" fill="hold" presetClass="entr" presetID="23" presetSubtype="32">
                                  <p:stCondLst>
                                    <p:cond delay="0"/>
                                  </p:stCondLst>
                                  <p:childTnLst>
                                    <p:set>
                                      <p:cBhvr>
                                        <p:cTn id="2690" dur="1" fill="hold">
                                          <p:stCondLst>
                                            <p:cond delay="0"/>
                                          </p:stCondLst>
                                        </p:cTn>
                                        <p:tgtEl>
                                          <p:spTgt spid="1271"/>
                                        </p:tgtEl>
                                        <p:attrNameLst>
                                          <p:attrName>style.visibility</p:attrName>
                                        </p:attrNameLst>
                                      </p:cBhvr>
                                      <p:to>
                                        <p:strVal val="visible"/>
                                      </p:to>
                                    </p:set>
                                    <p:anim calcmode="lin" valueType="num">
                                      <p:cBhvr additive="repl">
                                        <p:cTn id="2691" dur="500" fill="hold"/>
                                        <p:tgtEl>
                                          <p:spTgt spid="1271"/>
                                        </p:tgtEl>
                                        <p:attrNameLst>
                                          <p:attrName>ppt_w</p:attrName>
                                        </p:attrNameLst>
                                      </p:cBhvr>
                                      <p:tavLst>
                                        <p:tav tm="0">
                                          <p:val>
                                            <p:strVal val="4*#ppt_w"/>
                                          </p:val>
                                        </p:tav>
                                        <p:tav tm="100000">
                                          <p:val>
                                            <p:strVal val="#ppt_w"/>
                                          </p:val>
                                        </p:tav>
                                      </p:tavLst>
                                    </p:anim>
                                    <p:anim calcmode="lin" valueType="num">
                                      <p:cBhvr additive="repl">
                                        <p:cTn id="2692" dur="500" fill="hold"/>
                                        <p:tgtEl>
                                          <p:spTgt spid="1271"/>
                                        </p:tgtEl>
                                        <p:attrNameLst>
                                          <p:attrName>ppt_h</p:attrName>
                                        </p:attrNameLst>
                                      </p:cBhvr>
                                      <p:tavLst>
                                        <p:tav tm="0">
                                          <p:val>
                                            <p:strVal val="4*#ppt_h"/>
                                          </p:val>
                                        </p:tav>
                                        <p:tav tm="100000">
                                          <p:val>
                                            <p:strVal val="#ppt_h"/>
                                          </p:val>
                                        </p:tav>
                                      </p:tavLst>
                                    </p:anim>
                                  </p:childTnLst>
                                </p:cTn>
                              </p:par>
                              <p:par>
                                <p:cTn id="2693" nodeType="withEffect" fill="hold" presetClass="entr" presetID="23" presetSubtype="32">
                                  <p:stCondLst>
                                    <p:cond delay="0"/>
                                  </p:stCondLst>
                                  <p:childTnLst>
                                    <p:set>
                                      <p:cBhvr>
                                        <p:cTn id="2694" dur="1" fill="hold">
                                          <p:stCondLst>
                                            <p:cond delay="0"/>
                                          </p:stCondLst>
                                        </p:cTn>
                                        <p:tgtEl>
                                          <p:spTgt spid="1273"/>
                                        </p:tgtEl>
                                        <p:attrNameLst>
                                          <p:attrName>style.visibility</p:attrName>
                                        </p:attrNameLst>
                                      </p:cBhvr>
                                      <p:to>
                                        <p:strVal val="visible"/>
                                      </p:to>
                                    </p:set>
                                    <p:anim calcmode="lin" valueType="num">
                                      <p:cBhvr additive="repl">
                                        <p:cTn id="2695" dur="500" fill="hold"/>
                                        <p:tgtEl>
                                          <p:spTgt spid="1273"/>
                                        </p:tgtEl>
                                        <p:attrNameLst>
                                          <p:attrName>ppt_w</p:attrName>
                                        </p:attrNameLst>
                                      </p:cBhvr>
                                      <p:tavLst>
                                        <p:tav tm="0">
                                          <p:val>
                                            <p:strVal val="4*#ppt_w"/>
                                          </p:val>
                                        </p:tav>
                                        <p:tav tm="100000">
                                          <p:val>
                                            <p:strVal val="#ppt_w"/>
                                          </p:val>
                                        </p:tav>
                                      </p:tavLst>
                                    </p:anim>
                                    <p:anim calcmode="lin" valueType="num">
                                      <p:cBhvr additive="repl">
                                        <p:cTn id="2696" dur="500" fill="hold"/>
                                        <p:tgtEl>
                                          <p:spTgt spid="1273"/>
                                        </p:tgtEl>
                                        <p:attrNameLst>
                                          <p:attrName>ppt_h</p:attrName>
                                        </p:attrNameLst>
                                      </p:cBhvr>
                                      <p:tavLst>
                                        <p:tav tm="0">
                                          <p:val>
                                            <p:strVal val="4*#ppt_h"/>
                                          </p:val>
                                        </p:tav>
                                        <p:tav tm="100000">
                                          <p:val>
                                            <p:strVal val="#ppt_h"/>
                                          </p:val>
                                        </p:tav>
                                      </p:tavLst>
                                    </p:anim>
                                  </p:childTnLst>
                                </p:cTn>
                              </p:par>
                            </p:childTnLst>
                          </p:cTn>
                        </p:par>
                      </p:childTnLst>
                    </p:cTn>
                  </p:par>
                  <p:par>
                    <p:cTn id="2697" nodeType="clickEffect" fill="hold">
                      <p:stCondLst>
                        <p:cond delay="indefinite"/>
                      </p:stCondLst>
                      <p:childTnLst>
                        <p:par>
                          <p:cTn id="2698" nodeType="withEffect" fill="hold">
                            <p:stCondLst>
                              <p:cond delay="0"/>
                            </p:stCondLst>
                            <p:childTnLst>
                              <p:par>
                                <p:cTn id="2699" nodeType="clickEffect" fill="hold" presetClass="entr" presetID="9">
                                  <p:stCondLst>
                                    <p:cond delay="0"/>
                                  </p:stCondLst>
                                  <p:childTnLst>
                                    <p:set>
                                      <p:cBhvr>
                                        <p:cTn id="2700" dur="1" fill="hold">
                                          <p:stCondLst>
                                            <p:cond delay="0"/>
                                          </p:stCondLst>
                                        </p:cTn>
                                        <p:tgtEl>
                                          <p:spTgt spid="1272"/>
                                        </p:tgtEl>
                                        <p:attrNameLst>
                                          <p:attrName>style.visibility</p:attrName>
                                        </p:attrNameLst>
                                      </p:cBhvr>
                                      <p:to>
                                        <p:strVal val="visible"/>
                                      </p:to>
                                    </p:set>
                                    <p:animEffect filter="dissolve" transition="in">
                                      <p:cBhvr additive="repl">
                                        <p:cTn id="2701" dur="500"/>
                                        <p:tgtEl>
                                          <p:spTgt spid="1272"/>
                                        </p:tgtEl>
                                      </p:cBhvr>
                                    </p:animEffect>
                                  </p:childTnLst>
                                </p:cTn>
                              </p:par>
                              <p:par>
                                <p:cTn id="2702" nodeType="withEffect" fill="hold" presetClass="entr" presetID="9">
                                  <p:stCondLst>
                                    <p:cond delay="0"/>
                                  </p:stCondLst>
                                  <p:childTnLst>
                                    <p:set>
                                      <p:cBhvr>
                                        <p:cTn id="2703" dur="1" fill="hold">
                                          <p:stCondLst>
                                            <p:cond delay="0"/>
                                          </p:stCondLst>
                                        </p:cTn>
                                        <p:tgtEl>
                                          <p:spTgt spid="1274"/>
                                        </p:tgtEl>
                                        <p:attrNameLst>
                                          <p:attrName>style.visibility</p:attrName>
                                        </p:attrNameLst>
                                      </p:cBhvr>
                                      <p:to>
                                        <p:strVal val="visible"/>
                                      </p:to>
                                    </p:set>
                                    <p:animEffect filter="dissolve" transition="in">
                                      <p:cBhvr additive="repl">
                                        <p:cTn id="2704" dur="500"/>
                                        <p:tgtEl>
                                          <p:spTgt spid="1274"/>
                                        </p:tgtEl>
                                      </p:cBhvr>
                                    </p:animEffect>
                                  </p:childTnLst>
                                </p:cTn>
                              </p:par>
                            </p:childTnLst>
                          </p:cTn>
                        </p:par>
                      </p:childTnLst>
                    </p:cTn>
                  </p:par>
                  <p:par>
                    <p:cTn id="2705" nodeType="clickEffect" fill="hold">
                      <p:stCondLst>
                        <p:cond delay="indefinite"/>
                      </p:stCondLst>
                      <p:childTnLst>
                        <p:par>
                          <p:cTn id="2706" nodeType="withEffect" fill="hold">
                            <p:stCondLst>
                              <p:cond delay="0"/>
                            </p:stCondLst>
                            <p:childTnLst>
                              <p:par>
                                <p:cTn id="2707" nodeType="clickEffect" fill="hold" presetClass="entr" presetID="23" presetSubtype="32">
                                  <p:stCondLst>
                                    <p:cond delay="0"/>
                                  </p:stCondLst>
                                  <p:childTnLst>
                                    <p:set>
                                      <p:cBhvr>
                                        <p:cTn id="2708" dur="1" fill="hold">
                                          <p:stCondLst>
                                            <p:cond delay="0"/>
                                          </p:stCondLst>
                                        </p:cTn>
                                        <p:tgtEl>
                                          <p:spTgt spid="1267"/>
                                        </p:tgtEl>
                                        <p:attrNameLst>
                                          <p:attrName>style.visibility</p:attrName>
                                        </p:attrNameLst>
                                      </p:cBhvr>
                                      <p:to>
                                        <p:strVal val="visible"/>
                                      </p:to>
                                    </p:set>
                                    <p:anim calcmode="lin" valueType="num">
                                      <p:cBhvr additive="repl">
                                        <p:cTn id="2709" dur="500" fill="hold"/>
                                        <p:tgtEl>
                                          <p:spTgt spid="1267"/>
                                        </p:tgtEl>
                                        <p:attrNameLst>
                                          <p:attrName>ppt_w</p:attrName>
                                        </p:attrNameLst>
                                      </p:cBhvr>
                                      <p:tavLst>
                                        <p:tav tm="0">
                                          <p:val>
                                            <p:strVal val="4*#ppt_w"/>
                                          </p:val>
                                        </p:tav>
                                        <p:tav tm="100000">
                                          <p:val>
                                            <p:strVal val="#ppt_w"/>
                                          </p:val>
                                        </p:tav>
                                      </p:tavLst>
                                    </p:anim>
                                    <p:anim calcmode="lin" valueType="num">
                                      <p:cBhvr additive="repl">
                                        <p:cTn id="2710" dur="500" fill="hold"/>
                                        <p:tgtEl>
                                          <p:spTgt spid="126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3"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74"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686CFAF6-F14A-4FA6-B753-C13E6027937E}"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75"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76"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22EDE088-4828-43CD-A3DB-A75052CB1E9A}" type="slidenum">
              <a:rPr b="0" lang="tr-TR" sz="1200" spc="-1" strike="noStrike">
                <a:solidFill>
                  <a:srgbClr val="8b8b8b"/>
                </a:solidFill>
                <a:latin typeface="Calibri"/>
              </a:rPr>
              <a:t>&lt;number&gt;</a:t>
            </a:fld>
            <a:endParaRPr b="0" lang="tr-TR" sz="1200" spc="-1" strike="noStrike">
              <a:latin typeface="Times New Roman"/>
            </a:endParaRPr>
          </a:p>
        </p:txBody>
      </p:sp>
      <p:sp>
        <p:nvSpPr>
          <p:cNvPr id="177" name="Metin kutusu 10"/>
          <p:cNvSpPr/>
          <p:nvPr/>
        </p:nvSpPr>
        <p:spPr>
          <a:xfrm>
            <a:off x="1122840" y="683640"/>
            <a:ext cx="352620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Düşünme nedir?</a:t>
            </a:r>
            <a:endParaRPr b="0" lang="tr-TR" sz="4000" spc="-1" strike="noStrike">
              <a:latin typeface="Arial"/>
            </a:endParaRPr>
          </a:p>
        </p:txBody>
      </p:sp>
      <p:sp>
        <p:nvSpPr>
          <p:cNvPr id="178" name="Dikdörtgen 12"/>
          <p:cNvSpPr/>
          <p:nvPr/>
        </p:nvSpPr>
        <p:spPr>
          <a:xfrm>
            <a:off x="838080" y="1518840"/>
            <a:ext cx="10515240" cy="39510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spcAft>
                <a:spcPts val="799"/>
              </a:spcAft>
            </a:pPr>
            <a:r>
              <a:rPr b="0" lang="tr-TR" sz="2400" spc="-1" strike="noStrike">
                <a:solidFill>
                  <a:srgbClr val="000000"/>
                </a:solidFill>
                <a:latin typeface="Century"/>
                <a:ea typeface="Calibri"/>
              </a:rPr>
              <a:t>Objeleri ve olayları temsil eden imajların, sembollerin, kavramların, vb. belli bir amaca yönelik yönlendirmesiyle veya kendiliğinden gelişmesiyle tanımlanan açık veya örtülü her türlü bilmek ile alakalı faaliyet; sembolik veya örtülü zihnî süreçler. Bu süreçler arasında kavram oluşturma, hayal etme, öğrenme, hatırlama, problem çözme, üretici düşünme, planlama, vb. sayılabilir.</a:t>
            </a:r>
            <a:endParaRPr b="0" lang="tr-TR" sz="2400" spc="-1" strike="noStrike">
              <a:latin typeface="Arial"/>
            </a:endParaRPr>
          </a:p>
          <a:p>
            <a:pPr algn="just">
              <a:lnSpc>
                <a:spcPct val="100000"/>
              </a:lnSpc>
              <a:spcAft>
                <a:spcPts val="799"/>
              </a:spcAft>
            </a:pPr>
            <a:r>
              <a:rPr b="0" lang="tr-TR" sz="2400" spc="-1" strike="noStrike">
                <a:solidFill>
                  <a:srgbClr val="000000"/>
                </a:solidFill>
                <a:latin typeface="Century"/>
                <a:ea typeface="Calibri"/>
              </a:rPr>
              <a:t>Düşünme gözlemle birlikte araştırma sürecinin temel bir gereğidir. Bu vasıftaki düşünme mantıklı düşünmedir. Düşünmenin konusu vâkıa (olgulardır). İnsan düşünme kabiliyetini geliştirebilir.</a:t>
            </a:r>
            <a:endParaRPr b="0" lang="tr-TR" sz="2400" spc="-1" strike="noStrike">
              <a:latin typeface="Arial"/>
            </a:endParaRPr>
          </a:p>
          <a:p>
            <a:pPr algn="just">
              <a:lnSpc>
                <a:spcPct val="100000"/>
              </a:lnSpc>
              <a:spcAft>
                <a:spcPts val="799"/>
              </a:spcAft>
            </a:pPr>
            <a:r>
              <a:rPr b="0" lang="tr-TR" sz="2400" spc="-1" strike="noStrike">
                <a:solidFill>
                  <a:srgbClr val="000000"/>
                </a:solidFill>
                <a:latin typeface="Century"/>
                <a:ea typeface="Calibri"/>
              </a:rPr>
              <a:t>Buna göre ilk etapta tanım, mantıklı düşünme, düşünmenin konusu ve düşünme yollarını ele alacağız. </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2"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273"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80CC435F-0EAB-4A5B-B85C-B84DDDD79C59}"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274"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27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DC5A770C-EDE6-4AD8-B0A2-84DC0A325C47}" type="slidenum">
              <a:rPr b="0" lang="tr-TR" sz="1200" spc="-1" strike="noStrike">
                <a:solidFill>
                  <a:srgbClr val="8b8b8b"/>
                </a:solidFill>
                <a:latin typeface="Calibri"/>
              </a:rPr>
              <a:t>&lt;number&gt;</a:t>
            </a:fld>
            <a:endParaRPr b="0" lang="tr-TR" sz="1200" spc="-1" strike="noStrike">
              <a:latin typeface="Times New Roman"/>
            </a:endParaRPr>
          </a:p>
        </p:txBody>
      </p:sp>
      <p:sp>
        <p:nvSpPr>
          <p:cNvPr id="276" name="Dikdörtgen 2"/>
          <p:cNvSpPr/>
          <p:nvPr/>
        </p:nvSpPr>
        <p:spPr>
          <a:xfrm>
            <a:off x="838080" y="889920"/>
            <a:ext cx="10515240" cy="447948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Matematiği bir keşif olarak görenler, fizikçiler gibi vâkıaları (olguları) doğrudan gözleme ve test etme gibi şanslarının olmadığını düşünürler.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Onlara göre, matematiğe dair doğruları matematikçiler önce hisleri yoluyla keşfederler sonra da onların formal ispatlarını yaparlar.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Keşif fikrini savunanlar için matematikteki nesneler ve bilgiler zamandan bağımsız olarak var olurlar. Yani matematikteki nesneler zamanla değişmezler.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Böylece, matematik tabiattaki ilişkilerin doğal bir örüntüsü olarak ortaya çıkmaktadır.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5" name="Picture 4" descr=""/>
          <p:cNvPicPr/>
          <p:nvPr/>
        </p:nvPicPr>
        <p:blipFill>
          <a:blip r:embed="rId1"/>
          <a:stretch/>
        </p:blipFill>
        <p:spPr>
          <a:xfrm>
            <a:off x="1919160" y="1197000"/>
            <a:ext cx="5471640" cy="2993760"/>
          </a:xfrm>
          <a:prstGeom prst="rect">
            <a:avLst/>
          </a:prstGeom>
          <a:ln w="0">
            <a:noFill/>
          </a:ln>
        </p:spPr>
      </p:pic>
      <p:sp>
        <p:nvSpPr>
          <p:cNvPr id="1276" name="Text Box 8"/>
          <p:cNvSpPr/>
          <p:nvPr/>
        </p:nvSpPr>
        <p:spPr>
          <a:xfrm>
            <a:off x="1823040" y="65880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277" name="Text Box 4"/>
          <p:cNvSpPr/>
          <p:nvPr/>
        </p:nvSpPr>
        <p:spPr>
          <a:xfrm>
            <a:off x="1799640" y="4149720"/>
            <a:ext cx="13834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 </a:t>
            </a:r>
            <a:endParaRPr b="0" lang="tr-TR" sz="2400" spc="-1" strike="noStrike">
              <a:latin typeface="Arial"/>
            </a:endParaRPr>
          </a:p>
        </p:txBody>
      </p:sp>
      <p:sp>
        <p:nvSpPr>
          <p:cNvPr id="1278" name="Text Box 5"/>
          <p:cNvSpPr/>
          <p:nvPr/>
        </p:nvSpPr>
        <p:spPr>
          <a:xfrm>
            <a:off x="2314440" y="4772160"/>
            <a:ext cx="218232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 </a:t>
            </a:r>
            <a:r>
              <a:rPr b="1" lang="tr-TR" sz="2400" spc="-1" strike="noStrike">
                <a:solidFill>
                  <a:srgbClr val="000000"/>
                </a:solidFill>
                <a:latin typeface="Symbol"/>
              </a:rPr>
              <a:t></a:t>
            </a:r>
            <a:r>
              <a:rPr b="0" lang="tr-TR" sz="2400" spc="-1" strike="noStrike">
                <a:solidFill>
                  <a:srgbClr val="000000"/>
                </a:solidFill>
                <a:latin typeface="Arial"/>
              </a:rPr>
              <a:t> q </a:t>
            </a:r>
            <a:r>
              <a:rPr b="0" lang="tr-TR" sz="2400" spc="-1" strike="noStrike">
                <a:solidFill>
                  <a:srgbClr val="000000"/>
                </a:solidFill>
                <a:latin typeface="Symbol"/>
              </a:rPr>
              <a:t></a:t>
            </a: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v q </a:t>
            </a:r>
            <a:endParaRPr b="0" lang="tr-TR" sz="2400" spc="-1" strike="noStrike">
              <a:latin typeface="Arial"/>
            </a:endParaRPr>
          </a:p>
        </p:txBody>
      </p:sp>
      <p:sp>
        <p:nvSpPr>
          <p:cNvPr id="1279" name="Text Box 9"/>
          <p:cNvSpPr/>
          <p:nvPr/>
        </p:nvSpPr>
        <p:spPr>
          <a:xfrm>
            <a:off x="1919160" y="4724280"/>
            <a:ext cx="431280" cy="456120"/>
          </a:xfrm>
          <a:prstGeom prst="rect">
            <a:avLst/>
          </a:prstGeom>
          <a:solidFill>
            <a:srgbClr val="9999ff"/>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1280" name="AutoShape 6"/>
          <p:cNvSpPr/>
          <p:nvPr/>
        </p:nvSpPr>
        <p:spPr>
          <a:xfrm>
            <a:off x="1890720" y="2476440"/>
            <a:ext cx="4319280" cy="433080"/>
          </a:xfrm>
          <a:prstGeom prst="roundRect">
            <a:avLst>
              <a:gd name="adj" fmla="val 16667"/>
            </a:avLst>
          </a:prstGeom>
          <a:solidFill>
            <a:schemeClr val="folHlink">
              <a:alpha val="40000"/>
            </a:schemeClr>
          </a:solid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2711" dur="indefinite" restart="never" nodeType="tmRoot">
          <p:childTnLst>
            <p:seq>
              <p:cTn id="2712" dur="indefinite" nodeType="mainSeq">
                <p:childTnLst>
                  <p:par>
                    <p:cTn id="2713" nodeType="clickEffect" fill="hold">
                      <p:stCondLst>
                        <p:cond delay="indefinite"/>
                      </p:stCondLst>
                      <p:childTnLst>
                        <p:par>
                          <p:cTn id="2714" nodeType="withEffect" fill="hold">
                            <p:stCondLst>
                              <p:cond delay="0"/>
                            </p:stCondLst>
                            <p:childTnLst>
                              <p:par>
                                <p:cTn id="2715" nodeType="clickEffect" fill="hold" presetClass="entr" presetID="23" presetSubtype="16">
                                  <p:stCondLst>
                                    <p:cond delay="0"/>
                                  </p:stCondLst>
                                  <p:childTnLst>
                                    <p:set>
                                      <p:cBhvr>
                                        <p:cTn id="2716" dur="1" fill="hold">
                                          <p:stCondLst>
                                            <p:cond delay="0"/>
                                          </p:stCondLst>
                                        </p:cTn>
                                        <p:tgtEl>
                                          <p:spTgt spid="1276"/>
                                        </p:tgtEl>
                                        <p:attrNameLst>
                                          <p:attrName>style.visibility</p:attrName>
                                        </p:attrNameLst>
                                      </p:cBhvr>
                                      <p:to>
                                        <p:strVal val="visible"/>
                                      </p:to>
                                    </p:set>
                                    <p:anim calcmode="lin" valueType="num">
                                      <p:cBhvr additive="repl">
                                        <p:cTn id="2717" dur="500" fill="hold"/>
                                        <p:tgtEl>
                                          <p:spTgt spid="1276"/>
                                        </p:tgtEl>
                                        <p:attrNameLst>
                                          <p:attrName>ppt_w</p:attrName>
                                        </p:attrNameLst>
                                      </p:cBhvr>
                                      <p:tavLst>
                                        <p:tav tm="0">
                                          <p:val>
                                            <p:fltVal val="0"/>
                                          </p:val>
                                        </p:tav>
                                        <p:tav tm="100000">
                                          <p:val>
                                            <p:strVal val="#ppt_w"/>
                                          </p:val>
                                        </p:tav>
                                      </p:tavLst>
                                    </p:anim>
                                    <p:anim calcmode="lin" valueType="num">
                                      <p:cBhvr additive="repl">
                                        <p:cTn id="2718" dur="500" fill="hold"/>
                                        <p:tgtEl>
                                          <p:spTgt spid="1276"/>
                                        </p:tgtEl>
                                        <p:attrNameLst>
                                          <p:attrName>ppt_h</p:attrName>
                                        </p:attrNameLst>
                                      </p:cBhvr>
                                      <p:tavLst>
                                        <p:tav tm="0">
                                          <p:val>
                                            <p:fltVal val="0"/>
                                          </p:val>
                                        </p:tav>
                                        <p:tav tm="100000">
                                          <p:val>
                                            <p:strVal val="#ppt_h"/>
                                          </p:val>
                                        </p:tav>
                                      </p:tavLst>
                                    </p:anim>
                                  </p:childTnLst>
                                </p:cTn>
                              </p:par>
                            </p:childTnLst>
                          </p:cTn>
                        </p:par>
                      </p:childTnLst>
                    </p:cTn>
                  </p:par>
                  <p:par>
                    <p:cTn id="2719" nodeType="clickEffect" fill="hold">
                      <p:stCondLst>
                        <p:cond delay="indefinite"/>
                      </p:stCondLst>
                      <p:childTnLst>
                        <p:par>
                          <p:cTn id="2720" nodeType="withEffect" fill="hold">
                            <p:stCondLst>
                              <p:cond delay="0"/>
                            </p:stCondLst>
                            <p:childTnLst>
                              <p:par>
                                <p:cTn id="2721" nodeType="clickEffect" fill="hold" presetClass="entr" presetID="9">
                                  <p:stCondLst>
                                    <p:cond delay="0"/>
                                  </p:stCondLst>
                                  <p:childTnLst>
                                    <p:set>
                                      <p:cBhvr>
                                        <p:cTn id="2722" dur="1" fill="hold">
                                          <p:stCondLst>
                                            <p:cond delay="0"/>
                                          </p:stCondLst>
                                        </p:cTn>
                                        <p:tgtEl>
                                          <p:spTgt spid="1275"/>
                                        </p:tgtEl>
                                        <p:attrNameLst>
                                          <p:attrName>style.visibility</p:attrName>
                                        </p:attrNameLst>
                                      </p:cBhvr>
                                      <p:to>
                                        <p:strVal val="visible"/>
                                      </p:to>
                                    </p:set>
                                    <p:animEffect filter="dissolve" transition="in">
                                      <p:cBhvr additive="repl">
                                        <p:cTn id="2723" dur="500"/>
                                        <p:tgtEl>
                                          <p:spTgt spid="1275"/>
                                        </p:tgtEl>
                                      </p:cBhvr>
                                    </p:animEffect>
                                  </p:childTnLst>
                                </p:cTn>
                              </p:par>
                            </p:childTnLst>
                          </p:cTn>
                        </p:par>
                      </p:childTnLst>
                    </p:cTn>
                  </p:par>
                  <p:par>
                    <p:cTn id="2724" nodeType="clickEffect" fill="hold">
                      <p:stCondLst>
                        <p:cond delay="indefinite"/>
                      </p:stCondLst>
                      <p:childTnLst>
                        <p:par>
                          <p:cTn id="2725" nodeType="withEffect" fill="hold">
                            <p:stCondLst>
                              <p:cond delay="0"/>
                            </p:stCondLst>
                            <p:childTnLst>
                              <p:par>
                                <p:cTn id="2726" nodeType="clickEffect" fill="hold" presetClass="entr" presetID="23" presetSubtype="16">
                                  <p:stCondLst>
                                    <p:cond delay="0"/>
                                  </p:stCondLst>
                                  <p:childTnLst>
                                    <p:set>
                                      <p:cBhvr>
                                        <p:cTn id="2727" dur="1" fill="hold">
                                          <p:stCondLst>
                                            <p:cond delay="0"/>
                                          </p:stCondLst>
                                        </p:cTn>
                                        <p:tgtEl>
                                          <p:spTgt spid="1277"/>
                                        </p:tgtEl>
                                        <p:attrNameLst>
                                          <p:attrName>style.visibility</p:attrName>
                                        </p:attrNameLst>
                                      </p:cBhvr>
                                      <p:to>
                                        <p:strVal val="visible"/>
                                      </p:to>
                                    </p:set>
                                    <p:anim calcmode="lin" valueType="num">
                                      <p:cBhvr additive="repl">
                                        <p:cTn id="2728" dur="500" fill="hold"/>
                                        <p:tgtEl>
                                          <p:spTgt spid="1277"/>
                                        </p:tgtEl>
                                        <p:attrNameLst>
                                          <p:attrName>ppt_w</p:attrName>
                                        </p:attrNameLst>
                                      </p:cBhvr>
                                      <p:tavLst>
                                        <p:tav tm="0">
                                          <p:val>
                                            <p:fltVal val="0"/>
                                          </p:val>
                                        </p:tav>
                                        <p:tav tm="100000">
                                          <p:val>
                                            <p:strVal val="#ppt_w"/>
                                          </p:val>
                                        </p:tav>
                                      </p:tavLst>
                                    </p:anim>
                                    <p:anim calcmode="lin" valueType="num">
                                      <p:cBhvr additive="repl">
                                        <p:cTn id="2729" dur="500" fill="hold"/>
                                        <p:tgtEl>
                                          <p:spTgt spid="1277"/>
                                        </p:tgtEl>
                                        <p:attrNameLst>
                                          <p:attrName>ppt_h</p:attrName>
                                        </p:attrNameLst>
                                      </p:cBhvr>
                                      <p:tavLst>
                                        <p:tav tm="0">
                                          <p:val>
                                            <p:fltVal val="0"/>
                                          </p:val>
                                        </p:tav>
                                        <p:tav tm="100000">
                                          <p:val>
                                            <p:strVal val="#ppt_h"/>
                                          </p:val>
                                        </p:tav>
                                      </p:tavLst>
                                    </p:anim>
                                  </p:childTnLst>
                                </p:cTn>
                              </p:par>
                            </p:childTnLst>
                          </p:cTn>
                        </p:par>
                      </p:childTnLst>
                    </p:cTn>
                  </p:par>
                  <p:par>
                    <p:cTn id="2730" nodeType="clickEffect" fill="hold">
                      <p:stCondLst>
                        <p:cond delay="indefinite"/>
                      </p:stCondLst>
                      <p:childTnLst>
                        <p:par>
                          <p:cTn id="2731" nodeType="withEffect" fill="hold">
                            <p:stCondLst>
                              <p:cond delay="0"/>
                            </p:stCondLst>
                            <p:childTnLst>
                              <p:par>
                                <p:cTn id="2732" nodeType="clickEffect" fill="hold" presetClass="entr" presetID="23" presetSubtype="32">
                                  <p:stCondLst>
                                    <p:cond delay="0"/>
                                  </p:stCondLst>
                                  <p:childTnLst>
                                    <p:set>
                                      <p:cBhvr>
                                        <p:cTn id="2733" dur="1" fill="hold">
                                          <p:stCondLst>
                                            <p:cond delay="0"/>
                                          </p:stCondLst>
                                        </p:cTn>
                                        <p:tgtEl>
                                          <p:spTgt spid="1279"/>
                                        </p:tgtEl>
                                        <p:attrNameLst>
                                          <p:attrName>style.visibility</p:attrName>
                                        </p:attrNameLst>
                                      </p:cBhvr>
                                      <p:to>
                                        <p:strVal val="visible"/>
                                      </p:to>
                                    </p:set>
                                    <p:anim calcmode="lin" valueType="num">
                                      <p:cBhvr additive="repl">
                                        <p:cTn id="2734" dur="500" fill="hold"/>
                                        <p:tgtEl>
                                          <p:spTgt spid="1279"/>
                                        </p:tgtEl>
                                        <p:attrNameLst>
                                          <p:attrName>ppt_w</p:attrName>
                                        </p:attrNameLst>
                                      </p:cBhvr>
                                      <p:tavLst>
                                        <p:tav tm="0">
                                          <p:val>
                                            <p:strVal val="4*#ppt_w"/>
                                          </p:val>
                                        </p:tav>
                                        <p:tav tm="100000">
                                          <p:val>
                                            <p:strVal val="#ppt_w"/>
                                          </p:val>
                                        </p:tav>
                                      </p:tavLst>
                                    </p:anim>
                                    <p:anim calcmode="lin" valueType="num">
                                      <p:cBhvr additive="repl">
                                        <p:cTn id="2735" dur="500" fill="hold"/>
                                        <p:tgtEl>
                                          <p:spTgt spid="1279"/>
                                        </p:tgtEl>
                                        <p:attrNameLst>
                                          <p:attrName>ppt_h</p:attrName>
                                        </p:attrNameLst>
                                      </p:cBhvr>
                                      <p:tavLst>
                                        <p:tav tm="0">
                                          <p:val>
                                            <p:strVal val="4*#ppt_h"/>
                                          </p:val>
                                        </p:tav>
                                        <p:tav tm="100000">
                                          <p:val>
                                            <p:strVal val="#ppt_h"/>
                                          </p:val>
                                        </p:tav>
                                      </p:tavLst>
                                    </p:anim>
                                  </p:childTnLst>
                                </p:cTn>
                              </p:par>
                            </p:childTnLst>
                          </p:cTn>
                        </p:par>
                      </p:childTnLst>
                    </p:cTn>
                  </p:par>
                  <p:par>
                    <p:cTn id="2736" nodeType="clickEffect" fill="hold">
                      <p:stCondLst>
                        <p:cond delay="indefinite"/>
                      </p:stCondLst>
                      <p:childTnLst>
                        <p:par>
                          <p:cTn id="2737" nodeType="withEffect" fill="hold">
                            <p:stCondLst>
                              <p:cond delay="0"/>
                            </p:stCondLst>
                            <p:childTnLst>
                              <p:par>
                                <p:cTn id="2738" nodeType="clickEffect" fill="hold" presetClass="entr" presetID="9">
                                  <p:stCondLst>
                                    <p:cond delay="0"/>
                                  </p:stCondLst>
                                  <p:childTnLst>
                                    <p:set>
                                      <p:cBhvr>
                                        <p:cTn id="2739" dur="1" fill="hold">
                                          <p:stCondLst>
                                            <p:cond delay="0"/>
                                          </p:stCondLst>
                                        </p:cTn>
                                        <p:tgtEl>
                                          <p:spTgt spid="1278"/>
                                        </p:tgtEl>
                                        <p:attrNameLst>
                                          <p:attrName>style.visibility</p:attrName>
                                        </p:attrNameLst>
                                      </p:cBhvr>
                                      <p:to>
                                        <p:strVal val="visible"/>
                                      </p:to>
                                    </p:set>
                                    <p:animEffect filter="dissolve" transition="in">
                                      <p:cBhvr additive="repl">
                                        <p:cTn id="2740" dur="500"/>
                                        <p:tgtEl>
                                          <p:spTgt spid="1278"/>
                                        </p:tgtEl>
                                      </p:cBhvr>
                                    </p:animEffect>
                                  </p:childTnLst>
                                </p:cTn>
                              </p:par>
                            </p:childTnLst>
                          </p:cTn>
                        </p:par>
                      </p:childTnLst>
                    </p:cTn>
                  </p:par>
                  <p:par>
                    <p:cTn id="2741" nodeType="clickEffect" fill="hold">
                      <p:stCondLst>
                        <p:cond delay="indefinite"/>
                      </p:stCondLst>
                      <p:childTnLst>
                        <p:par>
                          <p:cTn id="2742" nodeType="withEffect" fill="hold">
                            <p:stCondLst>
                              <p:cond delay="0"/>
                            </p:stCondLst>
                            <p:childTnLst>
                              <p:par>
                                <p:cTn id="2743" nodeType="clickEffect" fill="hold" presetClass="entr" presetID="23" presetSubtype="32">
                                  <p:stCondLst>
                                    <p:cond delay="0"/>
                                  </p:stCondLst>
                                  <p:childTnLst>
                                    <p:set>
                                      <p:cBhvr>
                                        <p:cTn id="2744" dur="1" fill="hold">
                                          <p:stCondLst>
                                            <p:cond delay="0"/>
                                          </p:stCondLst>
                                        </p:cTn>
                                        <p:tgtEl>
                                          <p:spTgt spid="1280"/>
                                        </p:tgtEl>
                                        <p:attrNameLst>
                                          <p:attrName>style.visibility</p:attrName>
                                        </p:attrNameLst>
                                      </p:cBhvr>
                                      <p:to>
                                        <p:strVal val="visible"/>
                                      </p:to>
                                    </p:set>
                                    <p:anim calcmode="lin" valueType="num">
                                      <p:cBhvr additive="repl">
                                        <p:cTn id="2745" dur="500" fill="hold"/>
                                        <p:tgtEl>
                                          <p:spTgt spid="1280"/>
                                        </p:tgtEl>
                                        <p:attrNameLst>
                                          <p:attrName>ppt_w</p:attrName>
                                        </p:attrNameLst>
                                      </p:cBhvr>
                                      <p:tavLst>
                                        <p:tav tm="0">
                                          <p:val>
                                            <p:strVal val="4*#ppt_w"/>
                                          </p:val>
                                        </p:tav>
                                        <p:tav tm="100000">
                                          <p:val>
                                            <p:strVal val="#ppt_w"/>
                                          </p:val>
                                        </p:tav>
                                      </p:tavLst>
                                    </p:anim>
                                    <p:anim calcmode="lin" valueType="num">
                                      <p:cBhvr additive="repl">
                                        <p:cTn id="2746" dur="500" fill="hold"/>
                                        <p:tgtEl>
                                          <p:spTgt spid="128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1" name="Text Box 8"/>
          <p:cNvSpPr/>
          <p:nvPr/>
        </p:nvSpPr>
        <p:spPr>
          <a:xfrm>
            <a:off x="1823040" y="65880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pic>
        <p:nvPicPr>
          <p:cNvPr id="1282" name="Picture 4" descr=""/>
          <p:cNvPicPr/>
          <p:nvPr/>
        </p:nvPicPr>
        <p:blipFill>
          <a:blip r:embed="rId1"/>
          <a:stretch/>
        </p:blipFill>
        <p:spPr>
          <a:xfrm>
            <a:off x="1919160" y="1052640"/>
            <a:ext cx="5001840" cy="3862080"/>
          </a:xfrm>
          <a:prstGeom prst="rect">
            <a:avLst/>
          </a:prstGeom>
          <a:ln w="0">
            <a:noFill/>
          </a:ln>
        </p:spPr>
      </p:pic>
      <p:sp>
        <p:nvSpPr>
          <p:cNvPr id="1283" name="Text Box 4"/>
          <p:cNvSpPr/>
          <p:nvPr/>
        </p:nvSpPr>
        <p:spPr>
          <a:xfrm>
            <a:off x="1799640" y="5084640"/>
            <a:ext cx="13834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 </a:t>
            </a:r>
            <a:endParaRPr b="0" lang="tr-TR" sz="2400" spc="-1" strike="noStrike">
              <a:latin typeface="Arial"/>
            </a:endParaRPr>
          </a:p>
        </p:txBody>
      </p:sp>
      <p:sp>
        <p:nvSpPr>
          <p:cNvPr id="1284" name="Text Box 10"/>
          <p:cNvSpPr/>
          <p:nvPr/>
        </p:nvSpPr>
        <p:spPr>
          <a:xfrm>
            <a:off x="2544840" y="5708520"/>
            <a:ext cx="282060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 </a:t>
            </a:r>
            <a:r>
              <a:rPr b="1" lang="tr-TR" sz="2400" spc="-1" strike="noStrike">
                <a:solidFill>
                  <a:srgbClr val="000000"/>
                </a:solidFill>
                <a:latin typeface="Symbol"/>
              </a:rPr>
              <a:t></a:t>
            </a:r>
            <a:r>
              <a:rPr b="0" lang="tr-TR" sz="2400" spc="-1" strike="noStrike">
                <a:solidFill>
                  <a:srgbClr val="000000"/>
                </a:solidFill>
                <a:latin typeface="Arial"/>
              </a:rPr>
              <a:t> q  </a:t>
            </a:r>
            <a:r>
              <a:rPr b="0" lang="tr-TR" sz="2400" spc="-1" strike="noStrike">
                <a:solidFill>
                  <a:srgbClr val="000000"/>
                </a:solidFill>
                <a:latin typeface="Symbol"/>
              </a:rPr>
              <a:t></a:t>
            </a:r>
            <a:r>
              <a:rPr b="0" lang="tr-TR" sz="2400" spc="-1" strike="noStrike">
                <a:solidFill>
                  <a:srgbClr val="000000"/>
                </a:solidFill>
                <a:latin typeface="Arial"/>
              </a:rPr>
              <a:t> q</a:t>
            </a:r>
            <a:r>
              <a:rPr b="0" lang="en-US" sz="2400" spc="-1" strike="noStrike">
                <a:solidFill>
                  <a:srgbClr val="000000"/>
                </a:solidFill>
                <a:latin typeface="Arial"/>
              </a:rPr>
              <a:t>'</a:t>
            </a:r>
            <a:r>
              <a:rPr b="0" lang="tr-TR" sz="2400" spc="-1" strike="noStrike">
                <a:solidFill>
                  <a:srgbClr val="000000"/>
                </a:solidFill>
                <a:latin typeface="Arial"/>
              </a:rPr>
              <a:t> </a:t>
            </a:r>
            <a:r>
              <a:rPr b="1" lang="tr-TR" sz="2400" spc="-1" strike="noStrike">
                <a:solidFill>
                  <a:srgbClr val="000000"/>
                </a:solidFill>
                <a:latin typeface="Symbol"/>
              </a:rPr>
              <a:t></a:t>
            </a: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1285" name="Text Box 9"/>
          <p:cNvSpPr/>
          <p:nvPr/>
        </p:nvSpPr>
        <p:spPr>
          <a:xfrm>
            <a:off x="1969920" y="5688000"/>
            <a:ext cx="431280" cy="456120"/>
          </a:xfrm>
          <a:prstGeom prst="rect">
            <a:avLst/>
          </a:prstGeom>
          <a:solidFill>
            <a:srgbClr val="cc0099">
              <a:alpha val="86000"/>
            </a:srgbClr>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1286" name="AutoShape 9"/>
          <p:cNvSpPr/>
          <p:nvPr/>
        </p:nvSpPr>
        <p:spPr>
          <a:xfrm>
            <a:off x="1919160" y="4532400"/>
            <a:ext cx="1872720" cy="433080"/>
          </a:xfrm>
          <a:prstGeom prst="roundRect">
            <a:avLst>
              <a:gd name="adj" fmla="val 16667"/>
            </a:avLst>
          </a:prstGeom>
          <a:solidFill>
            <a:srgbClr val="cc0099">
              <a:alpha val="29000"/>
            </a:srgbClr>
          </a:solid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2747" dur="indefinite" restart="never" nodeType="tmRoot">
          <p:childTnLst>
            <p:seq>
              <p:cTn id="2748" dur="indefinite" nodeType="mainSeq">
                <p:childTnLst>
                  <p:par>
                    <p:cTn id="2749" nodeType="clickEffect" fill="hold">
                      <p:stCondLst>
                        <p:cond delay="indefinite"/>
                      </p:stCondLst>
                      <p:childTnLst>
                        <p:par>
                          <p:cTn id="2750" nodeType="withEffect" fill="hold">
                            <p:stCondLst>
                              <p:cond delay="0"/>
                            </p:stCondLst>
                            <p:childTnLst>
                              <p:par>
                                <p:cTn id="2751" nodeType="clickEffect" fill="hold" presetClass="entr" presetID="23" presetSubtype="16">
                                  <p:stCondLst>
                                    <p:cond delay="0"/>
                                  </p:stCondLst>
                                  <p:childTnLst>
                                    <p:set>
                                      <p:cBhvr>
                                        <p:cTn id="2752" dur="1" fill="hold">
                                          <p:stCondLst>
                                            <p:cond delay="0"/>
                                          </p:stCondLst>
                                        </p:cTn>
                                        <p:tgtEl>
                                          <p:spTgt spid="1281"/>
                                        </p:tgtEl>
                                        <p:attrNameLst>
                                          <p:attrName>style.visibility</p:attrName>
                                        </p:attrNameLst>
                                      </p:cBhvr>
                                      <p:to>
                                        <p:strVal val="visible"/>
                                      </p:to>
                                    </p:set>
                                    <p:anim calcmode="lin" valueType="num">
                                      <p:cBhvr additive="repl">
                                        <p:cTn id="2753" dur="500" fill="hold"/>
                                        <p:tgtEl>
                                          <p:spTgt spid="1281"/>
                                        </p:tgtEl>
                                        <p:attrNameLst>
                                          <p:attrName>ppt_w</p:attrName>
                                        </p:attrNameLst>
                                      </p:cBhvr>
                                      <p:tavLst>
                                        <p:tav tm="0">
                                          <p:val>
                                            <p:fltVal val="0"/>
                                          </p:val>
                                        </p:tav>
                                        <p:tav tm="100000">
                                          <p:val>
                                            <p:strVal val="#ppt_w"/>
                                          </p:val>
                                        </p:tav>
                                      </p:tavLst>
                                    </p:anim>
                                    <p:anim calcmode="lin" valueType="num">
                                      <p:cBhvr additive="repl">
                                        <p:cTn id="2754" dur="500" fill="hold"/>
                                        <p:tgtEl>
                                          <p:spTgt spid="1281"/>
                                        </p:tgtEl>
                                        <p:attrNameLst>
                                          <p:attrName>ppt_h</p:attrName>
                                        </p:attrNameLst>
                                      </p:cBhvr>
                                      <p:tavLst>
                                        <p:tav tm="0">
                                          <p:val>
                                            <p:fltVal val="0"/>
                                          </p:val>
                                        </p:tav>
                                        <p:tav tm="100000">
                                          <p:val>
                                            <p:strVal val="#ppt_h"/>
                                          </p:val>
                                        </p:tav>
                                      </p:tavLst>
                                    </p:anim>
                                  </p:childTnLst>
                                </p:cTn>
                              </p:par>
                            </p:childTnLst>
                          </p:cTn>
                        </p:par>
                      </p:childTnLst>
                    </p:cTn>
                  </p:par>
                  <p:par>
                    <p:cTn id="2755" nodeType="clickEffect" fill="hold">
                      <p:stCondLst>
                        <p:cond delay="indefinite"/>
                      </p:stCondLst>
                      <p:childTnLst>
                        <p:par>
                          <p:cTn id="2756" nodeType="withEffect" fill="hold">
                            <p:stCondLst>
                              <p:cond delay="0"/>
                            </p:stCondLst>
                            <p:childTnLst>
                              <p:par>
                                <p:cTn id="2757" nodeType="clickEffect" fill="hold" presetClass="entr" presetID="9">
                                  <p:stCondLst>
                                    <p:cond delay="0"/>
                                  </p:stCondLst>
                                  <p:childTnLst>
                                    <p:set>
                                      <p:cBhvr>
                                        <p:cTn id="2758" dur="1" fill="hold">
                                          <p:stCondLst>
                                            <p:cond delay="0"/>
                                          </p:stCondLst>
                                        </p:cTn>
                                        <p:tgtEl>
                                          <p:spTgt spid="1282"/>
                                        </p:tgtEl>
                                        <p:attrNameLst>
                                          <p:attrName>style.visibility</p:attrName>
                                        </p:attrNameLst>
                                      </p:cBhvr>
                                      <p:to>
                                        <p:strVal val="visible"/>
                                      </p:to>
                                    </p:set>
                                    <p:animEffect filter="dissolve" transition="in">
                                      <p:cBhvr additive="repl">
                                        <p:cTn id="2759" dur="500"/>
                                        <p:tgtEl>
                                          <p:spTgt spid="1282"/>
                                        </p:tgtEl>
                                      </p:cBhvr>
                                    </p:animEffect>
                                  </p:childTnLst>
                                </p:cTn>
                              </p:par>
                            </p:childTnLst>
                          </p:cTn>
                        </p:par>
                      </p:childTnLst>
                    </p:cTn>
                  </p:par>
                  <p:par>
                    <p:cTn id="2760" nodeType="clickEffect" fill="hold">
                      <p:stCondLst>
                        <p:cond delay="indefinite"/>
                      </p:stCondLst>
                      <p:childTnLst>
                        <p:par>
                          <p:cTn id="2761" nodeType="withEffect" fill="hold">
                            <p:stCondLst>
                              <p:cond delay="0"/>
                            </p:stCondLst>
                            <p:childTnLst>
                              <p:par>
                                <p:cTn id="2762" nodeType="clickEffect" fill="hold" presetClass="entr" presetID="23" presetSubtype="16">
                                  <p:stCondLst>
                                    <p:cond delay="0"/>
                                  </p:stCondLst>
                                  <p:childTnLst>
                                    <p:set>
                                      <p:cBhvr>
                                        <p:cTn id="2763" dur="1" fill="hold">
                                          <p:stCondLst>
                                            <p:cond delay="0"/>
                                          </p:stCondLst>
                                        </p:cTn>
                                        <p:tgtEl>
                                          <p:spTgt spid="1283"/>
                                        </p:tgtEl>
                                        <p:attrNameLst>
                                          <p:attrName>style.visibility</p:attrName>
                                        </p:attrNameLst>
                                      </p:cBhvr>
                                      <p:to>
                                        <p:strVal val="visible"/>
                                      </p:to>
                                    </p:set>
                                    <p:anim calcmode="lin" valueType="num">
                                      <p:cBhvr additive="repl">
                                        <p:cTn id="2764" dur="500" fill="hold"/>
                                        <p:tgtEl>
                                          <p:spTgt spid="1283"/>
                                        </p:tgtEl>
                                        <p:attrNameLst>
                                          <p:attrName>ppt_w</p:attrName>
                                        </p:attrNameLst>
                                      </p:cBhvr>
                                      <p:tavLst>
                                        <p:tav tm="0">
                                          <p:val>
                                            <p:fltVal val="0"/>
                                          </p:val>
                                        </p:tav>
                                        <p:tav tm="100000">
                                          <p:val>
                                            <p:strVal val="#ppt_w"/>
                                          </p:val>
                                        </p:tav>
                                      </p:tavLst>
                                    </p:anim>
                                    <p:anim calcmode="lin" valueType="num">
                                      <p:cBhvr additive="repl">
                                        <p:cTn id="2765" dur="500" fill="hold"/>
                                        <p:tgtEl>
                                          <p:spTgt spid="1283"/>
                                        </p:tgtEl>
                                        <p:attrNameLst>
                                          <p:attrName>ppt_h</p:attrName>
                                        </p:attrNameLst>
                                      </p:cBhvr>
                                      <p:tavLst>
                                        <p:tav tm="0">
                                          <p:val>
                                            <p:fltVal val="0"/>
                                          </p:val>
                                        </p:tav>
                                        <p:tav tm="100000">
                                          <p:val>
                                            <p:strVal val="#ppt_h"/>
                                          </p:val>
                                        </p:tav>
                                      </p:tavLst>
                                    </p:anim>
                                  </p:childTnLst>
                                </p:cTn>
                              </p:par>
                            </p:childTnLst>
                          </p:cTn>
                        </p:par>
                      </p:childTnLst>
                    </p:cTn>
                  </p:par>
                  <p:par>
                    <p:cTn id="2766" nodeType="clickEffect" fill="hold">
                      <p:stCondLst>
                        <p:cond delay="indefinite"/>
                      </p:stCondLst>
                      <p:childTnLst>
                        <p:par>
                          <p:cTn id="2767" nodeType="withEffect" fill="hold">
                            <p:stCondLst>
                              <p:cond delay="0"/>
                            </p:stCondLst>
                            <p:childTnLst>
                              <p:par>
                                <p:cTn id="2768" nodeType="clickEffect" fill="hold" presetClass="entr" presetID="23" presetSubtype="32">
                                  <p:stCondLst>
                                    <p:cond delay="0"/>
                                  </p:stCondLst>
                                  <p:childTnLst>
                                    <p:set>
                                      <p:cBhvr>
                                        <p:cTn id="2769" dur="1" fill="hold">
                                          <p:stCondLst>
                                            <p:cond delay="0"/>
                                          </p:stCondLst>
                                        </p:cTn>
                                        <p:tgtEl>
                                          <p:spTgt spid="1285"/>
                                        </p:tgtEl>
                                        <p:attrNameLst>
                                          <p:attrName>style.visibility</p:attrName>
                                        </p:attrNameLst>
                                      </p:cBhvr>
                                      <p:to>
                                        <p:strVal val="visible"/>
                                      </p:to>
                                    </p:set>
                                    <p:anim calcmode="lin" valueType="num">
                                      <p:cBhvr additive="repl">
                                        <p:cTn id="2770" dur="500" fill="hold"/>
                                        <p:tgtEl>
                                          <p:spTgt spid="1285"/>
                                        </p:tgtEl>
                                        <p:attrNameLst>
                                          <p:attrName>ppt_w</p:attrName>
                                        </p:attrNameLst>
                                      </p:cBhvr>
                                      <p:tavLst>
                                        <p:tav tm="0">
                                          <p:val>
                                            <p:strVal val="4*#ppt_w"/>
                                          </p:val>
                                        </p:tav>
                                        <p:tav tm="100000">
                                          <p:val>
                                            <p:strVal val="#ppt_w"/>
                                          </p:val>
                                        </p:tav>
                                      </p:tavLst>
                                    </p:anim>
                                    <p:anim calcmode="lin" valueType="num">
                                      <p:cBhvr additive="repl">
                                        <p:cTn id="2771" dur="500" fill="hold"/>
                                        <p:tgtEl>
                                          <p:spTgt spid="1285"/>
                                        </p:tgtEl>
                                        <p:attrNameLst>
                                          <p:attrName>ppt_h</p:attrName>
                                        </p:attrNameLst>
                                      </p:cBhvr>
                                      <p:tavLst>
                                        <p:tav tm="0">
                                          <p:val>
                                            <p:strVal val="4*#ppt_h"/>
                                          </p:val>
                                        </p:tav>
                                        <p:tav tm="100000">
                                          <p:val>
                                            <p:strVal val="#ppt_h"/>
                                          </p:val>
                                        </p:tav>
                                      </p:tavLst>
                                    </p:anim>
                                  </p:childTnLst>
                                </p:cTn>
                              </p:par>
                            </p:childTnLst>
                          </p:cTn>
                        </p:par>
                      </p:childTnLst>
                    </p:cTn>
                  </p:par>
                  <p:par>
                    <p:cTn id="2772" nodeType="clickEffect" fill="hold">
                      <p:stCondLst>
                        <p:cond delay="indefinite"/>
                      </p:stCondLst>
                      <p:childTnLst>
                        <p:par>
                          <p:cTn id="2773" nodeType="withEffect" fill="hold">
                            <p:stCondLst>
                              <p:cond delay="0"/>
                            </p:stCondLst>
                            <p:childTnLst>
                              <p:par>
                                <p:cTn id="2774" nodeType="clickEffect" fill="hold" presetClass="entr" presetID="9">
                                  <p:stCondLst>
                                    <p:cond delay="0"/>
                                  </p:stCondLst>
                                  <p:childTnLst>
                                    <p:set>
                                      <p:cBhvr>
                                        <p:cTn id="2775" dur="1" fill="hold">
                                          <p:stCondLst>
                                            <p:cond delay="0"/>
                                          </p:stCondLst>
                                        </p:cTn>
                                        <p:tgtEl>
                                          <p:spTgt spid="1284"/>
                                        </p:tgtEl>
                                        <p:attrNameLst>
                                          <p:attrName>style.visibility</p:attrName>
                                        </p:attrNameLst>
                                      </p:cBhvr>
                                      <p:to>
                                        <p:strVal val="visible"/>
                                      </p:to>
                                    </p:set>
                                    <p:animEffect filter="dissolve" transition="in">
                                      <p:cBhvr additive="repl">
                                        <p:cTn id="2776" dur="500"/>
                                        <p:tgtEl>
                                          <p:spTgt spid="1284"/>
                                        </p:tgtEl>
                                      </p:cBhvr>
                                    </p:animEffect>
                                  </p:childTnLst>
                                </p:cTn>
                              </p:par>
                            </p:childTnLst>
                          </p:cTn>
                        </p:par>
                      </p:childTnLst>
                    </p:cTn>
                  </p:par>
                  <p:par>
                    <p:cTn id="2777" nodeType="clickEffect" fill="hold">
                      <p:stCondLst>
                        <p:cond delay="indefinite"/>
                      </p:stCondLst>
                      <p:childTnLst>
                        <p:par>
                          <p:cTn id="2778" nodeType="withEffect" fill="hold">
                            <p:stCondLst>
                              <p:cond delay="0"/>
                            </p:stCondLst>
                            <p:childTnLst>
                              <p:par>
                                <p:cTn id="2779" nodeType="clickEffect" fill="hold" presetClass="entr" presetID="23" presetSubtype="32">
                                  <p:stCondLst>
                                    <p:cond delay="0"/>
                                  </p:stCondLst>
                                  <p:childTnLst>
                                    <p:set>
                                      <p:cBhvr>
                                        <p:cTn id="2780" dur="1" fill="hold">
                                          <p:stCondLst>
                                            <p:cond delay="0"/>
                                          </p:stCondLst>
                                        </p:cTn>
                                        <p:tgtEl>
                                          <p:spTgt spid="1286"/>
                                        </p:tgtEl>
                                        <p:attrNameLst>
                                          <p:attrName>style.visibility</p:attrName>
                                        </p:attrNameLst>
                                      </p:cBhvr>
                                      <p:to>
                                        <p:strVal val="visible"/>
                                      </p:to>
                                    </p:set>
                                    <p:anim calcmode="lin" valueType="num">
                                      <p:cBhvr additive="repl">
                                        <p:cTn id="2781" dur="500" fill="hold"/>
                                        <p:tgtEl>
                                          <p:spTgt spid="1286"/>
                                        </p:tgtEl>
                                        <p:attrNameLst>
                                          <p:attrName>ppt_w</p:attrName>
                                        </p:attrNameLst>
                                      </p:cBhvr>
                                      <p:tavLst>
                                        <p:tav tm="0">
                                          <p:val>
                                            <p:strVal val="4*#ppt_w"/>
                                          </p:val>
                                        </p:tav>
                                        <p:tav tm="100000">
                                          <p:val>
                                            <p:strVal val="#ppt_w"/>
                                          </p:val>
                                        </p:tav>
                                      </p:tavLst>
                                    </p:anim>
                                    <p:anim calcmode="lin" valueType="num">
                                      <p:cBhvr additive="repl">
                                        <p:cTn id="2782" dur="500" fill="hold"/>
                                        <p:tgtEl>
                                          <p:spTgt spid="128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87" name="Picture 2" descr=""/>
          <p:cNvPicPr/>
          <p:nvPr/>
        </p:nvPicPr>
        <p:blipFill>
          <a:blip r:embed="rId1"/>
          <a:stretch/>
        </p:blipFill>
        <p:spPr>
          <a:xfrm>
            <a:off x="1847880" y="1197000"/>
            <a:ext cx="7561080" cy="502920"/>
          </a:xfrm>
          <a:prstGeom prst="rect">
            <a:avLst/>
          </a:prstGeom>
          <a:ln w="0">
            <a:noFill/>
          </a:ln>
        </p:spPr>
      </p:pic>
      <p:sp>
        <p:nvSpPr>
          <p:cNvPr id="1288" name="Text Box 2"/>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289" name="Text Box 3"/>
          <p:cNvSpPr/>
          <p:nvPr/>
        </p:nvSpPr>
        <p:spPr>
          <a:xfrm>
            <a:off x="1809720" y="173052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pic>
        <p:nvPicPr>
          <p:cNvPr id="1290" name="Picture 5" descr=""/>
          <p:cNvPicPr/>
          <p:nvPr/>
        </p:nvPicPr>
        <p:blipFill>
          <a:blip r:embed="rId2"/>
          <a:stretch/>
        </p:blipFill>
        <p:spPr>
          <a:xfrm>
            <a:off x="1919160" y="2349360"/>
            <a:ext cx="6481440" cy="3319200"/>
          </a:xfrm>
          <a:prstGeom prst="rect">
            <a:avLst/>
          </a:prstGeom>
          <a:ln w="0">
            <a:noFill/>
          </a:ln>
        </p:spPr>
      </p:pic>
    </p:spTree>
  </p:cSld>
  <mc:AlternateContent>
    <mc:Choice Requires="p14">
      <p:transition spd="slow" p14:dur="2000"/>
    </mc:Choice>
    <mc:Fallback>
      <p:transition spd="slow"/>
    </mc:Fallback>
  </mc:AlternateContent>
  <p:timing>
    <p:tnLst>
      <p:par>
        <p:cTn id="2783" dur="indefinite" restart="never" nodeType="tmRoot">
          <p:childTnLst>
            <p:seq>
              <p:cTn id="2784" dur="indefinite" nodeType="mainSeq">
                <p:childTnLst>
                  <p:par>
                    <p:cTn id="2785" nodeType="clickEffect" fill="hold">
                      <p:stCondLst>
                        <p:cond delay="indefinite"/>
                      </p:stCondLst>
                      <p:childTnLst>
                        <p:par>
                          <p:cTn id="2786" nodeType="withEffect" fill="hold">
                            <p:stCondLst>
                              <p:cond delay="0"/>
                            </p:stCondLst>
                            <p:childTnLst>
                              <p:par>
                                <p:cTn id="2787" nodeType="clickEffect" fill="hold" presetClass="entr" presetID="23" presetSubtype="16">
                                  <p:stCondLst>
                                    <p:cond delay="0"/>
                                  </p:stCondLst>
                                  <p:childTnLst>
                                    <p:set>
                                      <p:cBhvr>
                                        <p:cTn id="2788" dur="1" fill="hold">
                                          <p:stCondLst>
                                            <p:cond delay="0"/>
                                          </p:stCondLst>
                                        </p:cTn>
                                        <p:tgtEl>
                                          <p:spTgt spid="1288"/>
                                        </p:tgtEl>
                                        <p:attrNameLst>
                                          <p:attrName>style.visibility</p:attrName>
                                        </p:attrNameLst>
                                      </p:cBhvr>
                                      <p:to>
                                        <p:strVal val="visible"/>
                                      </p:to>
                                    </p:set>
                                    <p:anim calcmode="lin" valueType="num">
                                      <p:cBhvr additive="repl">
                                        <p:cTn id="2789" dur="500" fill="hold"/>
                                        <p:tgtEl>
                                          <p:spTgt spid="1288"/>
                                        </p:tgtEl>
                                        <p:attrNameLst>
                                          <p:attrName>ppt_w</p:attrName>
                                        </p:attrNameLst>
                                      </p:cBhvr>
                                      <p:tavLst>
                                        <p:tav tm="0">
                                          <p:val>
                                            <p:fltVal val="0"/>
                                          </p:val>
                                        </p:tav>
                                        <p:tav tm="100000">
                                          <p:val>
                                            <p:strVal val="#ppt_w"/>
                                          </p:val>
                                        </p:tav>
                                      </p:tavLst>
                                    </p:anim>
                                    <p:anim calcmode="lin" valueType="num">
                                      <p:cBhvr additive="repl">
                                        <p:cTn id="2790" dur="500" fill="hold"/>
                                        <p:tgtEl>
                                          <p:spTgt spid="1288"/>
                                        </p:tgtEl>
                                        <p:attrNameLst>
                                          <p:attrName>ppt_h</p:attrName>
                                        </p:attrNameLst>
                                      </p:cBhvr>
                                      <p:tavLst>
                                        <p:tav tm="0">
                                          <p:val>
                                            <p:fltVal val="0"/>
                                          </p:val>
                                        </p:tav>
                                        <p:tav tm="100000">
                                          <p:val>
                                            <p:strVal val="#ppt_h"/>
                                          </p:val>
                                        </p:tav>
                                      </p:tavLst>
                                    </p:anim>
                                  </p:childTnLst>
                                </p:cTn>
                              </p:par>
                            </p:childTnLst>
                          </p:cTn>
                        </p:par>
                      </p:childTnLst>
                    </p:cTn>
                  </p:par>
                  <p:par>
                    <p:cTn id="2791" nodeType="clickEffect" fill="hold">
                      <p:stCondLst>
                        <p:cond delay="indefinite"/>
                      </p:stCondLst>
                      <p:childTnLst>
                        <p:par>
                          <p:cTn id="2792" nodeType="withEffect" fill="hold">
                            <p:stCondLst>
                              <p:cond delay="0"/>
                            </p:stCondLst>
                            <p:childTnLst>
                              <p:par>
                                <p:cTn id="2793" nodeType="clickEffect" fill="hold" presetClass="entr" presetID="9">
                                  <p:stCondLst>
                                    <p:cond delay="0"/>
                                  </p:stCondLst>
                                  <p:childTnLst>
                                    <p:set>
                                      <p:cBhvr>
                                        <p:cTn id="2794" dur="1" fill="hold">
                                          <p:stCondLst>
                                            <p:cond delay="0"/>
                                          </p:stCondLst>
                                        </p:cTn>
                                        <p:tgtEl>
                                          <p:spTgt spid="1287"/>
                                        </p:tgtEl>
                                        <p:attrNameLst>
                                          <p:attrName>style.visibility</p:attrName>
                                        </p:attrNameLst>
                                      </p:cBhvr>
                                      <p:to>
                                        <p:strVal val="visible"/>
                                      </p:to>
                                    </p:set>
                                    <p:animEffect filter="dissolve" transition="in">
                                      <p:cBhvr additive="repl">
                                        <p:cTn id="2795" dur="500"/>
                                        <p:tgtEl>
                                          <p:spTgt spid="1287"/>
                                        </p:tgtEl>
                                      </p:cBhvr>
                                    </p:animEffect>
                                  </p:childTnLst>
                                </p:cTn>
                              </p:par>
                            </p:childTnLst>
                          </p:cTn>
                        </p:par>
                      </p:childTnLst>
                    </p:cTn>
                  </p:par>
                  <p:par>
                    <p:cTn id="2796" nodeType="clickEffect" fill="hold">
                      <p:stCondLst>
                        <p:cond delay="indefinite"/>
                      </p:stCondLst>
                      <p:childTnLst>
                        <p:par>
                          <p:cTn id="2797" nodeType="withEffect" fill="hold">
                            <p:stCondLst>
                              <p:cond delay="0"/>
                            </p:stCondLst>
                            <p:childTnLst>
                              <p:par>
                                <p:cTn id="2798" nodeType="clickEffect" fill="hold" presetClass="entr" presetID="23" presetSubtype="16">
                                  <p:stCondLst>
                                    <p:cond delay="0"/>
                                  </p:stCondLst>
                                  <p:childTnLst>
                                    <p:set>
                                      <p:cBhvr>
                                        <p:cTn id="2799" dur="1" fill="hold">
                                          <p:stCondLst>
                                            <p:cond delay="0"/>
                                          </p:stCondLst>
                                        </p:cTn>
                                        <p:tgtEl>
                                          <p:spTgt spid="1289"/>
                                        </p:tgtEl>
                                        <p:attrNameLst>
                                          <p:attrName>style.visibility</p:attrName>
                                        </p:attrNameLst>
                                      </p:cBhvr>
                                      <p:to>
                                        <p:strVal val="visible"/>
                                      </p:to>
                                    </p:set>
                                    <p:anim calcmode="lin" valueType="num">
                                      <p:cBhvr additive="repl">
                                        <p:cTn id="2800" dur="500" fill="hold"/>
                                        <p:tgtEl>
                                          <p:spTgt spid="1289"/>
                                        </p:tgtEl>
                                        <p:attrNameLst>
                                          <p:attrName>ppt_w</p:attrName>
                                        </p:attrNameLst>
                                      </p:cBhvr>
                                      <p:tavLst>
                                        <p:tav tm="0">
                                          <p:val>
                                            <p:fltVal val="0"/>
                                          </p:val>
                                        </p:tav>
                                        <p:tav tm="100000">
                                          <p:val>
                                            <p:strVal val="#ppt_w"/>
                                          </p:val>
                                        </p:tav>
                                      </p:tavLst>
                                    </p:anim>
                                    <p:anim calcmode="lin" valueType="num">
                                      <p:cBhvr additive="repl">
                                        <p:cTn id="2801" dur="500" fill="hold"/>
                                        <p:tgtEl>
                                          <p:spTgt spid="1289"/>
                                        </p:tgtEl>
                                        <p:attrNameLst>
                                          <p:attrName>ppt_h</p:attrName>
                                        </p:attrNameLst>
                                      </p:cBhvr>
                                      <p:tavLst>
                                        <p:tav tm="0">
                                          <p:val>
                                            <p:fltVal val="0"/>
                                          </p:val>
                                        </p:tav>
                                        <p:tav tm="100000">
                                          <p:val>
                                            <p:strVal val="#ppt_h"/>
                                          </p:val>
                                        </p:tav>
                                      </p:tavLst>
                                    </p:anim>
                                  </p:childTnLst>
                                </p:cTn>
                              </p:par>
                            </p:childTnLst>
                          </p:cTn>
                        </p:par>
                      </p:childTnLst>
                    </p:cTn>
                  </p:par>
                  <p:par>
                    <p:cTn id="2802" nodeType="clickEffect" fill="hold">
                      <p:stCondLst>
                        <p:cond delay="indefinite"/>
                      </p:stCondLst>
                      <p:childTnLst>
                        <p:par>
                          <p:cTn id="2803" nodeType="withEffect" fill="hold">
                            <p:stCondLst>
                              <p:cond delay="0"/>
                            </p:stCondLst>
                            <p:childTnLst>
                              <p:par>
                                <p:cTn id="2804" nodeType="clickEffect" fill="hold" presetClass="entr" presetID="9">
                                  <p:stCondLst>
                                    <p:cond delay="0"/>
                                  </p:stCondLst>
                                  <p:childTnLst>
                                    <p:set>
                                      <p:cBhvr>
                                        <p:cTn id="2805" dur="1" fill="hold">
                                          <p:stCondLst>
                                            <p:cond delay="0"/>
                                          </p:stCondLst>
                                        </p:cTn>
                                        <p:tgtEl>
                                          <p:spTgt spid="1290"/>
                                        </p:tgtEl>
                                        <p:attrNameLst>
                                          <p:attrName>style.visibility</p:attrName>
                                        </p:attrNameLst>
                                      </p:cBhvr>
                                      <p:to>
                                        <p:strVal val="visible"/>
                                      </p:to>
                                    </p:set>
                                    <p:animEffect filter="dissolve" transition="in">
                                      <p:cBhvr additive="repl">
                                        <p:cTn id="2806" dur="500"/>
                                        <p:tgtEl>
                                          <p:spTgt spid="1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1" name="Text Box 2"/>
          <p:cNvSpPr/>
          <p:nvPr/>
        </p:nvSpPr>
        <p:spPr>
          <a:xfrm>
            <a:off x="1812960" y="662040"/>
            <a:ext cx="838656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tr-TR" sz="2400" spc="-1" strike="noStrike">
                <a:solidFill>
                  <a:srgbClr val="ff0000"/>
                </a:solidFill>
                <a:latin typeface="Arial"/>
              </a:rPr>
              <a:t>KOŞULLU ÖNERMENİN KARŞITI, TERSİ , KARŞIT TERSİ</a:t>
            </a:r>
            <a:endParaRPr b="0" lang="tr-TR" sz="2400" spc="-1" strike="noStrike">
              <a:latin typeface="Arial"/>
            </a:endParaRPr>
          </a:p>
        </p:txBody>
      </p:sp>
      <p:sp>
        <p:nvSpPr>
          <p:cNvPr id="1292" name="Text Box 4"/>
          <p:cNvSpPr/>
          <p:nvPr/>
        </p:nvSpPr>
        <p:spPr>
          <a:xfrm>
            <a:off x="1837800" y="1152360"/>
            <a:ext cx="120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TANIM </a:t>
            </a:r>
            <a:endParaRPr b="0" lang="tr-TR" sz="2400" spc="-1" strike="noStrike">
              <a:latin typeface="Arial"/>
            </a:endParaRPr>
          </a:p>
        </p:txBody>
      </p:sp>
      <p:sp>
        <p:nvSpPr>
          <p:cNvPr id="1293" name="Text Box 5"/>
          <p:cNvSpPr/>
          <p:nvPr/>
        </p:nvSpPr>
        <p:spPr>
          <a:xfrm>
            <a:off x="1841400" y="1527120"/>
            <a:ext cx="8497440" cy="1919160"/>
          </a:xfrm>
          <a:prstGeom prst="rect">
            <a:avLst/>
          </a:prstGeom>
          <a:noFill/>
          <a:ln w="0">
            <a:noFill/>
          </a:ln>
        </p:spPr>
        <p:style>
          <a:lnRef idx="0"/>
          <a:fillRef idx="0"/>
          <a:effectRef idx="0"/>
          <a:fontRef idx="minor"/>
        </p:style>
        <p:txBody>
          <a:bodyPr lIns="90000" rIns="90000" tIns="45000" bIns="45000" anchor="t">
            <a:spAutoFit/>
          </a:bodyPr>
          <a:p>
            <a:pPr marL="343080" indent="-343080">
              <a:lnSpc>
                <a:spcPct val="100000"/>
              </a:lnSpc>
              <a:tabLst>
                <a:tab algn="l" pos="0"/>
              </a:tabLst>
            </a:pPr>
            <a:r>
              <a:rPr b="0" lang="tr-TR" sz="2400" spc="-1" strike="noStrike">
                <a:solidFill>
                  <a:srgbClr val="000000"/>
                </a:solidFill>
                <a:latin typeface="Arial"/>
              </a:rPr>
              <a:t>p  </a:t>
            </a:r>
            <a:r>
              <a:rPr b="0" lang="tr-TR" sz="2400" spc="-1" strike="noStrike">
                <a:solidFill>
                  <a:srgbClr val="000000"/>
                </a:solidFill>
                <a:latin typeface="Symbol"/>
              </a:rPr>
              <a:t></a:t>
            </a:r>
            <a:r>
              <a:rPr b="0" lang="tr-TR" sz="2400" spc="-1" strike="noStrike">
                <a:solidFill>
                  <a:srgbClr val="000000"/>
                </a:solidFill>
                <a:latin typeface="Arial"/>
              </a:rPr>
              <a:t> q koşullu önermesi verilesin. </a:t>
            </a:r>
            <a:endParaRPr b="0" lang="tr-TR" sz="2400" spc="-1" strike="noStrike">
              <a:latin typeface="Arial"/>
            </a:endParaRPr>
          </a:p>
          <a:p>
            <a:pPr marL="343080" indent="-343080">
              <a:lnSpc>
                <a:spcPct val="100000"/>
              </a:lnSpc>
              <a:tabLst>
                <a:tab algn="l" pos="0"/>
              </a:tabLst>
            </a:pPr>
            <a:r>
              <a:rPr b="0" lang="tr-TR" sz="2400" spc="-1" strike="noStrike">
                <a:solidFill>
                  <a:srgbClr val="ff0000"/>
                </a:solidFill>
                <a:latin typeface="Arial"/>
              </a:rPr>
              <a:t>a)</a:t>
            </a:r>
            <a:r>
              <a:rPr b="0" lang="tr-TR" sz="2400" spc="-1" strike="noStrike">
                <a:solidFill>
                  <a:srgbClr val="000000"/>
                </a:solidFill>
                <a:latin typeface="Arial"/>
              </a:rPr>
              <a:t> </a:t>
            </a:r>
            <a:r>
              <a:rPr b="0" lang="tr-TR" sz="2400" spc="-1" strike="noStrike">
                <a:solidFill>
                  <a:srgbClr val="0000ff"/>
                </a:solidFill>
                <a:latin typeface="Arial"/>
              </a:rPr>
              <a:t>q </a:t>
            </a:r>
            <a:r>
              <a:rPr b="0" lang="tr-TR" sz="2400" spc="-1" strike="noStrike">
                <a:solidFill>
                  <a:srgbClr val="0000ff"/>
                </a:solidFill>
                <a:latin typeface="Symbol"/>
              </a:rPr>
              <a:t></a:t>
            </a:r>
            <a:r>
              <a:rPr b="0" lang="tr-TR" sz="2400" spc="-1" strike="noStrike">
                <a:solidFill>
                  <a:srgbClr val="0000ff"/>
                </a:solidFill>
                <a:latin typeface="Arial"/>
              </a:rPr>
              <a:t>p</a:t>
            </a:r>
            <a:r>
              <a:rPr b="0" lang="tr-TR" sz="2400" spc="-1" strike="noStrike">
                <a:solidFill>
                  <a:srgbClr val="000000"/>
                </a:solidFill>
                <a:latin typeface="Arial"/>
              </a:rPr>
              <a:t> önermesine p </a:t>
            </a:r>
            <a:r>
              <a:rPr b="0" lang="tr-TR" sz="2400" spc="-1" strike="noStrike">
                <a:solidFill>
                  <a:srgbClr val="000000"/>
                </a:solidFill>
                <a:latin typeface="Symbol"/>
              </a:rPr>
              <a:t></a:t>
            </a:r>
            <a:r>
              <a:rPr b="0" lang="tr-TR" sz="2400" spc="-1" strike="noStrike">
                <a:solidFill>
                  <a:srgbClr val="000000"/>
                </a:solidFill>
                <a:latin typeface="Arial"/>
              </a:rPr>
              <a:t> q koşullu önermesinin </a:t>
            </a:r>
            <a:r>
              <a:rPr b="0" lang="tr-TR" sz="2400" spc="-1" strike="noStrike">
                <a:solidFill>
                  <a:srgbClr val="0000ff"/>
                </a:solidFill>
                <a:latin typeface="Arial"/>
              </a:rPr>
              <a:t>karşıtı</a:t>
            </a:r>
            <a:r>
              <a:rPr b="0" lang="tr-TR" sz="2400" spc="-1" strike="noStrike">
                <a:solidFill>
                  <a:srgbClr val="000000"/>
                </a:solidFill>
                <a:latin typeface="Arial"/>
              </a:rPr>
              <a:t> denir.</a:t>
            </a:r>
            <a:endParaRPr b="0" lang="tr-TR" sz="2400" spc="-1" strike="noStrike">
              <a:latin typeface="Arial"/>
            </a:endParaRPr>
          </a:p>
          <a:p>
            <a:pPr marL="343080" indent="-343080">
              <a:lnSpc>
                <a:spcPct val="100000"/>
              </a:lnSpc>
              <a:tabLst>
                <a:tab algn="l" pos="0"/>
              </a:tabLst>
            </a:pPr>
            <a:r>
              <a:rPr b="0" lang="tr-TR" sz="2400" spc="-1" strike="noStrike">
                <a:solidFill>
                  <a:srgbClr val="ff0000"/>
                </a:solidFill>
                <a:latin typeface="Arial"/>
              </a:rPr>
              <a:t>b)</a:t>
            </a:r>
            <a:r>
              <a:rPr b="0" lang="tr-TR" sz="2400" spc="-1" strike="noStrike">
                <a:solidFill>
                  <a:srgbClr val="000000"/>
                </a:solidFill>
                <a:latin typeface="Arial"/>
              </a:rPr>
              <a:t> </a:t>
            </a:r>
            <a:r>
              <a:rPr b="0" lang="tr-TR" sz="2400" spc="-1" strike="noStrike">
                <a:solidFill>
                  <a:srgbClr val="0000ff"/>
                </a:solidFill>
                <a:latin typeface="Arial"/>
              </a:rPr>
              <a:t>p</a:t>
            </a:r>
            <a:r>
              <a:rPr b="0" lang="en-US" sz="2400" spc="-1" strike="noStrike">
                <a:solidFill>
                  <a:srgbClr val="0000ff"/>
                </a:solidFill>
                <a:latin typeface="Arial"/>
              </a:rPr>
              <a:t>'</a:t>
            </a:r>
            <a:r>
              <a:rPr b="0" lang="en-US" sz="2400" spc="-1" strike="noStrike">
                <a:solidFill>
                  <a:srgbClr val="0000ff"/>
                </a:solidFill>
                <a:latin typeface="Symbol"/>
              </a:rPr>
              <a:t></a:t>
            </a:r>
            <a:r>
              <a:rPr b="0" lang="tr-TR" sz="2400" spc="-1" strike="noStrike">
                <a:solidFill>
                  <a:srgbClr val="0000ff"/>
                </a:solidFill>
                <a:latin typeface="Arial"/>
              </a:rPr>
              <a:t>q</a:t>
            </a:r>
            <a:r>
              <a:rPr b="0" lang="en-US" sz="2400" spc="-1" strike="noStrike">
                <a:solidFill>
                  <a:srgbClr val="0000ff"/>
                </a:solidFill>
                <a:latin typeface="Arial"/>
              </a:rPr>
              <a:t>'</a:t>
            </a:r>
            <a:r>
              <a:rPr b="0" lang="tr-TR" sz="2400" spc="-1" strike="noStrike">
                <a:solidFill>
                  <a:srgbClr val="000000"/>
                </a:solidFill>
                <a:latin typeface="Arial"/>
              </a:rPr>
              <a:t> önermesine p </a:t>
            </a:r>
            <a:r>
              <a:rPr b="0" lang="tr-TR" sz="2400" spc="-1" strike="noStrike">
                <a:solidFill>
                  <a:srgbClr val="000000"/>
                </a:solidFill>
                <a:latin typeface="Symbol"/>
              </a:rPr>
              <a:t></a:t>
            </a:r>
            <a:r>
              <a:rPr b="0" lang="tr-TR" sz="2400" spc="-1" strike="noStrike">
                <a:solidFill>
                  <a:srgbClr val="000000"/>
                </a:solidFill>
                <a:latin typeface="Arial"/>
              </a:rPr>
              <a:t> q koşullu önermesinin </a:t>
            </a:r>
            <a:r>
              <a:rPr b="0" lang="tr-TR" sz="2400" spc="-1" strike="noStrike">
                <a:solidFill>
                  <a:srgbClr val="0000ff"/>
                </a:solidFill>
                <a:latin typeface="Arial"/>
              </a:rPr>
              <a:t>tersi</a:t>
            </a:r>
            <a:r>
              <a:rPr b="0" lang="tr-TR" sz="2400" spc="-1" strike="noStrike">
                <a:solidFill>
                  <a:srgbClr val="000000"/>
                </a:solidFill>
                <a:latin typeface="Arial"/>
              </a:rPr>
              <a:t> denir.</a:t>
            </a:r>
            <a:endParaRPr b="0" lang="tr-TR" sz="2400" spc="-1" strike="noStrike">
              <a:latin typeface="Arial"/>
            </a:endParaRPr>
          </a:p>
          <a:p>
            <a:pPr marL="343080" indent="-343080">
              <a:lnSpc>
                <a:spcPct val="100000"/>
              </a:lnSpc>
              <a:tabLst>
                <a:tab algn="l" pos="0"/>
              </a:tabLst>
            </a:pPr>
            <a:r>
              <a:rPr b="0" lang="tr-TR" sz="2400" spc="-1" strike="noStrike">
                <a:solidFill>
                  <a:srgbClr val="ff0000"/>
                </a:solidFill>
                <a:latin typeface="Arial"/>
              </a:rPr>
              <a:t>c)</a:t>
            </a:r>
            <a:r>
              <a:rPr b="0" lang="tr-TR" sz="2400" spc="-1" strike="noStrike">
                <a:solidFill>
                  <a:srgbClr val="000000"/>
                </a:solidFill>
                <a:latin typeface="Arial"/>
              </a:rPr>
              <a:t> </a:t>
            </a:r>
            <a:r>
              <a:rPr b="0" lang="tr-TR" sz="2400" spc="-1" strike="noStrike">
                <a:solidFill>
                  <a:srgbClr val="0000ff"/>
                </a:solidFill>
                <a:latin typeface="Arial"/>
              </a:rPr>
              <a:t>q</a:t>
            </a:r>
            <a:r>
              <a:rPr b="0" lang="en-US" sz="2400" spc="-1" strike="noStrike">
                <a:solidFill>
                  <a:srgbClr val="0000ff"/>
                </a:solidFill>
                <a:latin typeface="Arial"/>
              </a:rPr>
              <a:t>'</a:t>
            </a:r>
            <a:r>
              <a:rPr b="0" lang="en-US" sz="2400" spc="-1" strike="noStrike">
                <a:solidFill>
                  <a:srgbClr val="0000ff"/>
                </a:solidFill>
                <a:latin typeface="Symbol"/>
              </a:rPr>
              <a:t></a:t>
            </a:r>
            <a:r>
              <a:rPr b="0" lang="tr-TR" sz="2400" spc="-1" strike="noStrike">
                <a:solidFill>
                  <a:srgbClr val="0000ff"/>
                </a:solidFill>
                <a:latin typeface="Arial"/>
              </a:rPr>
              <a:t>p</a:t>
            </a:r>
            <a:r>
              <a:rPr b="0" lang="en-US" sz="2400" spc="-1" strike="noStrike">
                <a:solidFill>
                  <a:srgbClr val="0000ff"/>
                </a:solidFill>
                <a:latin typeface="Arial"/>
              </a:rPr>
              <a:t>'</a:t>
            </a:r>
            <a:r>
              <a:rPr b="0" lang="en-US" sz="2400" spc="-1" strike="noStrike">
                <a:solidFill>
                  <a:srgbClr val="000000"/>
                </a:solidFill>
                <a:latin typeface="Arial"/>
              </a:rPr>
              <a:t> </a:t>
            </a:r>
            <a:r>
              <a:rPr b="0" lang="tr-TR" sz="2400" spc="-1" strike="noStrike">
                <a:solidFill>
                  <a:srgbClr val="000000"/>
                </a:solidFill>
                <a:latin typeface="Arial"/>
              </a:rPr>
              <a:t>önermesine p </a:t>
            </a:r>
            <a:r>
              <a:rPr b="0" lang="tr-TR" sz="2400" spc="-1" strike="noStrike">
                <a:solidFill>
                  <a:srgbClr val="000000"/>
                </a:solidFill>
                <a:latin typeface="Symbol"/>
              </a:rPr>
              <a:t></a:t>
            </a:r>
            <a:r>
              <a:rPr b="0" lang="tr-TR" sz="2400" spc="-1" strike="noStrike">
                <a:solidFill>
                  <a:srgbClr val="000000"/>
                </a:solidFill>
                <a:latin typeface="Arial"/>
              </a:rPr>
              <a:t> q koşullu önermesinin </a:t>
            </a:r>
            <a:r>
              <a:rPr b="0" lang="tr-TR" sz="2400" spc="-1" strike="noStrike">
                <a:solidFill>
                  <a:srgbClr val="0000ff"/>
                </a:solidFill>
                <a:latin typeface="Arial"/>
              </a:rPr>
              <a:t>karşıt tersi</a:t>
            </a:r>
            <a:r>
              <a:rPr b="0" lang="tr-TR" sz="2400" spc="-1" strike="noStrike">
                <a:solidFill>
                  <a:srgbClr val="000000"/>
                </a:solidFill>
                <a:latin typeface="Arial"/>
              </a:rPr>
              <a:t> denir.</a:t>
            </a:r>
            <a:endParaRPr b="0" lang="tr-TR" sz="2400" spc="-1" strike="noStrike">
              <a:latin typeface="Arial"/>
            </a:endParaRPr>
          </a:p>
        </p:txBody>
      </p:sp>
      <p:pic>
        <p:nvPicPr>
          <p:cNvPr id="1294" name="Picture 12" descr=""/>
          <p:cNvPicPr/>
          <p:nvPr/>
        </p:nvPicPr>
        <p:blipFill>
          <a:blip r:embed="rId1"/>
          <a:stretch/>
        </p:blipFill>
        <p:spPr>
          <a:xfrm>
            <a:off x="1774800" y="3414600"/>
            <a:ext cx="2952360" cy="2817360"/>
          </a:xfrm>
          <a:prstGeom prst="rect">
            <a:avLst/>
          </a:prstGeom>
          <a:ln w="9525">
            <a:solidFill>
              <a:srgbClr val="ff0000"/>
            </a:solidFill>
            <a:miter/>
          </a:ln>
        </p:spPr>
      </p:pic>
    </p:spTree>
  </p:cSld>
  <mc:AlternateContent>
    <mc:Choice Requires="p14">
      <p:transition spd="slow" p14:dur="2000"/>
    </mc:Choice>
    <mc:Fallback>
      <p:transition spd="slow"/>
    </mc:Fallback>
  </mc:AlternateContent>
  <p:timing>
    <p:tnLst>
      <p:par>
        <p:cTn id="2807" dur="indefinite" restart="never" nodeType="tmRoot">
          <p:childTnLst>
            <p:seq>
              <p:cTn id="2808" dur="indefinite" nodeType="mainSeq">
                <p:childTnLst>
                  <p:par>
                    <p:cTn id="2809" nodeType="clickEffect" fill="hold">
                      <p:stCondLst>
                        <p:cond delay="indefinite"/>
                      </p:stCondLst>
                      <p:childTnLst>
                        <p:par>
                          <p:cTn id="2810" nodeType="withEffect" fill="hold">
                            <p:stCondLst>
                              <p:cond delay="0"/>
                            </p:stCondLst>
                            <p:childTnLst>
                              <p:par>
                                <p:cTn id="2811" nodeType="clickEffect" fill="hold" presetClass="entr" presetID="23" presetSubtype="16">
                                  <p:stCondLst>
                                    <p:cond delay="0"/>
                                  </p:stCondLst>
                                  <p:childTnLst>
                                    <p:set>
                                      <p:cBhvr>
                                        <p:cTn id="2812" dur="1" fill="hold">
                                          <p:stCondLst>
                                            <p:cond delay="0"/>
                                          </p:stCondLst>
                                        </p:cTn>
                                        <p:tgtEl>
                                          <p:spTgt spid="1291"/>
                                        </p:tgtEl>
                                        <p:attrNameLst>
                                          <p:attrName>style.visibility</p:attrName>
                                        </p:attrNameLst>
                                      </p:cBhvr>
                                      <p:to>
                                        <p:strVal val="visible"/>
                                      </p:to>
                                    </p:set>
                                    <p:anim calcmode="lin" valueType="num">
                                      <p:cBhvr additive="repl">
                                        <p:cTn id="2813" dur="500" fill="hold"/>
                                        <p:tgtEl>
                                          <p:spTgt spid="1291"/>
                                        </p:tgtEl>
                                        <p:attrNameLst>
                                          <p:attrName>ppt_w</p:attrName>
                                        </p:attrNameLst>
                                      </p:cBhvr>
                                      <p:tavLst>
                                        <p:tav tm="0">
                                          <p:val>
                                            <p:fltVal val="0"/>
                                          </p:val>
                                        </p:tav>
                                        <p:tav tm="100000">
                                          <p:val>
                                            <p:strVal val="#ppt_w"/>
                                          </p:val>
                                        </p:tav>
                                      </p:tavLst>
                                    </p:anim>
                                    <p:anim calcmode="lin" valueType="num">
                                      <p:cBhvr additive="repl">
                                        <p:cTn id="2814" dur="500" fill="hold"/>
                                        <p:tgtEl>
                                          <p:spTgt spid="1291"/>
                                        </p:tgtEl>
                                        <p:attrNameLst>
                                          <p:attrName>ppt_h</p:attrName>
                                        </p:attrNameLst>
                                      </p:cBhvr>
                                      <p:tavLst>
                                        <p:tav tm="0">
                                          <p:val>
                                            <p:fltVal val="0"/>
                                          </p:val>
                                        </p:tav>
                                        <p:tav tm="100000">
                                          <p:val>
                                            <p:strVal val="#ppt_h"/>
                                          </p:val>
                                        </p:tav>
                                      </p:tavLst>
                                    </p:anim>
                                  </p:childTnLst>
                                </p:cTn>
                              </p:par>
                            </p:childTnLst>
                          </p:cTn>
                        </p:par>
                      </p:childTnLst>
                    </p:cTn>
                  </p:par>
                  <p:par>
                    <p:cTn id="2815" nodeType="clickEffect" fill="hold">
                      <p:stCondLst>
                        <p:cond delay="indefinite"/>
                      </p:stCondLst>
                      <p:childTnLst>
                        <p:par>
                          <p:cTn id="2816" nodeType="withEffect" fill="hold">
                            <p:stCondLst>
                              <p:cond delay="0"/>
                            </p:stCondLst>
                            <p:childTnLst>
                              <p:par>
                                <p:cTn id="2817" nodeType="clickEffect" fill="hold" presetClass="entr" presetID="23" presetSubtype="16">
                                  <p:stCondLst>
                                    <p:cond delay="0"/>
                                  </p:stCondLst>
                                  <p:childTnLst>
                                    <p:set>
                                      <p:cBhvr>
                                        <p:cTn id="2818" dur="1" fill="hold">
                                          <p:stCondLst>
                                            <p:cond delay="0"/>
                                          </p:stCondLst>
                                        </p:cTn>
                                        <p:tgtEl>
                                          <p:spTgt spid="1292"/>
                                        </p:tgtEl>
                                        <p:attrNameLst>
                                          <p:attrName>style.visibility</p:attrName>
                                        </p:attrNameLst>
                                      </p:cBhvr>
                                      <p:to>
                                        <p:strVal val="visible"/>
                                      </p:to>
                                    </p:set>
                                    <p:anim calcmode="lin" valueType="num">
                                      <p:cBhvr additive="repl">
                                        <p:cTn id="2819" dur="500" fill="hold"/>
                                        <p:tgtEl>
                                          <p:spTgt spid="1292"/>
                                        </p:tgtEl>
                                        <p:attrNameLst>
                                          <p:attrName>ppt_w</p:attrName>
                                        </p:attrNameLst>
                                      </p:cBhvr>
                                      <p:tavLst>
                                        <p:tav tm="0">
                                          <p:val>
                                            <p:fltVal val="0"/>
                                          </p:val>
                                        </p:tav>
                                        <p:tav tm="100000">
                                          <p:val>
                                            <p:strVal val="#ppt_w"/>
                                          </p:val>
                                        </p:tav>
                                      </p:tavLst>
                                    </p:anim>
                                    <p:anim calcmode="lin" valueType="num">
                                      <p:cBhvr additive="repl">
                                        <p:cTn id="2820" dur="500" fill="hold"/>
                                        <p:tgtEl>
                                          <p:spTgt spid="1292"/>
                                        </p:tgtEl>
                                        <p:attrNameLst>
                                          <p:attrName>ppt_h</p:attrName>
                                        </p:attrNameLst>
                                      </p:cBhvr>
                                      <p:tavLst>
                                        <p:tav tm="0">
                                          <p:val>
                                            <p:fltVal val="0"/>
                                          </p:val>
                                        </p:tav>
                                        <p:tav tm="100000">
                                          <p:val>
                                            <p:strVal val="#ppt_h"/>
                                          </p:val>
                                        </p:tav>
                                      </p:tavLst>
                                    </p:anim>
                                  </p:childTnLst>
                                </p:cTn>
                              </p:par>
                            </p:childTnLst>
                          </p:cTn>
                        </p:par>
                      </p:childTnLst>
                    </p:cTn>
                  </p:par>
                  <p:par>
                    <p:cTn id="2821" nodeType="clickEffect" fill="hold">
                      <p:stCondLst>
                        <p:cond delay="indefinite"/>
                      </p:stCondLst>
                      <p:childTnLst>
                        <p:par>
                          <p:cTn id="2822" nodeType="withEffect" fill="hold">
                            <p:stCondLst>
                              <p:cond delay="0"/>
                            </p:stCondLst>
                            <p:childTnLst>
                              <p:par>
                                <p:cTn id="2823" nodeType="clickEffect" fill="hold" presetClass="entr" presetID="9">
                                  <p:stCondLst>
                                    <p:cond delay="0"/>
                                  </p:stCondLst>
                                  <p:childTnLst>
                                    <p:set>
                                      <p:cBhvr>
                                        <p:cTn id="2824" dur="1" fill="hold">
                                          <p:stCondLst>
                                            <p:cond delay="0"/>
                                          </p:stCondLst>
                                        </p:cTn>
                                        <p:tgtEl>
                                          <p:spTgt spid="1293"/>
                                        </p:tgtEl>
                                        <p:attrNameLst>
                                          <p:attrName>style.visibility</p:attrName>
                                        </p:attrNameLst>
                                      </p:cBhvr>
                                      <p:to>
                                        <p:strVal val="visible"/>
                                      </p:to>
                                    </p:set>
                                    <p:animEffect filter="dissolve" transition="in">
                                      <p:cBhvr additive="repl">
                                        <p:cTn id="2825" dur="500"/>
                                        <p:tgtEl>
                                          <p:spTgt spid="1293"/>
                                        </p:tgtEl>
                                      </p:cBhvr>
                                    </p:animEffect>
                                  </p:childTnLst>
                                </p:cTn>
                              </p:par>
                            </p:childTnLst>
                          </p:cTn>
                        </p:par>
                      </p:childTnLst>
                    </p:cTn>
                  </p:par>
                  <p:par>
                    <p:cTn id="2826" nodeType="clickEffect" fill="hold">
                      <p:stCondLst>
                        <p:cond delay="indefinite"/>
                      </p:stCondLst>
                      <p:childTnLst>
                        <p:par>
                          <p:cTn id="2827" nodeType="withEffect" fill="hold">
                            <p:stCondLst>
                              <p:cond delay="0"/>
                            </p:stCondLst>
                            <p:childTnLst>
                              <p:par>
                                <p:cTn id="2828" nodeType="clickEffect" fill="hold" presetClass="entr" presetID="9">
                                  <p:stCondLst>
                                    <p:cond delay="0"/>
                                  </p:stCondLst>
                                  <p:childTnLst>
                                    <p:set>
                                      <p:cBhvr>
                                        <p:cTn id="2829" dur="1" fill="hold">
                                          <p:stCondLst>
                                            <p:cond delay="0"/>
                                          </p:stCondLst>
                                        </p:cTn>
                                        <p:tgtEl>
                                          <p:spTgt spid="1294"/>
                                        </p:tgtEl>
                                        <p:attrNameLst>
                                          <p:attrName>style.visibility</p:attrName>
                                        </p:attrNameLst>
                                      </p:cBhvr>
                                      <p:to>
                                        <p:strVal val="visible"/>
                                      </p:to>
                                    </p:set>
                                    <p:animEffect filter="dissolve" transition="in">
                                      <p:cBhvr additive="repl">
                                        <p:cTn id="2830" dur="500"/>
                                        <p:tgtEl>
                                          <p:spTgt spid="1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5" name="Text Box 6"/>
          <p:cNvSpPr/>
          <p:nvPr/>
        </p:nvSpPr>
        <p:spPr>
          <a:xfrm>
            <a:off x="1835640" y="67788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296" name="Text Box 7"/>
          <p:cNvSpPr/>
          <p:nvPr/>
        </p:nvSpPr>
        <p:spPr>
          <a:xfrm>
            <a:off x="1807560" y="1133640"/>
            <a:ext cx="7659360" cy="4406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300" spc="-1" strike="noStrike">
                <a:solidFill>
                  <a:srgbClr val="000000"/>
                </a:solidFill>
                <a:latin typeface="Arial"/>
              </a:rPr>
              <a:t>"</a:t>
            </a:r>
            <a:r>
              <a:rPr b="0" lang="tr-TR" sz="2300" spc="-1" strike="noStrike">
                <a:solidFill>
                  <a:srgbClr val="000000"/>
                </a:solidFill>
                <a:latin typeface="Arial"/>
              </a:rPr>
              <a:t> Bir üçgenin kenarları eş ise açıları eşittir. </a:t>
            </a:r>
            <a:r>
              <a:rPr b="0" lang="en-US" sz="2300" spc="-1" strike="noStrike">
                <a:solidFill>
                  <a:srgbClr val="000000"/>
                </a:solidFill>
                <a:latin typeface="Arial"/>
              </a:rPr>
              <a:t>"</a:t>
            </a:r>
            <a:r>
              <a:rPr b="0" lang="tr-TR" sz="2300" spc="-1" strike="noStrike">
                <a:solidFill>
                  <a:srgbClr val="000000"/>
                </a:solidFill>
                <a:latin typeface="Arial"/>
              </a:rPr>
              <a:t> önermesinde;</a:t>
            </a:r>
            <a:endParaRPr b="0" lang="tr-TR" sz="2300" spc="-1" strike="noStrike">
              <a:latin typeface="Arial"/>
            </a:endParaRPr>
          </a:p>
        </p:txBody>
      </p:sp>
      <p:sp>
        <p:nvSpPr>
          <p:cNvPr id="1297" name="Rectangle 8"/>
          <p:cNvSpPr/>
          <p:nvPr/>
        </p:nvSpPr>
        <p:spPr>
          <a:xfrm>
            <a:off x="1825560" y="1689120"/>
            <a:ext cx="8459280" cy="440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tr-TR" sz="2300" spc="-1" strike="noStrike">
                <a:solidFill>
                  <a:srgbClr val="ff0000"/>
                </a:solidFill>
                <a:latin typeface="Arial"/>
              </a:rPr>
              <a:t>a)</a:t>
            </a:r>
            <a:r>
              <a:rPr b="1" lang="tr-TR" sz="2300" spc="-1" strike="noStrike">
                <a:solidFill>
                  <a:srgbClr val="000000"/>
                </a:solidFill>
                <a:latin typeface="Arial"/>
              </a:rPr>
              <a:t> </a:t>
            </a:r>
            <a:r>
              <a:rPr b="0" lang="tr-TR" sz="2300" spc="-1" strike="noStrike">
                <a:solidFill>
                  <a:srgbClr val="0000ff"/>
                </a:solidFill>
                <a:latin typeface="Arial"/>
              </a:rPr>
              <a:t>Karşıtı:</a:t>
            </a:r>
            <a:r>
              <a:rPr b="1" lang="tr-TR" sz="2300" spc="-1" strike="noStrike">
                <a:solidFill>
                  <a:srgbClr val="000000"/>
                </a:solidFill>
                <a:latin typeface="Arial"/>
              </a:rPr>
              <a:t> </a:t>
            </a:r>
            <a:r>
              <a:rPr b="0" lang="en-US" sz="2300" spc="-1" strike="noStrike">
                <a:solidFill>
                  <a:srgbClr val="000000"/>
                </a:solidFill>
                <a:latin typeface="Arial"/>
              </a:rPr>
              <a:t>"</a:t>
            </a:r>
            <a:r>
              <a:rPr b="0" lang="tr-TR" sz="2300" spc="-1" strike="noStrike">
                <a:solidFill>
                  <a:srgbClr val="000000"/>
                </a:solidFill>
                <a:latin typeface="Arial"/>
              </a:rPr>
              <a:t> Bir üçgenin açıları eş ise kenarları eşittir.</a:t>
            </a:r>
            <a:r>
              <a:rPr b="0" lang="en-US" sz="2300" spc="-1" strike="noStrike">
                <a:solidFill>
                  <a:srgbClr val="000000"/>
                </a:solidFill>
                <a:latin typeface="Arial"/>
              </a:rPr>
              <a:t>"</a:t>
            </a:r>
            <a:endParaRPr b="0" lang="tr-TR" sz="2300" spc="-1" strike="noStrike">
              <a:latin typeface="Arial"/>
            </a:endParaRPr>
          </a:p>
        </p:txBody>
      </p:sp>
      <p:sp>
        <p:nvSpPr>
          <p:cNvPr id="1298" name="Rectangle 9"/>
          <p:cNvSpPr/>
          <p:nvPr/>
        </p:nvSpPr>
        <p:spPr>
          <a:xfrm>
            <a:off x="1814400" y="2239920"/>
            <a:ext cx="8470440" cy="440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tr-TR" sz="2300" spc="-1" strike="noStrike">
                <a:solidFill>
                  <a:srgbClr val="ff0000"/>
                </a:solidFill>
                <a:latin typeface="Arial"/>
              </a:rPr>
              <a:t>b)</a:t>
            </a:r>
            <a:r>
              <a:rPr b="1" lang="tr-TR" sz="2300" spc="-1" strike="noStrike">
                <a:solidFill>
                  <a:srgbClr val="000000"/>
                </a:solidFill>
                <a:latin typeface="Arial"/>
              </a:rPr>
              <a:t> </a:t>
            </a:r>
            <a:r>
              <a:rPr b="0" lang="tr-TR" sz="2300" spc="-1" strike="noStrike">
                <a:solidFill>
                  <a:srgbClr val="0000ff"/>
                </a:solidFill>
                <a:latin typeface="Arial"/>
              </a:rPr>
              <a:t>Tersi :</a:t>
            </a:r>
            <a:r>
              <a:rPr b="1" lang="tr-TR" sz="2300" spc="-1" strike="noStrike">
                <a:solidFill>
                  <a:srgbClr val="000000"/>
                </a:solidFill>
                <a:latin typeface="Arial"/>
              </a:rPr>
              <a:t> </a:t>
            </a:r>
            <a:r>
              <a:rPr b="0" lang="en-US" sz="2300" spc="-1" strike="noStrike">
                <a:solidFill>
                  <a:srgbClr val="000000"/>
                </a:solidFill>
                <a:latin typeface="Arial"/>
              </a:rPr>
              <a:t>"</a:t>
            </a:r>
            <a:r>
              <a:rPr b="0" lang="tr-TR" sz="2300" spc="-1" strike="noStrike">
                <a:solidFill>
                  <a:srgbClr val="000000"/>
                </a:solidFill>
                <a:latin typeface="Arial"/>
              </a:rPr>
              <a:t> Bir üçgenin kenarları eş değil ise açıları eş değildir.</a:t>
            </a:r>
            <a:r>
              <a:rPr b="0" lang="en-US" sz="2300" spc="-1" strike="noStrike">
                <a:solidFill>
                  <a:srgbClr val="000000"/>
                </a:solidFill>
                <a:latin typeface="Arial"/>
              </a:rPr>
              <a:t>"</a:t>
            </a:r>
            <a:endParaRPr b="0" lang="tr-TR" sz="2300" spc="-1" strike="noStrike">
              <a:latin typeface="Arial"/>
            </a:endParaRPr>
          </a:p>
        </p:txBody>
      </p:sp>
      <p:sp>
        <p:nvSpPr>
          <p:cNvPr id="1299" name="Rectangle 10"/>
          <p:cNvSpPr/>
          <p:nvPr/>
        </p:nvSpPr>
        <p:spPr>
          <a:xfrm>
            <a:off x="1825560" y="2747880"/>
            <a:ext cx="8459280" cy="790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tr-TR" sz="2300" spc="-1" strike="noStrike">
                <a:solidFill>
                  <a:srgbClr val="ff0000"/>
                </a:solidFill>
                <a:latin typeface="Arial"/>
              </a:rPr>
              <a:t>c)</a:t>
            </a:r>
            <a:r>
              <a:rPr b="1" lang="tr-TR" sz="2300" spc="-1" strike="noStrike">
                <a:solidFill>
                  <a:srgbClr val="000000"/>
                </a:solidFill>
                <a:latin typeface="Arial"/>
              </a:rPr>
              <a:t> </a:t>
            </a:r>
            <a:r>
              <a:rPr b="0" lang="tr-TR" sz="2300" spc="-1" strike="noStrike">
                <a:solidFill>
                  <a:srgbClr val="0000ff"/>
                </a:solidFill>
                <a:latin typeface="Arial"/>
              </a:rPr>
              <a:t>Karşıt Tersi :</a:t>
            </a:r>
            <a:r>
              <a:rPr b="1" lang="tr-TR" sz="2300" spc="-1" strike="noStrike">
                <a:solidFill>
                  <a:srgbClr val="000000"/>
                </a:solidFill>
                <a:latin typeface="Arial"/>
              </a:rPr>
              <a:t> </a:t>
            </a:r>
            <a:r>
              <a:rPr b="0" lang="en-US" sz="2300" spc="-1" strike="noStrike">
                <a:solidFill>
                  <a:srgbClr val="000000"/>
                </a:solidFill>
                <a:latin typeface="Arial"/>
              </a:rPr>
              <a:t>"</a:t>
            </a:r>
            <a:r>
              <a:rPr b="0" lang="tr-TR" sz="2300" spc="-1" strike="noStrike">
                <a:solidFill>
                  <a:srgbClr val="000000"/>
                </a:solidFill>
                <a:latin typeface="Arial"/>
              </a:rPr>
              <a:t> Bir üçgenin açıları eş değil ise kenarları eş değildir.</a:t>
            </a:r>
            <a:r>
              <a:rPr b="0" lang="en-US" sz="2300" spc="-1" strike="noStrike">
                <a:solidFill>
                  <a:srgbClr val="000000"/>
                </a:solidFill>
                <a:latin typeface="Arial"/>
              </a:rPr>
              <a:t>"</a:t>
            </a:r>
            <a:endParaRPr b="0" lang="tr-TR" sz="2300" spc="-1" strike="noStrike">
              <a:latin typeface="Arial"/>
            </a:endParaRPr>
          </a:p>
        </p:txBody>
      </p:sp>
      <p:sp>
        <p:nvSpPr>
          <p:cNvPr id="1300" name="AutoShape 49"/>
          <p:cNvSpPr/>
          <p:nvPr/>
        </p:nvSpPr>
        <p:spPr>
          <a:xfrm>
            <a:off x="1876320" y="115920"/>
            <a:ext cx="2304720" cy="360000"/>
          </a:xfrm>
          <a:prstGeom prst="roundRect">
            <a:avLst>
              <a:gd name="adj" fmla="val 16667"/>
            </a:avLst>
          </a:prstGeom>
          <a:solidFill>
            <a:srgbClr val="0000ff"/>
          </a:solid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2831" dur="indefinite" restart="never" nodeType="tmRoot">
          <p:childTnLst>
            <p:seq>
              <p:cTn id="2832" dur="indefinite" nodeType="mainSeq">
                <p:childTnLst>
                  <p:par>
                    <p:cTn id="2833" nodeType="clickEffect" fill="hold">
                      <p:stCondLst>
                        <p:cond delay="indefinite"/>
                      </p:stCondLst>
                      <p:childTnLst>
                        <p:par>
                          <p:cTn id="2834" nodeType="withEffect" fill="hold">
                            <p:stCondLst>
                              <p:cond delay="0"/>
                            </p:stCondLst>
                            <p:childTnLst>
                              <p:par>
                                <p:cTn id="2835" nodeType="clickEffect" fill="hold" presetClass="entr" presetID="23" presetSubtype="16">
                                  <p:stCondLst>
                                    <p:cond delay="0"/>
                                  </p:stCondLst>
                                  <p:childTnLst>
                                    <p:set>
                                      <p:cBhvr>
                                        <p:cTn id="2836" dur="1" fill="hold">
                                          <p:stCondLst>
                                            <p:cond delay="0"/>
                                          </p:stCondLst>
                                        </p:cTn>
                                        <p:tgtEl>
                                          <p:spTgt spid="1295"/>
                                        </p:tgtEl>
                                        <p:attrNameLst>
                                          <p:attrName>style.visibility</p:attrName>
                                        </p:attrNameLst>
                                      </p:cBhvr>
                                      <p:to>
                                        <p:strVal val="visible"/>
                                      </p:to>
                                    </p:set>
                                    <p:anim calcmode="lin" valueType="num">
                                      <p:cBhvr additive="repl">
                                        <p:cTn id="2837" dur="500" fill="hold"/>
                                        <p:tgtEl>
                                          <p:spTgt spid="1295"/>
                                        </p:tgtEl>
                                        <p:attrNameLst>
                                          <p:attrName>ppt_w</p:attrName>
                                        </p:attrNameLst>
                                      </p:cBhvr>
                                      <p:tavLst>
                                        <p:tav tm="0">
                                          <p:val>
                                            <p:fltVal val="0"/>
                                          </p:val>
                                        </p:tav>
                                        <p:tav tm="100000">
                                          <p:val>
                                            <p:strVal val="#ppt_w"/>
                                          </p:val>
                                        </p:tav>
                                      </p:tavLst>
                                    </p:anim>
                                    <p:anim calcmode="lin" valueType="num">
                                      <p:cBhvr additive="repl">
                                        <p:cTn id="2838" dur="500" fill="hold"/>
                                        <p:tgtEl>
                                          <p:spTgt spid="1295"/>
                                        </p:tgtEl>
                                        <p:attrNameLst>
                                          <p:attrName>ppt_h</p:attrName>
                                        </p:attrNameLst>
                                      </p:cBhvr>
                                      <p:tavLst>
                                        <p:tav tm="0">
                                          <p:val>
                                            <p:fltVal val="0"/>
                                          </p:val>
                                        </p:tav>
                                        <p:tav tm="100000">
                                          <p:val>
                                            <p:strVal val="#ppt_h"/>
                                          </p:val>
                                        </p:tav>
                                      </p:tavLst>
                                    </p:anim>
                                  </p:childTnLst>
                                </p:cTn>
                              </p:par>
                            </p:childTnLst>
                          </p:cTn>
                        </p:par>
                      </p:childTnLst>
                    </p:cTn>
                  </p:par>
                  <p:par>
                    <p:cTn id="2839" nodeType="clickEffect" fill="hold">
                      <p:stCondLst>
                        <p:cond delay="indefinite"/>
                      </p:stCondLst>
                      <p:childTnLst>
                        <p:par>
                          <p:cTn id="2840" nodeType="withEffect" fill="hold">
                            <p:stCondLst>
                              <p:cond delay="0"/>
                            </p:stCondLst>
                            <p:childTnLst>
                              <p:par>
                                <p:cTn id="2841" nodeType="clickEffect" fill="hold" presetClass="entr" presetID="9">
                                  <p:stCondLst>
                                    <p:cond delay="0"/>
                                  </p:stCondLst>
                                  <p:childTnLst>
                                    <p:set>
                                      <p:cBhvr>
                                        <p:cTn id="2842" dur="1" fill="hold">
                                          <p:stCondLst>
                                            <p:cond delay="0"/>
                                          </p:stCondLst>
                                        </p:cTn>
                                        <p:tgtEl>
                                          <p:spTgt spid="1296"/>
                                        </p:tgtEl>
                                        <p:attrNameLst>
                                          <p:attrName>style.visibility</p:attrName>
                                        </p:attrNameLst>
                                      </p:cBhvr>
                                      <p:to>
                                        <p:strVal val="visible"/>
                                      </p:to>
                                    </p:set>
                                    <p:animEffect filter="dissolve" transition="in">
                                      <p:cBhvr additive="repl">
                                        <p:cTn id="2843" dur="500"/>
                                        <p:tgtEl>
                                          <p:spTgt spid="1296"/>
                                        </p:tgtEl>
                                      </p:cBhvr>
                                    </p:animEffect>
                                  </p:childTnLst>
                                </p:cTn>
                              </p:par>
                            </p:childTnLst>
                          </p:cTn>
                        </p:par>
                      </p:childTnLst>
                    </p:cTn>
                  </p:par>
                  <p:par>
                    <p:cTn id="2844" nodeType="clickEffect" fill="hold">
                      <p:stCondLst>
                        <p:cond delay="indefinite"/>
                      </p:stCondLst>
                      <p:childTnLst>
                        <p:par>
                          <p:cTn id="2845" nodeType="withEffect" fill="hold">
                            <p:stCondLst>
                              <p:cond delay="0"/>
                            </p:stCondLst>
                            <p:childTnLst>
                              <p:par>
                                <p:cTn id="2846" nodeType="clickEffect" fill="hold" presetClass="entr" presetID="9">
                                  <p:stCondLst>
                                    <p:cond delay="0"/>
                                  </p:stCondLst>
                                  <p:childTnLst>
                                    <p:set>
                                      <p:cBhvr>
                                        <p:cTn id="2847" dur="1" fill="hold">
                                          <p:stCondLst>
                                            <p:cond delay="0"/>
                                          </p:stCondLst>
                                        </p:cTn>
                                        <p:tgtEl>
                                          <p:spTgt spid="1297"/>
                                        </p:tgtEl>
                                        <p:attrNameLst>
                                          <p:attrName>style.visibility</p:attrName>
                                        </p:attrNameLst>
                                      </p:cBhvr>
                                      <p:to>
                                        <p:strVal val="visible"/>
                                      </p:to>
                                    </p:set>
                                    <p:animEffect filter="dissolve" transition="in">
                                      <p:cBhvr additive="repl">
                                        <p:cTn id="2848" dur="500"/>
                                        <p:tgtEl>
                                          <p:spTgt spid="1297"/>
                                        </p:tgtEl>
                                      </p:cBhvr>
                                    </p:animEffect>
                                  </p:childTnLst>
                                </p:cTn>
                              </p:par>
                            </p:childTnLst>
                          </p:cTn>
                        </p:par>
                      </p:childTnLst>
                    </p:cTn>
                  </p:par>
                  <p:par>
                    <p:cTn id="2849" nodeType="clickEffect" fill="hold">
                      <p:stCondLst>
                        <p:cond delay="indefinite"/>
                      </p:stCondLst>
                      <p:childTnLst>
                        <p:par>
                          <p:cTn id="2850" nodeType="withEffect" fill="hold">
                            <p:stCondLst>
                              <p:cond delay="0"/>
                            </p:stCondLst>
                            <p:childTnLst>
                              <p:par>
                                <p:cTn id="2851" nodeType="clickEffect" fill="hold" presetClass="entr" presetID="9">
                                  <p:stCondLst>
                                    <p:cond delay="0"/>
                                  </p:stCondLst>
                                  <p:childTnLst>
                                    <p:set>
                                      <p:cBhvr>
                                        <p:cTn id="2852" dur="1" fill="hold">
                                          <p:stCondLst>
                                            <p:cond delay="0"/>
                                          </p:stCondLst>
                                        </p:cTn>
                                        <p:tgtEl>
                                          <p:spTgt spid="1298"/>
                                        </p:tgtEl>
                                        <p:attrNameLst>
                                          <p:attrName>style.visibility</p:attrName>
                                        </p:attrNameLst>
                                      </p:cBhvr>
                                      <p:to>
                                        <p:strVal val="visible"/>
                                      </p:to>
                                    </p:set>
                                    <p:animEffect filter="dissolve" transition="in">
                                      <p:cBhvr additive="repl">
                                        <p:cTn id="2853" dur="500"/>
                                        <p:tgtEl>
                                          <p:spTgt spid="1298"/>
                                        </p:tgtEl>
                                      </p:cBhvr>
                                    </p:animEffect>
                                  </p:childTnLst>
                                </p:cTn>
                              </p:par>
                            </p:childTnLst>
                          </p:cTn>
                        </p:par>
                      </p:childTnLst>
                    </p:cTn>
                  </p:par>
                  <p:par>
                    <p:cTn id="2854" nodeType="clickEffect" fill="hold">
                      <p:stCondLst>
                        <p:cond delay="indefinite"/>
                      </p:stCondLst>
                      <p:childTnLst>
                        <p:par>
                          <p:cTn id="2855" nodeType="withEffect" fill="hold">
                            <p:stCondLst>
                              <p:cond delay="0"/>
                            </p:stCondLst>
                            <p:childTnLst>
                              <p:par>
                                <p:cTn id="2856" nodeType="clickEffect" fill="hold" presetClass="entr" presetID="9">
                                  <p:stCondLst>
                                    <p:cond delay="0"/>
                                  </p:stCondLst>
                                  <p:childTnLst>
                                    <p:set>
                                      <p:cBhvr>
                                        <p:cTn id="2857" dur="1" fill="hold">
                                          <p:stCondLst>
                                            <p:cond delay="0"/>
                                          </p:stCondLst>
                                        </p:cTn>
                                        <p:tgtEl>
                                          <p:spTgt spid="1299"/>
                                        </p:tgtEl>
                                        <p:attrNameLst>
                                          <p:attrName>style.visibility</p:attrName>
                                        </p:attrNameLst>
                                      </p:cBhvr>
                                      <p:to>
                                        <p:strVal val="visible"/>
                                      </p:to>
                                    </p:set>
                                    <p:animEffect filter="dissolve" transition="in">
                                      <p:cBhvr additive="repl">
                                        <p:cTn id="2858" dur="500"/>
                                        <p:tgtEl>
                                          <p:spTgt spid="1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1" name="Picture 2" descr=""/>
          <p:cNvPicPr/>
          <p:nvPr/>
        </p:nvPicPr>
        <p:blipFill>
          <a:blip r:embed="rId1"/>
          <a:stretch/>
        </p:blipFill>
        <p:spPr>
          <a:xfrm>
            <a:off x="1808280" y="1230480"/>
            <a:ext cx="6121080" cy="3173040"/>
          </a:xfrm>
          <a:prstGeom prst="rect">
            <a:avLst/>
          </a:prstGeom>
          <a:ln w="0">
            <a:noFill/>
          </a:ln>
        </p:spPr>
      </p:pic>
      <p:sp>
        <p:nvSpPr>
          <p:cNvPr id="1302" name="Text Box 4"/>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303" name="Rectangle 4"/>
          <p:cNvSpPr/>
          <p:nvPr/>
        </p:nvSpPr>
        <p:spPr>
          <a:xfrm>
            <a:off x="1833480" y="5805360"/>
            <a:ext cx="8365680" cy="364680"/>
          </a:xfrm>
          <a:prstGeom prst="rect">
            <a:avLst/>
          </a:prstGeom>
          <a:solidFill>
            <a:schemeClr val="folHlink"/>
          </a:solidFill>
          <a:ln w="0">
            <a:noFill/>
          </a:ln>
        </p:spPr>
        <p:style>
          <a:lnRef idx="0"/>
          <a:fillRef idx="0"/>
          <a:effectRef idx="0"/>
          <a:fontRef idx="minor"/>
        </p:style>
        <p:txBody>
          <a:bodyPr lIns="90000" rIns="90000" tIns="45000" bIns="45000" anchor="t">
            <a:spAutoFit/>
          </a:bodyPr>
          <a:p>
            <a:pPr>
              <a:lnSpc>
                <a:spcPct val="100000"/>
              </a:lnSpc>
            </a:pPr>
            <a:r>
              <a:rPr b="0" lang="tr-TR" sz="1800" spc="-1" strike="noStrike">
                <a:solidFill>
                  <a:srgbClr val="000000"/>
                </a:solidFill>
                <a:latin typeface="Arial"/>
              </a:rPr>
              <a:t>Tanımı hatırlayalım: </a:t>
            </a:r>
            <a:r>
              <a:rPr b="1" lang="tr-TR" sz="1800" spc="-1" strike="noStrike">
                <a:solidFill>
                  <a:srgbClr val="000000"/>
                </a:solidFill>
                <a:latin typeface="Arial"/>
              </a:rPr>
              <a:t>p</a:t>
            </a:r>
            <a:r>
              <a:rPr b="1" lang="en-US" sz="1800" spc="-1" strike="noStrike">
                <a:solidFill>
                  <a:srgbClr val="000000"/>
                </a:solidFill>
                <a:latin typeface="Arial"/>
              </a:rPr>
              <a:t>'</a:t>
            </a:r>
            <a:r>
              <a:rPr b="1" lang="en-US" sz="1800" spc="-1" strike="noStrike">
                <a:solidFill>
                  <a:srgbClr val="000000"/>
                </a:solidFill>
                <a:latin typeface="Symbol"/>
              </a:rPr>
              <a:t></a:t>
            </a:r>
            <a:r>
              <a:rPr b="1" lang="tr-TR" sz="1800" spc="-1" strike="noStrike">
                <a:solidFill>
                  <a:srgbClr val="000000"/>
                </a:solidFill>
                <a:latin typeface="Arial"/>
              </a:rPr>
              <a:t>q</a:t>
            </a:r>
            <a:r>
              <a:rPr b="0" lang="en-US" sz="1800" spc="-1" strike="noStrike">
                <a:solidFill>
                  <a:srgbClr val="000000"/>
                </a:solidFill>
                <a:latin typeface="Arial"/>
              </a:rPr>
              <a:t>'</a:t>
            </a:r>
            <a:r>
              <a:rPr b="0" lang="tr-TR" sz="1800" spc="-1" strike="noStrike">
                <a:solidFill>
                  <a:srgbClr val="000000"/>
                </a:solidFill>
                <a:latin typeface="Arial"/>
              </a:rPr>
              <a:t>  önermesine </a:t>
            </a:r>
            <a:r>
              <a:rPr b="1" lang="tr-TR" sz="1800" spc="-1" strike="noStrike">
                <a:solidFill>
                  <a:srgbClr val="000000"/>
                </a:solidFill>
                <a:latin typeface="Arial"/>
              </a:rPr>
              <a:t>p</a:t>
            </a:r>
            <a:r>
              <a:rPr b="0" lang="tr-TR" sz="1800" spc="-1" strike="noStrike">
                <a:solidFill>
                  <a:srgbClr val="000000"/>
                </a:solidFill>
                <a:latin typeface="Arial"/>
              </a:rPr>
              <a:t> </a:t>
            </a:r>
            <a:r>
              <a:rPr b="0" lang="tr-TR" sz="1800" spc="-1" strike="noStrike">
                <a:solidFill>
                  <a:srgbClr val="000000"/>
                </a:solidFill>
                <a:latin typeface="Symbol"/>
              </a:rPr>
              <a:t></a:t>
            </a:r>
            <a:r>
              <a:rPr b="0" lang="tr-TR" sz="1800" spc="-1" strike="noStrike">
                <a:solidFill>
                  <a:srgbClr val="000000"/>
                </a:solidFill>
                <a:latin typeface="Arial"/>
              </a:rPr>
              <a:t> q koşullu önermesinin </a:t>
            </a:r>
            <a:r>
              <a:rPr b="1" lang="tr-TR" sz="1800" spc="-1" strike="noStrike">
                <a:solidFill>
                  <a:srgbClr val="000000"/>
                </a:solidFill>
                <a:latin typeface="Arial"/>
              </a:rPr>
              <a:t>tersi</a:t>
            </a:r>
            <a:r>
              <a:rPr b="0" lang="tr-TR" sz="1800" spc="-1" strike="noStrike">
                <a:solidFill>
                  <a:srgbClr val="000000"/>
                </a:solidFill>
                <a:latin typeface="Arial"/>
              </a:rPr>
              <a:t> denir.</a:t>
            </a:r>
            <a:endParaRPr b="0" lang="tr-TR" sz="1800" spc="-1" strike="noStrike">
              <a:latin typeface="Arial"/>
            </a:endParaRPr>
          </a:p>
        </p:txBody>
      </p:sp>
      <p:sp>
        <p:nvSpPr>
          <p:cNvPr id="1304" name="Text Box 3"/>
          <p:cNvSpPr/>
          <p:nvPr/>
        </p:nvSpPr>
        <p:spPr>
          <a:xfrm>
            <a:off x="1809720" y="429408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
        <p:nvSpPr>
          <p:cNvPr id="1305" name="AutoShape 6"/>
          <p:cNvSpPr/>
          <p:nvPr/>
        </p:nvSpPr>
        <p:spPr>
          <a:xfrm>
            <a:off x="1697040" y="2296440"/>
            <a:ext cx="4319280" cy="433080"/>
          </a:xfrm>
          <a:prstGeom prst="roundRect">
            <a:avLst>
              <a:gd name="adj" fmla="val 16667"/>
            </a:avLst>
          </a:prstGeom>
          <a:solidFill>
            <a:schemeClr val="folHlink">
              <a:alpha val="40000"/>
            </a:schemeClr>
          </a:solidFill>
          <a:ln w="0">
            <a:noFill/>
          </a:ln>
        </p:spPr>
        <p:style>
          <a:lnRef idx="0"/>
          <a:fillRef idx="0"/>
          <a:effectRef idx="0"/>
          <a:fontRef idx="minor"/>
        </p:style>
      </p:sp>
      <p:sp>
        <p:nvSpPr>
          <p:cNvPr id="1306" name="Text Box 6"/>
          <p:cNvSpPr/>
          <p:nvPr/>
        </p:nvSpPr>
        <p:spPr>
          <a:xfrm>
            <a:off x="1864440" y="4797360"/>
            <a:ext cx="2246040" cy="4255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200" spc="-1" strike="noStrike">
                <a:solidFill>
                  <a:srgbClr val="000000"/>
                </a:solidFill>
                <a:latin typeface="Arial"/>
              </a:rPr>
              <a:t>p : </a:t>
            </a:r>
            <a:r>
              <a:rPr b="0" lang="en-US" sz="2200" spc="-1" strike="noStrike">
                <a:solidFill>
                  <a:srgbClr val="000000"/>
                </a:solidFill>
                <a:latin typeface="Arial"/>
              </a:rPr>
              <a:t>"</a:t>
            </a:r>
            <a:r>
              <a:rPr b="0" lang="tr-TR" sz="2200" spc="-1" strike="noStrike">
                <a:solidFill>
                  <a:srgbClr val="000000"/>
                </a:solidFill>
                <a:latin typeface="Arial"/>
              </a:rPr>
              <a:t> Ali zekidir. </a:t>
            </a:r>
            <a:r>
              <a:rPr b="0" lang="en-US" sz="2200" spc="-1" strike="noStrike">
                <a:solidFill>
                  <a:srgbClr val="000000"/>
                </a:solidFill>
                <a:latin typeface="Arial"/>
              </a:rPr>
              <a:t>"</a:t>
            </a:r>
            <a:r>
              <a:rPr b="0" lang="tr-TR" sz="2200" spc="-1" strike="noStrike">
                <a:solidFill>
                  <a:srgbClr val="000000"/>
                </a:solidFill>
                <a:latin typeface="Arial"/>
              </a:rPr>
              <a:t> </a:t>
            </a:r>
            <a:endParaRPr b="0" lang="tr-TR" sz="2200" spc="-1" strike="noStrike">
              <a:latin typeface="Arial"/>
            </a:endParaRPr>
          </a:p>
        </p:txBody>
      </p:sp>
      <p:sp>
        <p:nvSpPr>
          <p:cNvPr id="1307" name="Text Box 7"/>
          <p:cNvSpPr/>
          <p:nvPr/>
        </p:nvSpPr>
        <p:spPr>
          <a:xfrm>
            <a:off x="1864440" y="5267160"/>
            <a:ext cx="2790360" cy="4255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200" spc="-1" strike="noStrike">
                <a:solidFill>
                  <a:srgbClr val="000000"/>
                </a:solidFill>
                <a:latin typeface="Arial"/>
              </a:rPr>
              <a:t>q : </a:t>
            </a:r>
            <a:r>
              <a:rPr b="0" lang="en-US" sz="2200" spc="-1" strike="noStrike">
                <a:solidFill>
                  <a:srgbClr val="000000"/>
                </a:solidFill>
                <a:latin typeface="Arial"/>
              </a:rPr>
              <a:t>"</a:t>
            </a:r>
            <a:r>
              <a:rPr b="0" lang="tr-TR" sz="2200" spc="-1" strike="noStrike">
                <a:solidFill>
                  <a:srgbClr val="000000"/>
                </a:solidFill>
                <a:latin typeface="Arial"/>
              </a:rPr>
              <a:t> Ali çalışkandır. </a:t>
            </a:r>
            <a:r>
              <a:rPr b="0" lang="en-US" sz="2200" spc="-1" strike="noStrike">
                <a:solidFill>
                  <a:srgbClr val="000000"/>
                </a:solidFill>
                <a:latin typeface="Arial"/>
              </a:rPr>
              <a:t>"</a:t>
            </a:r>
            <a:r>
              <a:rPr b="0" lang="tr-TR" sz="2200" spc="-1" strike="noStrike">
                <a:solidFill>
                  <a:srgbClr val="000000"/>
                </a:solidFill>
                <a:latin typeface="Arial"/>
              </a:rPr>
              <a:t> </a:t>
            </a:r>
            <a:endParaRPr b="0" lang="tr-TR" sz="2200" spc="-1" strike="noStrike">
              <a:latin typeface="Arial"/>
            </a:endParaRPr>
          </a:p>
        </p:txBody>
      </p:sp>
      <p:sp>
        <p:nvSpPr>
          <p:cNvPr id="1308" name="AutoShape 49"/>
          <p:cNvSpPr/>
          <p:nvPr/>
        </p:nvSpPr>
        <p:spPr>
          <a:xfrm>
            <a:off x="1876320" y="115920"/>
            <a:ext cx="2304720" cy="360000"/>
          </a:xfrm>
          <a:prstGeom prst="roundRect">
            <a:avLst>
              <a:gd name="adj" fmla="val 16667"/>
            </a:avLst>
          </a:prstGeom>
          <a:solidFill>
            <a:srgbClr val="0000ff"/>
          </a:solidFill>
          <a:ln w="0">
            <a:noFill/>
          </a:ln>
        </p:spPr>
        <p:style>
          <a:lnRef idx="0"/>
          <a:fillRef idx="0"/>
          <a:effectRef idx="0"/>
          <a:fontRef idx="minor"/>
        </p:style>
      </p:sp>
      <p:sp>
        <p:nvSpPr>
          <p:cNvPr id="1309" name="Text Box 5"/>
          <p:cNvSpPr/>
          <p:nvPr/>
        </p:nvSpPr>
        <p:spPr>
          <a:xfrm>
            <a:off x="7996320" y="5229360"/>
            <a:ext cx="2182320" cy="456120"/>
          </a:xfrm>
          <a:prstGeom prst="rect">
            <a:avLst/>
          </a:prstGeom>
          <a:solidFill>
            <a:srgbClr val="0000ff"/>
          </a:solid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ffffff"/>
                </a:solidFill>
                <a:latin typeface="Arial"/>
              </a:rPr>
              <a:t>p</a:t>
            </a:r>
            <a:r>
              <a:rPr b="0" lang="en-US" sz="2400" spc="-1" strike="noStrike">
                <a:solidFill>
                  <a:srgbClr val="ffffff"/>
                </a:solidFill>
                <a:latin typeface="Arial"/>
              </a:rPr>
              <a:t>'</a:t>
            </a:r>
            <a:r>
              <a:rPr b="0" lang="tr-TR" sz="2400" spc="-1" strike="noStrike">
                <a:solidFill>
                  <a:srgbClr val="ffffff"/>
                </a:solidFill>
                <a:latin typeface="Arial"/>
              </a:rPr>
              <a:t> </a:t>
            </a:r>
            <a:r>
              <a:rPr b="1" lang="tr-TR" sz="2400" spc="-1" strike="noStrike">
                <a:solidFill>
                  <a:srgbClr val="ffffff"/>
                </a:solidFill>
                <a:latin typeface="Symbol"/>
              </a:rPr>
              <a:t></a:t>
            </a:r>
            <a:r>
              <a:rPr b="0" lang="tr-TR" sz="2400" spc="-1" strike="noStrike">
                <a:solidFill>
                  <a:srgbClr val="ffffff"/>
                </a:solidFill>
                <a:latin typeface="Arial"/>
              </a:rPr>
              <a:t> q</a:t>
            </a:r>
            <a:r>
              <a:rPr b="0" lang="en-US" sz="2400" spc="-1" strike="noStrike">
                <a:solidFill>
                  <a:srgbClr val="ffffff"/>
                </a:solidFill>
                <a:latin typeface="Arial"/>
              </a:rPr>
              <a:t>'</a:t>
            </a:r>
            <a:r>
              <a:rPr b="0" lang="tr-TR" sz="2400" spc="-1" strike="noStrike">
                <a:solidFill>
                  <a:srgbClr val="ffffff"/>
                </a:solidFill>
                <a:latin typeface="Arial"/>
              </a:rPr>
              <a:t> </a:t>
            </a:r>
            <a:r>
              <a:rPr b="0" lang="tr-TR" sz="2400" spc="-1" strike="noStrike">
                <a:solidFill>
                  <a:srgbClr val="ffffff"/>
                </a:solidFill>
                <a:latin typeface="Symbol"/>
              </a:rPr>
              <a:t></a:t>
            </a:r>
            <a:r>
              <a:rPr b="0" lang="tr-TR" sz="2400" spc="-1" strike="noStrike">
                <a:solidFill>
                  <a:srgbClr val="ffffff"/>
                </a:solidFill>
                <a:latin typeface="Arial"/>
              </a:rPr>
              <a:t> p</a:t>
            </a:r>
            <a:r>
              <a:rPr b="0" lang="tr-TR" sz="2400" spc="-1" strike="noStrike">
                <a:solidFill>
                  <a:srgbClr val="ffffff"/>
                </a:solidFill>
                <a:latin typeface="Arial"/>
              </a:rPr>
              <a:t> v q</a:t>
            </a:r>
            <a:r>
              <a:rPr b="0" lang="en-US" sz="2400" spc="-1" strike="noStrike">
                <a:solidFill>
                  <a:srgbClr val="ffffff"/>
                </a:solidFill>
                <a:latin typeface="Arial"/>
              </a:rPr>
              <a:t>'</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2859" dur="indefinite" restart="never" nodeType="tmRoot">
          <p:childTnLst>
            <p:seq>
              <p:cTn id="2860" dur="indefinite" nodeType="mainSeq">
                <p:childTnLst>
                  <p:par>
                    <p:cTn id="2861" nodeType="clickEffect" fill="hold">
                      <p:stCondLst>
                        <p:cond delay="indefinite"/>
                      </p:stCondLst>
                      <p:childTnLst>
                        <p:par>
                          <p:cTn id="2862" nodeType="withEffect" fill="hold">
                            <p:stCondLst>
                              <p:cond delay="0"/>
                            </p:stCondLst>
                            <p:childTnLst>
                              <p:par>
                                <p:cTn id="2863" nodeType="clickEffect" fill="hold" presetClass="entr" presetID="23" presetSubtype="16">
                                  <p:stCondLst>
                                    <p:cond delay="0"/>
                                  </p:stCondLst>
                                  <p:childTnLst>
                                    <p:set>
                                      <p:cBhvr>
                                        <p:cTn id="2864" dur="1" fill="hold">
                                          <p:stCondLst>
                                            <p:cond delay="0"/>
                                          </p:stCondLst>
                                        </p:cTn>
                                        <p:tgtEl>
                                          <p:spTgt spid="1302"/>
                                        </p:tgtEl>
                                        <p:attrNameLst>
                                          <p:attrName>style.visibility</p:attrName>
                                        </p:attrNameLst>
                                      </p:cBhvr>
                                      <p:to>
                                        <p:strVal val="visible"/>
                                      </p:to>
                                    </p:set>
                                    <p:anim calcmode="lin" valueType="num">
                                      <p:cBhvr additive="repl">
                                        <p:cTn id="2865" dur="500" fill="hold"/>
                                        <p:tgtEl>
                                          <p:spTgt spid="1302"/>
                                        </p:tgtEl>
                                        <p:attrNameLst>
                                          <p:attrName>ppt_w</p:attrName>
                                        </p:attrNameLst>
                                      </p:cBhvr>
                                      <p:tavLst>
                                        <p:tav tm="0">
                                          <p:val>
                                            <p:fltVal val="0"/>
                                          </p:val>
                                        </p:tav>
                                        <p:tav tm="100000">
                                          <p:val>
                                            <p:strVal val="#ppt_w"/>
                                          </p:val>
                                        </p:tav>
                                      </p:tavLst>
                                    </p:anim>
                                    <p:anim calcmode="lin" valueType="num">
                                      <p:cBhvr additive="repl">
                                        <p:cTn id="2866" dur="500" fill="hold"/>
                                        <p:tgtEl>
                                          <p:spTgt spid="1302"/>
                                        </p:tgtEl>
                                        <p:attrNameLst>
                                          <p:attrName>ppt_h</p:attrName>
                                        </p:attrNameLst>
                                      </p:cBhvr>
                                      <p:tavLst>
                                        <p:tav tm="0">
                                          <p:val>
                                            <p:fltVal val="0"/>
                                          </p:val>
                                        </p:tav>
                                        <p:tav tm="100000">
                                          <p:val>
                                            <p:strVal val="#ppt_h"/>
                                          </p:val>
                                        </p:tav>
                                      </p:tavLst>
                                    </p:anim>
                                  </p:childTnLst>
                                </p:cTn>
                              </p:par>
                            </p:childTnLst>
                          </p:cTn>
                        </p:par>
                      </p:childTnLst>
                    </p:cTn>
                  </p:par>
                  <p:par>
                    <p:cTn id="2867" nodeType="clickEffect" fill="hold">
                      <p:stCondLst>
                        <p:cond delay="indefinite"/>
                      </p:stCondLst>
                      <p:childTnLst>
                        <p:par>
                          <p:cTn id="2868" nodeType="withEffect" fill="hold">
                            <p:stCondLst>
                              <p:cond delay="0"/>
                            </p:stCondLst>
                            <p:childTnLst>
                              <p:par>
                                <p:cTn id="2869" nodeType="clickEffect" fill="hold" presetClass="entr" presetID="9">
                                  <p:stCondLst>
                                    <p:cond delay="0"/>
                                  </p:stCondLst>
                                  <p:childTnLst>
                                    <p:set>
                                      <p:cBhvr>
                                        <p:cTn id="2870" dur="1" fill="hold">
                                          <p:stCondLst>
                                            <p:cond delay="0"/>
                                          </p:stCondLst>
                                        </p:cTn>
                                        <p:tgtEl>
                                          <p:spTgt spid="1301"/>
                                        </p:tgtEl>
                                        <p:attrNameLst>
                                          <p:attrName>style.visibility</p:attrName>
                                        </p:attrNameLst>
                                      </p:cBhvr>
                                      <p:to>
                                        <p:strVal val="visible"/>
                                      </p:to>
                                    </p:set>
                                    <p:animEffect filter="dissolve" transition="in">
                                      <p:cBhvr additive="repl">
                                        <p:cTn id="2871" dur="500"/>
                                        <p:tgtEl>
                                          <p:spTgt spid="1301"/>
                                        </p:tgtEl>
                                      </p:cBhvr>
                                    </p:animEffect>
                                  </p:childTnLst>
                                </p:cTn>
                              </p:par>
                            </p:childTnLst>
                          </p:cTn>
                        </p:par>
                      </p:childTnLst>
                    </p:cTn>
                  </p:par>
                  <p:par>
                    <p:cTn id="2872" nodeType="clickEffect" fill="hold">
                      <p:stCondLst>
                        <p:cond delay="indefinite"/>
                      </p:stCondLst>
                      <p:childTnLst>
                        <p:par>
                          <p:cTn id="2873" nodeType="withEffect" fill="hold">
                            <p:stCondLst>
                              <p:cond delay="0"/>
                            </p:stCondLst>
                            <p:childTnLst>
                              <p:par>
                                <p:cTn id="2874" nodeType="clickEffect" fill="hold" presetClass="entr" presetID="23" presetSubtype="16">
                                  <p:stCondLst>
                                    <p:cond delay="0"/>
                                  </p:stCondLst>
                                  <p:childTnLst>
                                    <p:set>
                                      <p:cBhvr>
                                        <p:cTn id="2875" dur="1" fill="hold">
                                          <p:stCondLst>
                                            <p:cond delay="0"/>
                                          </p:stCondLst>
                                        </p:cTn>
                                        <p:tgtEl>
                                          <p:spTgt spid="1304"/>
                                        </p:tgtEl>
                                        <p:attrNameLst>
                                          <p:attrName>style.visibility</p:attrName>
                                        </p:attrNameLst>
                                      </p:cBhvr>
                                      <p:to>
                                        <p:strVal val="visible"/>
                                      </p:to>
                                    </p:set>
                                    <p:anim calcmode="lin" valueType="num">
                                      <p:cBhvr additive="repl">
                                        <p:cTn id="2876" dur="500" fill="hold"/>
                                        <p:tgtEl>
                                          <p:spTgt spid="1304"/>
                                        </p:tgtEl>
                                        <p:attrNameLst>
                                          <p:attrName>ppt_w</p:attrName>
                                        </p:attrNameLst>
                                      </p:cBhvr>
                                      <p:tavLst>
                                        <p:tav tm="0">
                                          <p:val>
                                            <p:fltVal val="0"/>
                                          </p:val>
                                        </p:tav>
                                        <p:tav tm="100000">
                                          <p:val>
                                            <p:strVal val="#ppt_w"/>
                                          </p:val>
                                        </p:tav>
                                      </p:tavLst>
                                    </p:anim>
                                    <p:anim calcmode="lin" valueType="num">
                                      <p:cBhvr additive="repl">
                                        <p:cTn id="2877" dur="500" fill="hold"/>
                                        <p:tgtEl>
                                          <p:spTgt spid="1304"/>
                                        </p:tgtEl>
                                        <p:attrNameLst>
                                          <p:attrName>ppt_h</p:attrName>
                                        </p:attrNameLst>
                                      </p:cBhvr>
                                      <p:tavLst>
                                        <p:tav tm="0">
                                          <p:val>
                                            <p:fltVal val="0"/>
                                          </p:val>
                                        </p:tav>
                                        <p:tav tm="100000">
                                          <p:val>
                                            <p:strVal val="#ppt_h"/>
                                          </p:val>
                                        </p:tav>
                                      </p:tavLst>
                                    </p:anim>
                                  </p:childTnLst>
                                </p:cTn>
                              </p:par>
                            </p:childTnLst>
                          </p:cTn>
                        </p:par>
                      </p:childTnLst>
                    </p:cTn>
                  </p:par>
                  <p:par>
                    <p:cTn id="2878" nodeType="clickEffect" fill="hold">
                      <p:stCondLst>
                        <p:cond delay="indefinite"/>
                      </p:stCondLst>
                      <p:childTnLst>
                        <p:par>
                          <p:cTn id="2879" nodeType="withEffect" fill="hold">
                            <p:stCondLst>
                              <p:cond delay="0"/>
                            </p:stCondLst>
                            <p:childTnLst>
                              <p:par>
                                <p:cTn id="2880" nodeType="clickEffect" fill="hold" presetClass="entr" presetID="9">
                                  <p:stCondLst>
                                    <p:cond delay="0"/>
                                  </p:stCondLst>
                                  <p:childTnLst>
                                    <p:set>
                                      <p:cBhvr>
                                        <p:cTn id="2881" dur="1" fill="hold">
                                          <p:stCondLst>
                                            <p:cond delay="0"/>
                                          </p:stCondLst>
                                        </p:cTn>
                                        <p:tgtEl>
                                          <p:spTgt spid="1306"/>
                                        </p:tgtEl>
                                        <p:attrNameLst>
                                          <p:attrName>style.visibility</p:attrName>
                                        </p:attrNameLst>
                                      </p:cBhvr>
                                      <p:to>
                                        <p:strVal val="visible"/>
                                      </p:to>
                                    </p:set>
                                    <p:animEffect filter="dissolve" transition="in">
                                      <p:cBhvr additive="repl">
                                        <p:cTn id="2882" dur="500"/>
                                        <p:tgtEl>
                                          <p:spTgt spid="1306"/>
                                        </p:tgtEl>
                                      </p:cBhvr>
                                    </p:animEffect>
                                  </p:childTnLst>
                                </p:cTn>
                              </p:par>
                            </p:childTnLst>
                          </p:cTn>
                        </p:par>
                      </p:childTnLst>
                    </p:cTn>
                  </p:par>
                  <p:par>
                    <p:cTn id="2883" nodeType="clickEffect" fill="hold">
                      <p:stCondLst>
                        <p:cond delay="indefinite"/>
                      </p:stCondLst>
                      <p:childTnLst>
                        <p:par>
                          <p:cTn id="2884" nodeType="withEffect" fill="hold">
                            <p:stCondLst>
                              <p:cond delay="0"/>
                            </p:stCondLst>
                            <p:childTnLst>
                              <p:par>
                                <p:cTn id="2885" nodeType="clickEffect" fill="hold" presetClass="entr" presetID="9">
                                  <p:stCondLst>
                                    <p:cond delay="0"/>
                                  </p:stCondLst>
                                  <p:childTnLst>
                                    <p:set>
                                      <p:cBhvr>
                                        <p:cTn id="2886" dur="1" fill="hold">
                                          <p:stCondLst>
                                            <p:cond delay="0"/>
                                          </p:stCondLst>
                                        </p:cTn>
                                        <p:tgtEl>
                                          <p:spTgt spid="1307"/>
                                        </p:tgtEl>
                                        <p:attrNameLst>
                                          <p:attrName>style.visibility</p:attrName>
                                        </p:attrNameLst>
                                      </p:cBhvr>
                                      <p:to>
                                        <p:strVal val="visible"/>
                                      </p:to>
                                    </p:set>
                                    <p:animEffect filter="dissolve" transition="in">
                                      <p:cBhvr additive="repl">
                                        <p:cTn id="2887" dur="500"/>
                                        <p:tgtEl>
                                          <p:spTgt spid="1307"/>
                                        </p:tgtEl>
                                      </p:cBhvr>
                                    </p:animEffect>
                                  </p:childTnLst>
                                </p:cTn>
                              </p:par>
                            </p:childTnLst>
                          </p:cTn>
                        </p:par>
                      </p:childTnLst>
                    </p:cTn>
                  </p:par>
                  <p:par>
                    <p:cTn id="2888" nodeType="clickEffect" fill="hold">
                      <p:stCondLst>
                        <p:cond delay="indefinite"/>
                      </p:stCondLst>
                      <p:childTnLst>
                        <p:par>
                          <p:cTn id="2889" nodeType="withEffect" fill="hold">
                            <p:stCondLst>
                              <p:cond delay="0"/>
                            </p:stCondLst>
                            <p:childTnLst>
                              <p:par>
                                <p:cTn id="2890" nodeType="clickEffect" fill="hold" presetClass="entr" presetID="9">
                                  <p:stCondLst>
                                    <p:cond delay="0"/>
                                  </p:stCondLst>
                                  <p:childTnLst>
                                    <p:set>
                                      <p:cBhvr>
                                        <p:cTn id="2891" dur="1" fill="hold">
                                          <p:stCondLst>
                                            <p:cond delay="0"/>
                                          </p:stCondLst>
                                        </p:cTn>
                                        <p:tgtEl>
                                          <p:spTgt spid="1303"/>
                                        </p:tgtEl>
                                        <p:attrNameLst>
                                          <p:attrName>style.visibility</p:attrName>
                                        </p:attrNameLst>
                                      </p:cBhvr>
                                      <p:to>
                                        <p:strVal val="visible"/>
                                      </p:to>
                                    </p:set>
                                    <p:animEffect filter="dissolve" transition="in">
                                      <p:cBhvr additive="repl">
                                        <p:cTn id="2892" dur="500"/>
                                        <p:tgtEl>
                                          <p:spTgt spid="1303"/>
                                        </p:tgtEl>
                                      </p:cBhvr>
                                    </p:animEffect>
                                  </p:childTnLst>
                                </p:cTn>
                              </p:par>
                            </p:childTnLst>
                          </p:cTn>
                        </p:par>
                      </p:childTnLst>
                    </p:cTn>
                  </p:par>
                  <p:par>
                    <p:cTn id="2893" nodeType="clickEffect" fill="hold">
                      <p:stCondLst>
                        <p:cond delay="indefinite"/>
                      </p:stCondLst>
                      <p:childTnLst>
                        <p:par>
                          <p:cTn id="2894" nodeType="withEffect" fill="hold">
                            <p:stCondLst>
                              <p:cond delay="0"/>
                            </p:stCondLst>
                            <p:childTnLst>
                              <p:par>
                                <p:cTn id="2895" nodeType="clickEffect" fill="hold" presetClass="entr" presetID="9">
                                  <p:stCondLst>
                                    <p:cond delay="0"/>
                                  </p:stCondLst>
                                  <p:childTnLst>
                                    <p:set>
                                      <p:cBhvr>
                                        <p:cTn id="2896" dur="1" fill="hold">
                                          <p:stCondLst>
                                            <p:cond delay="0"/>
                                          </p:stCondLst>
                                        </p:cTn>
                                        <p:tgtEl>
                                          <p:spTgt spid="1309"/>
                                        </p:tgtEl>
                                        <p:attrNameLst>
                                          <p:attrName>style.visibility</p:attrName>
                                        </p:attrNameLst>
                                      </p:cBhvr>
                                      <p:to>
                                        <p:strVal val="visible"/>
                                      </p:to>
                                    </p:set>
                                    <p:animEffect filter="dissolve" transition="in">
                                      <p:cBhvr additive="repl">
                                        <p:cTn id="2897" dur="500"/>
                                        <p:tgtEl>
                                          <p:spTgt spid="1309"/>
                                        </p:tgtEl>
                                      </p:cBhvr>
                                    </p:animEffect>
                                  </p:childTnLst>
                                </p:cTn>
                              </p:par>
                            </p:childTnLst>
                          </p:cTn>
                        </p:par>
                      </p:childTnLst>
                    </p:cTn>
                  </p:par>
                  <p:par>
                    <p:cTn id="2898" nodeType="clickEffect" fill="hold">
                      <p:stCondLst>
                        <p:cond delay="indefinite"/>
                      </p:stCondLst>
                      <p:childTnLst>
                        <p:par>
                          <p:cTn id="2899" nodeType="withEffect" fill="hold">
                            <p:stCondLst>
                              <p:cond delay="0"/>
                            </p:stCondLst>
                            <p:childTnLst>
                              <p:par>
                                <p:cTn id="2900" nodeType="clickEffect" fill="hold" presetClass="entr" presetID="23" presetSubtype="32">
                                  <p:stCondLst>
                                    <p:cond delay="0"/>
                                  </p:stCondLst>
                                  <p:childTnLst>
                                    <p:set>
                                      <p:cBhvr>
                                        <p:cTn id="2901" dur="1" fill="hold">
                                          <p:stCondLst>
                                            <p:cond delay="0"/>
                                          </p:stCondLst>
                                        </p:cTn>
                                        <p:tgtEl>
                                          <p:spTgt spid="1305"/>
                                        </p:tgtEl>
                                        <p:attrNameLst>
                                          <p:attrName>style.visibility</p:attrName>
                                        </p:attrNameLst>
                                      </p:cBhvr>
                                      <p:to>
                                        <p:strVal val="visible"/>
                                      </p:to>
                                    </p:set>
                                    <p:anim calcmode="lin" valueType="num">
                                      <p:cBhvr additive="repl">
                                        <p:cTn id="2902" dur="500" fill="hold"/>
                                        <p:tgtEl>
                                          <p:spTgt spid="1305"/>
                                        </p:tgtEl>
                                        <p:attrNameLst>
                                          <p:attrName>ppt_w</p:attrName>
                                        </p:attrNameLst>
                                      </p:cBhvr>
                                      <p:tavLst>
                                        <p:tav tm="0">
                                          <p:val>
                                            <p:strVal val="4*#ppt_w"/>
                                          </p:val>
                                        </p:tav>
                                        <p:tav tm="100000">
                                          <p:val>
                                            <p:strVal val="#ppt_w"/>
                                          </p:val>
                                        </p:tav>
                                      </p:tavLst>
                                    </p:anim>
                                    <p:anim calcmode="lin" valueType="num">
                                      <p:cBhvr additive="repl">
                                        <p:cTn id="2903" dur="500" fill="hold"/>
                                        <p:tgtEl>
                                          <p:spTgt spid="130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0" name="Picture 4" descr=""/>
          <p:cNvPicPr/>
          <p:nvPr/>
        </p:nvPicPr>
        <p:blipFill>
          <a:blip r:embed="rId1"/>
          <a:stretch/>
        </p:blipFill>
        <p:spPr>
          <a:xfrm>
            <a:off x="1774800" y="1052640"/>
            <a:ext cx="5905080" cy="1920600"/>
          </a:xfrm>
          <a:prstGeom prst="rect">
            <a:avLst/>
          </a:prstGeom>
          <a:ln w="0">
            <a:noFill/>
          </a:ln>
        </p:spPr>
      </p:pic>
      <p:sp>
        <p:nvSpPr>
          <p:cNvPr id="1311" name="Text Box 4"/>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312" name="Text Box 3"/>
          <p:cNvSpPr/>
          <p:nvPr/>
        </p:nvSpPr>
        <p:spPr>
          <a:xfrm>
            <a:off x="1809720" y="325908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
        <p:nvSpPr>
          <p:cNvPr id="1313" name="Rectangle 8"/>
          <p:cNvSpPr/>
          <p:nvPr/>
        </p:nvSpPr>
        <p:spPr>
          <a:xfrm>
            <a:off x="1832040" y="3774960"/>
            <a:ext cx="8365680" cy="821880"/>
          </a:xfrm>
          <a:prstGeom prst="rect">
            <a:avLst/>
          </a:prstGeom>
          <a:solidFill>
            <a:srgbClr val="cc0099"/>
          </a:solid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ffffff"/>
                </a:solidFill>
                <a:latin typeface="Arial"/>
              </a:rPr>
              <a:t>Tanımı hatırlayalım: </a:t>
            </a:r>
            <a:endParaRPr b="0" lang="tr-TR" sz="2400" spc="-1" strike="noStrike">
              <a:latin typeface="Arial"/>
            </a:endParaRPr>
          </a:p>
          <a:p>
            <a:pPr>
              <a:lnSpc>
                <a:spcPct val="100000"/>
              </a:lnSpc>
            </a:pPr>
            <a:r>
              <a:rPr b="0" lang="tr-TR" sz="2400" spc="-1" strike="noStrike">
                <a:solidFill>
                  <a:srgbClr val="ffffff"/>
                </a:solidFill>
                <a:latin typeface="Arial"/>
              </a:rPr>
              <a:t>q</a:t>
            </a:r>
            <a:r>
              <a:rPr b="0" lang="en-US" sz="2400" spc="-1" strike="noStrike">
                <a:solidFill>
                  <a:srgbClr val="ffffff"/>
                </a:solidFill>
                <a:latin typeface="Arial"/>
              </a:rPr>
              <a:t>'</a:t>
            </a:r>
            <a:r>
              <a:rPr b="0" lang="en-US" sz="2400" spc="-1" strike="noStrike">
                <a:solidFill>
                  <a:srgbClr val="ffffff"/>
                </a:solidFill>
                <a:latin typeface="Symbol"/>
              </a:rPr>
              <a:t></a:t>
            </a:r>
            <a:r>
              <a:rPr b="0" lang="tr-TR" sz="2400" spc="-1" strike="noStrike">
                <a:solidFill>
                  <a:srgbClr val="ffffff"/>
                </a:solidFill>
                <a:latin typeface="Arial"/>
              </a:rPr>
              <a:t>p</a:t>
            </a:r>
            <a:r>
              <a:rPr b="0" lang="en-US" sz="2400" spc="-1" strike="noStrike">
                <a:solidFill>
                  <a:srgbClr val="ffffff"/>
                </a:solidFill>
                <a:latin typeface="Arial"/>
              </a:rPr>
              <a:t>'</a:t>
            </a:r>
            <a:r>
              <a:rPr b="0" lang="tr-TR" sz="2400" spc="-1" strike="noStrike">
                <a:solidFill>
                  <a:srgbClr val="ffffff"/>
                </a:solidFill>
                <a:latin typeface="Arial"/>
              </a:rPr>
              <a:t> önermesine p </a:t>
            </a:r>
            <a:r>
              <a:rPr b="0" lang="tr-TR" sz="2400" spc="-1" strike="noStrike">
                <a:solidFill>
                  <a:srgbClr val="ffffff"/>
                </a:solidFill>
                <a:latin typeface="Symbol"/>
              </a:rPr>
              <a:t></a:t>
            </a:r>
            <a:r>
              <a:rPr b="0" lang="tr-TR" sz="2400" spc="-1" strike="noStrike">
                <a:solidFill>
                  <a:srgbClr val="ffffff"/>
                </a:solidFill>
                <a:latin typeface="Arial"/>
              </a:rPr>
              <a:t> q koşullu önermesinin </a:t>
            </a:r>
            <a:r>
              <a:rPr b="1" lang="tr-TR" sz="2400" spc="-1" strike="noStrike">
                <a:solidFill>
                  <a:srgbClr val="ffffff"/>
                </a:solidFill>
                <a:latin typeface="Arial"/>
              </a:rPr>
              <a:t>tersi</a:t>
            </a:r>
            <a:r>
              <a:rPr b="0" lang="tr-TR" sz="2400" spc="-1" strike="noStrike">
                <a:solidFill>
                  <a:srgbClr val="ffffff"/>
                </a:solidFill>
                <a:latin typeface="Arial"/>
              </a:rPr>
              <a:t> denir.</a:t>
            </a:r>
            <a:endParaRPr b="0" lang="tr-TR" sz="2400" spc="-1" strike="noStrike">
              <a:latin typeface="Arial"/>
            </a:endParaRPr>
          </a:p>
        </p:txBody>
      </p:sp>
      <p:sp>
        <p:nvSpPr>
          <p:cNvPr id="1314" name="AutoShape 9"/>
          <p:cNvSpPr/>
          <p:nvPr/>
        </p:nvSpPr>
        <p:spPr>
          <a:xfrm>
            <a:off x="1847880" y="1989000"/>
            <a:ext cx="1368000" cy="433080"/>
          </a:xfrm>
          <a:prstGeom prst="roundRect">
            <a:avLst>
              <a:gd name="adj" fmla="val 16667"/>
            </a:avLst>
          </a:prstGeom>
          <a:solidFill>
            <a:srgbClr val="cc0099">
              <a:alpha val="40000"/>
            </a:srgbClr>
          </a:solid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2904" dur="indefinite" restart="never" nodeType="tmRoot">
          <p:childTnLst>
            <p:seq>
              <p:cTn id="2905" dur="indefinite" nodeType="mainSeq">
                <p:childTnLst>
                  <p:par>
                    <p:cTn id="2906" nodeType="clickEffect" fill="hold">
                      <p:stCondLst>
                        <p:cond delay="indefinite"/>
                      </p:stCondLst>
                      <p:childTnLst>
                        <p:par>
                          <p:cTn id="2907" nodeType="withEffect" fill="hold">
                            <p:stCondLst>
                              <p:cond delay="0"/>
                            </p:stCondLst>
                            <p:childTnLst>
                              <p:par>
                                <p:cTn id="2908" nodeType="clickEffect" fill="hold" presetClass="entr" presetID="23" presetSubtype="16">
                                  <p:stCondLst>
                                    <p:cond delay="0"/>
                                  </p:stCondLst>
                                  <p:childTnLst>
                                    <p:set>
                                      <p:cBhvr>
                                        <p:cTn id="2909" dur="1" fill="hold">
                                          <p:stCondLst>
                                            <p:cond delay="0"/>
                                          </p:stCondLst>
                                        </p:cTn>
                                        <p:tgtEl>
                                          <p:spTgt spid="1311"/>
                                        </p:tgtEl>
                                        <p:attrNameLst>
                                          <p:attrName>style.visibility</p:attrName>
                                        </p:attrNameLst>
                                      </p:cBhvr>
                                      <p:to>
                                        <p:strVal val="visible"/>
                                      </p:to>
                                    </p:set>
                                    <p:anim calcmode="lin" valueType="num">
                                      <p:cBhvr additive="repl">
                                        <p:cTn id="2910" dur="500" fill="hold"/>
                                        <p:tgtEl>
                                          <p:spTgt spid="1311"/>
                                        </p:tgtEl>
                                        <p:attrNameLst>
                                          <p:attrName>ppt_w</p:attrName>
                                        </p:attrNameLst>
                                      </p:cBhvr>
                                      <p:tavLst>
                                        <p:tav tm="0">
                                          <p:val>
                                            <p:fltVal val="0"/>
                                          </p:val>
                                        </p:tav>
                                        <p:tav tm="100000">
                                          <p:val>
                                            <p:strVal val="#ppt_w"/>
                                          </p:val>
                                        </p:tav>
                                      </p:tavLst>
                                    </p:anim>
                                    <p:anim calcmode="lin" valueType="num">
                                      <p:cBhvr additive="repl">
                                        <p:cTn id="2911" dur="500" fill="hold"/>
                                        <p:tgtEl>
                                          <p:spTgt spid="1311"/>
                                        </p:tgtEl>
                                        <p:attrNameLst>
                                          <p:attrName>ppt_h</p:attrName>
                                        </p:attrNameLst>
                                      </p:cBhvr>
                                      <p:tavLst>
                                        <p:tav tm="0">
                                          <p:val>
                                            <p:fltVal val="0"/>
                                          </p:val>
                                        </p:tav>
                                        <p:tav tm="100000">
                                          <p:val>
                                            <p:strVal val="#ppt_h"/>
                                          </p:val>
                                        </p:tav>
                                      </p:tavLst>
                                    </p:anim>
                                  </p:childTnLst>
                                </p:cTn>
                              </p:par>
                            </p:childTnLst>
                          </p:cTn>
                        </p:par>
                      </p:childTnLst>
                    </p:cTn>
                  </p:par>
                  <p:par>
                    <p:cTn id="2912" nodeType="clickEffect" fill="hold">
                      <p:stCondLst>
                        <p:cond delay="indefinite"/>
                      </p:stCondLst>
                      <p:childTnLst>
                        <p:par>
                          <p:cTn id="2913" nodeType="withEffect" fill="hold">
                            <p:stCondLst>
                              <p:cond delay="0"/>
                            </p:stCondLst>
                            <p:childTnLst>
                              <p:par>
                                <p:cTn id="2914" nodeType="clickEffect" fill="hold" presetClass="entr" presetID="9">
                                  <p:stCondLst>
                                    <p:cond delay="0"/>
                                  </p:stCondLst>
                                  <p:childTnLst>
                                    <p:set>
                                      <p:cBhvr>
                                        <p:cTn id="2915" dur="1" fill="hold">
                                          <p:stCondLst>
                                            <p:cond delay="0"/>
                                          </p:stCondLst>
                                        </p:cTn>
                                        <p:tgtEl>
                                          <p:spTgt spid="1310"/>
                                        </p:tgtEl>
                                        <p:attrNameLst>
                                          <p:attrName>style.visibility</p:attrName>
                                        </p:attrNameLst>
                                      </p:cBhvr>
                                      <p:to>
                                        <p:strVal val="visible"/>
                                      </p:to>
                                    </p:set>
                                    <p:animEffect filter="dissolve" transition="in">
                                      <p:cBhvr additive="repl">
                                        <p:cTn id="2916" dur="500"/>
                                        <p:tgtEl>
                                          <p:spTgt spid="1310"/>
                                        </p:tgtEl>
                                      </p:cBhvr>
                                    </p:animEffect>
                                  </p:childTnLst>
                                </p:cTn>
                              </p:par>
                            </p:childTnLst>
                          </p:cTn>
                        </p:par>
                      </p:childTnLst>
                    </p:cTn>
                  </p:par>
                  <p:par>
                    <p:cTn id="2917" nodeType="clickEffect" fill="hold">
                      <p:stCondLst>
                        <p:cond delay="indefinite"/>
                      </p:stCondLst>
                      <p:childTnLst>
                        <p:par>
                          <p:cTn id="2918" nodeType="withEffect" fill="hold">
                            <p:stCondLst>
                              <p:cond delay="0"/>
                            </p:stCondLst>
                            <p:childTnLst>
                              <p:par>
                                <p:cTn id="2919" nodeType="clickEffect" fill="hold" presetClass="entr" presetID="23" presetSubtype="16">
                                  <p:stCondLst>
                                    <p:cond delay="0"/>
                                  </p:stCondLst>
                                  <p:childTnLst>
                                    <p:set>
                                      <p:cBhvr>
                                        <p:cTn id="2920" dur="1" fill="hold">
                                          <p:stCondLst>
                                            <p:cond delay="0"/>
                                          </p:stCondLst>
                                        </p:cTn>
                                        <p:tgtEl>
                                          <p:spTgt spid="1312"/>
                                        </p:tgtEl>
                                        <p:attrNameLst>
                                          <p:attrName>style.visibility</p:attrName>
                                        </p:attrNameLst>
                                      </p:cBhvr>
                                      <p:to>
                                        <p:strVal val="visible"/>
                                      </p:to>
                                    </p:set>
                                    <p:anim calcmode="lin" valueType="num">
                                      <p:cBhvr additive="repl">
                                        <p:cTn id="2921" dur="500" fill="hold"/>
                                        <p:tgtEl>
                                          <p:spTgt spid="1312"/>
                                        </p:tgtEl>
                                        <p:attrNameLst>
                                          <p:attrName>ppt_w</p:attrName>
                                        </p:attrNameLst>
                                      </p:cBhvr>
                                      <p:tavLst>
                                        <p:tav tm="0">
                                          <p:val>
                                            <p:fltVal val="0"/>
                                          </p:val>
                                        </p:tav>
                                        <p:tav tm="100000">
                                          <p:val>
                                            <p:strVal val="#ppt_w"/>
                                          </p:val>
                                        </p:tav>
                                      </p:tavLst>
                                    </p:anim>
                                    <p:anim calcmode="lin" valueType="num">
                                      <p:cBhvr additive="repl">
                                        <p:cTn id="2922" dur="500" fill="hold"/>
                                        <p:tgtEl>
                                          <p:spTgt spid="1312"/>
                                        </p:tgtEl>
                                        <p:attrNameLst>
                                          <p:attrName>ppt_h</p:attrName>
                                        </p:attrNameLst>
                                      </p:cBhvr>
                                      <p:tavLst>
                                        <p:tav tm="0">
                                          <p:val>
                                            <p:fltVal val="0"/>
                                          </p:val>
                                        </p:tav>
                                        <p:tav tm="100000">
                                          <p:val>
                                            <p:strVal val="#ppt_h"/>
                                          </p:val>
                                        </p:tav>
                                      </p:tavLst>
                                    </p:anim>
                                  </p:childTnLst>
                                </p:cTn>
                              </p:par>
                            </p:childTnLst>
                          </p:cTn>
                        </p:par>
                      </p:childTnLst>
                    </p:cTn>
                  </p:par>
                  <p:par>
                    <p:cTn id="2923" nodeType="clickEffect" fill="hold">
                      <p:stCondLst>
                        <p:cond delay="indefinite"/>
                      </p:stCondLst>
                      <p:childTnLst>
                        <p:par>
                          <p:cTn id="2924" nodeType="withEffect" fill="hold">
                            <p:stCondLst>
                              <p:cond delay="0"/>
                            </p:stCondLst>
                            <p:childTnLst>
                              <p:par>
                                <p:cTn id="2925" nodeType="clickEffect" fill="hold" presetClass="entr" presetID="9">
                                  <p:stCondLst>
                                    <p:cond delay="0"/>
                                  </p:stCondLst>
                                  <p:childTnLst>
                                    <p:set>
                                      <p:cBhvr>
                                        <p:cTn id="2926" dur="1" fill="hold">
                                          <p:stCondLst>
                                            <p:cond delay="0"/>
                                          </p:stCondLst>
                                        </p:cTn>
                                        <p:tgtEl>
                                          <p:spTgt spid="1313"/>
                                        </p:tgtEl>
                                        <p:attrNameLst>
                                          <p:attrName>style.visibility</p:attrName>
                                        </p:attrNameLst>
                                      </p:cBhvr>
                                      <p:to>
                                        <p:strVal val="visible"/>
                                      </p:to>
                                    </p:set>
                                    <p:animEffect filter="dissolve" transition="in">
                                      <p:cBhvr additive="repl">
                                        <p:cTn id="2927" dur="500"/>
                                        <p:tgtEl>
                                          <p:spTgt spid="1313"/>
                                        </p:tgtEl>
                                      </p:cBhvr>
                                    </p:animEffect>
                                  </p:childTnLst>
                                </p:cTn>
                              </p:par>
                            </p:childTnLst>
                          </p:cTn>
                        </p:par>
                      </p:childTnLst>
                    </p:cTn>
                  </p:par>
                  <p:par>
                    <p:cTn id="2928" nodeType="clickEffect" fill="hold">
                      <p:stCondLst>
                        <p:cond delay="indefinite"/>
                      </p:stCondLst>
                      <p:childTnLst>
                        <p:par>
                          <p:cTn id="2929" nodeType="withEffect" fill="hold">
                            <p:stCondLst>
                              <p:cond delay="0"/>
                            </p:stCondLst>
                            <p:childTnLst>
                              <p:par>
                                <p:cTn id="2930" nodeType="clickEffect" fill="hold" presetClass="entr" presetID="23" presetSubtype="32">
                                  <p:stCondLst>
                                    <p:cond delay="0"/>
                                  </p:stCondLst>
                                  <p:childTnLst>
                                    <p:set>
                                      <p:cBhvr>
                                        <p:cTn id="2931" dur="1" fill="hold">
                                          <p:stCondLst>
                                            <p:cond delay="0"/>
                                          </p:stCondLst>
                                        </p:cTn>
                                        <p:tgtEl>
                                          <p:spTgt spid="1314"/>
                                        </p:tgtEl>
                                        <p:attrNameLst>
                                          <p:attrName>style.visibility</p:attrName>
                                        </p:attrNameLst>
                                      </p:cBhvr>
                                      <p:to>
                                        <p:strVal val="visible"/>
                                      </p:to>
                                    </p:set>
                                    <p:anim calcmode="lin" valueType="num">
                                      <p:cBhvr additive="repl">
                                        <p:cTn id="2932" dur="500" fill="hold"/>
                                        <p:tgtEl>
                                          <p:spTgt spid="1314"/>
                                        </p:tgtEl>
                                        <p:attrNameLst>
                                          <p:attrName>ppt_w</p:attrName>
                                        </p:attrNameLst>
                                      </p:cBhvr>
                                      <p:tavLst>
                                        <p:tav tm="0">
                                          <p:val>
                                            <p:strVal val="4*#ppt_w"/>
                                          </p:val>
                                        </p:tav>
                                        <p:tav tm="100000">
                                          <p:val>
                                            <p:strVal val="#ppt_w"/>
                                          </p:val>
                                        </p:tav>
                                      </p:tavLst>
                                    </p:anim>
                                    <p:anim calcmode="lin" valueType="num">
                                      <p:cBhvr additive="repl">
                                        <p:cTn id="2933" dur="500" fill="hold"/>
                                        <p:tgtEl>
                                          <p:spTgt spid="131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5" name="Text Box 2"/>
          <p:cNvSpPr/>
          <p:nvPr/>
        </p:nvSpPr>
        <p:spPr>
          <a:xfrm>
            <a:off x="1812960" y="662040"/>
            <a:ext cx="838656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tr-TR" sz="2400" spc="-1" strike="noStrike">
                <a:solidFill>
                  <a:srgbClr val="ff0000"/>
                </a:solidFill>
                <a:latin typeface="Arial"/>
              </a:rPr>
              <a:t>İKİ YÖNLÜ KOŞULLU ÖNERME</a:t>
            </a:r>
            <a:endParaRPr b="0" lang="tr-TR" sz="2400" spc="-1" strike="noStrike">
              <a:latin typeface="Arial"/>
            </a:endParaRPr>
          </a:p>
        </p:txBody>
      </p:sp>
      <p:sp>
        <p:nvSpPr>
          <p:cNvPr id="1316" name="Text Box 3"/>
          <p:cNvSpPr/>
          <p:nvPr/>
        </p:nvSpPr>
        <p:spPr>
          <a:xfrm>
            <a:off x="1810440" y="112536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317" name="Text Box 5"/>
          <p:cNvSpPr/>
          <p:nvPr/>
        </p:nvSpPr>
        <p:spPr>
          <a:xfrm>
            <a:off x="1841760" y="1590840"/>
            <a:ext cx="4746960" cy="4255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200" spc="-1" strike="noStrike">
                <a:solidFill>
                  <a:srgbClr val="000000"/>
                </a:solidFill>
                <a:latin typeface="Arial"/>
              </a:rPr>
              <a:t>p : </a:t>
            </a:r>
            <a:r>
              <a:rPr b="0" lang="en-US" sz="2200" spc="-1" strike="noStrike">
                <a:solidFill>
                  <a:srgbClr val="000000"/>
                </a:solidFill>
                <a:latin typeface="Arial"/>
              </a:rPr>
              <a:t>"</a:t>
            </a:r>
            <a:r>
              <a:rPr b="0" lang="tr-TR" sz="2200" spc="-1" strike="noStrike">
                <a:solidFill>
                  <a:srgbClr val="000000"/>
                </a:solidFill>
                <a:latin typeface="Arial"/>
              </a:rPr>
              <a:t> ABC üçgeni eşkenar üçgendir. </a:t>
            </a:r>
            <a:r>
              <a:rPr b="0" lang="en-US" sz="2200" spc="-1" strike="noStrike">
                <a:solidFill>
                  <a:srgbClr val="000000"/>
                </a:solidFill>
                <a:latin typeface="Arial"/>
              </a:rPr>
              <a:t>"</a:t>
            </a:r>
            <a:r>
              <a:rPr b="0" lang="tr-TR" sz="2200" spc="-1" strike="noStrike">
                <a:solidFill>
                  <a:srgbClr val="000000"/>
                </a:solidFill>
                <a:latin typeface="Arial"/>
              </a:rPr>
              <a:t> </a:t>
            </a:r>
            <a:endParaRPr b="0" lang="tr-TR" sz="2200" spc="-1" strike="noStrike">
              <a:latin typeface="Arial"/>
            </a:endParaRPr>
          </a:p>
        </p:txBody>
      </p:sp>
      <p:sp>
        <p:nvSpPr>
          <p:cNvPr id="1318" name="Text Box 6"/>
          <p:cNvSpPr/>
          <p:nvPr/>
        </p:nvSpPr>
        <p:spPr>
          <a:xfrm>
            <a:off x="1840320" y="2057400"/>
            <a:ext cx="4841640" cy="4255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200" spc="-1" strike="noStrike">
                <a:solidFill>
                  <a:srgbClr val="000000"/>
                </a:solidFill>
                <a:latin typeface="Arial"/>
              </a:rPr>
              <a:t>q : </a:t>
            </a:r>
            <a:r>
              <a:rPr b="0" lang="en-US" sz="2200" spc="-1" strike="noStrike">
                <a:solidFill>
                  <a:srgbClr val="000000"/>
                </a:solidFill>
                <a:latin typeface="Arial"/>
              </a:rPr>
              <a:t>"</a:t>
            </a:r>
            <a:r>
              <a:rPr b="0" lang="tr-TR" sz="2200" spc="-1" strike="noStrike">
                <a:solidFill>
                  <a:srgbClr val="000000"/>
                </a:solidFill>
                <a:latin typeface="Arial"/>
              </a:rPr>
              <a:t> ABC üçgeninin iç açıları eşittir.. </a:t>
            </a:r>
            <a:r>
              <a:rPr b="0" lang="en-US" sz="2200" spc="-1" strike="noStrike">
                <a:solidFill>
                  <a:srgbClr val="000000"/>
                </a:solidFill>
                <a:latin typeface="Arial"/>
              </a:rPr>
              <a:t>"</a:t>
            </a:r>
            <a:r>
              <a:rPr b="0" lang="tr-TR" sz="2200" spc="-1" strike="noStrike">
                <a:solidFill>
                  <a:srgbClr val="000000"/>
                </a:solidFill>
                <a:latin typeface="Arial"/>
              </a:rPr>
              <a:t> </a:t>
            </a:r>
            <a:endParaRPr b="0" lang="tr-TR" sz="2200" spc="-1" strike="noStrike">
              <a:latin typeface="Arial"/>
            </a:endParaRPr>
          </a:p>
        </p:txBody>
      </p:sp>
      <p:sp>
        <p:nvSpPr>
          <p:cNvPr id="1319" name="Text Box 24"/>
          <p:cNvSpPr/>
          <p:nvPr/>
        </p:nvSpPr>
        <p:spPr>
          <a:xfrm>
            <a:off x="1822320" y="2755800"/>
            <a:ext cx="8521200" cy="425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200" spc="-1" strike="noStrike">
                <a:solidFill>
                  <a:srgbClr val="000000"/>
                </a:solidFill>
                <a:latin typeface="Arial"/>
              </a:rPr>
              <a:t>p </a:t>
            </a:r>
            <a:r>
              <a:rPr b="0" lang="tr-TR" sz="2200" spc="-1" strike="noStrike">
                <a:solidFill>
                  <a:srgbClr val="000000"/>
                </a:solidFill>
                <a:latin typeface="Symbol"/>
              </a:rPr>
              <a:t></a:t>
            </a:r>
            <a:r>
              <a:rPr b="0" lang="tr-TR" sz="2200" spc="-1" strike="noStrike">
                <a:solidFill>
                  <a:srgbClr val="000000"/>
                </a:solidFill>
                <a:latin typeface="Arial"/>
              </a:rPr>
              <a:t> q :</a:t>
            </a:r>
            <a:r>
              <a:rPr b="0" lang="tr-TR" sz="2000" spc="-1" strike="noStrike">
                <a:solidFill>
                  <a:srgbClr val="000000"/>
                </a:solidFill>
                <a:latin typeface="Arial"/>
              </a:rPr>
              <a:t> </a:t>
            </a:r>
            <a:r>
              <a:rPr b="0" lang="en-US" sz="2000" spc="-1" strike="noStrike">
                <a:solidFill>
                  <a:srgbClr val="000000"/>
                </a:solidFill>
                <a:latin typeface="Arial"/>
              </a:rPr>
              <a:t>"</a:t>
            </a:r>
            <a:r>
              <a:rPr b="0" lang="tr-TR" sz="2000" spc="-1" strike="noStrike">
                <a:solidFill>
                  <a:srgbClr val="000000"/>
                </a:solidFill>
                <a:latin typeface="Arial"/>
              </a:rPr>
              <a:t> ABC üçgeni eşkenar üçgen </a:t>
            </a:r>
            <a:r>
              <a:rPr b="1" lang="tr-TR" sz="2000" spc="-1" strike="noStrike">
                <a:solidFill>
                  <a:srgbClr val="000000"/>
                </a:solidFill>
                <a:latin typeface="Arial"/>
              </a:rPr>
              <a:t>ise</a:t>
            </a:r>
            <a:r>
              <a:rPr b="0" lang="tr-TR" sz="2000" spc="-1" strike="noStrike">
                <a:solidFill>
                  <a:srgbClr val="000000"/>
                </a:solidFill>
                <a:latin typeface="Arial"/>
              </a:rPr>
              <a:t> ABC üçgeninin iç açıları eştir.</a:t>
            </a:r>
            <a:r>
              <a:rPr b="0" lang="en-US" sz="2000" spc="-1" strike="noStrike">
                <a:solidFill>
                  <a:srgbClr val="000000"/>
                </a:solidFill>
                <a:latin typeface="Arial"/>
              </a:rPr>
              <a:t>"</a:t>
            </a:r>
            <a:r>
              <a:rPr b="0" lang="tr-TR" sz="2000" spc="-1" strike="noStrike">
                <a:solidFill>
                  <a:srgbClr val="000000"/>
                </a:solidFill>
                <a:latin typeface="Arial"/>
              </a:rPr>
              <a:t> </a:t>
            </a:r>
            <a:endParaRPr b="0" lang="tr-TR" sz="2000" spc="-1" strike="noStrike">
              <a:latin typeface="Arial"/>
            </a:endParaRPr>
          </a:p>
        </p:txBody>
      </p:sp>
      <p:sp>
        <p:nvSpPr>
          <p:cNvPr id="1320" name="Text Box 25"/>
          <p:cNvSpPr/>
          <p:nvPr/>
        </p:nvSpPr>
        <p:spPr>
          <a:xfrm>
            <a:off x="1822320" y="3230640"/>
            <a:ext cx="8521200" cy="4255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200" spc="-1" strike="noStrike">
                <a:solidFill>
                  <a:srgbClr val="000000"/>
                </a:solidFill>
                <a:latin typeface="Arial"/>
              </a:rPr>
              <a:t>q </a:t>
            </a:r>
            <a:r>
              <a:rPr b="0" lang="tr-TR" sz="2200" spc="-1" strike="noStrike">
                <a:solidFill>
                  <a:srgbClr val="000000"/>
                </a:solidFill>
                <a:latin typeface="Symbol"/>
              </a:rPr>
              <a:t></a:t>
            </a:r>
            <a:r>
              <a:rPr b="0" lang="tr-TR" sz="2200" spc="-1" strike="noStrike">
                <a:solidFill>
                  <a:srgbClr val="000000"/>
                </a:solidFill>
                <a:latin typeface="Arial"/>
              </a:rPr>
              <a:t> p :</a:t>
            </a:r>
            <a:r>
              <a:rPr b="0" lang="tr-TR" sz="2000" spc="-1" strike="noStrike">
                <a:solidFill>
                  <a:srgbClr val="000000"/>
                </a:solidFill>
                <a:latin typeface="Arial"/>
              </a:rPr>
              <a:t> </a:t>
            </a:r>
            <a:r>
              <a:rPr b="0" lang="en-US" sz="2000" spc="-1" strike="noStrike">
                <a:solidFill>
                  <a:srgbClr val="000000"/>
                </a:solidFill>
                <a:latin typeface="Arial"/>
              </a:rPr>
              <a:t>"</a:t>
            </a:r>
            <a:r>
              <a:rPr b="0" lang="tr-TR" sz="2000" spc="-1" strike="noStrike">
                <a:solidFill>
                  <a:srgbClr val="000000"/>
                </a:solidFill>
                <a:latin typeface="Arial"/>
              </a:rPr>
              <a:t> ABC üçgeninin iç açıları eş ise ABC üçgeni eşkenar üçgendir.</a:t>
            </a:r>
            <a:r>
              <a:rPr b="0" lang="en-US" sz="2000" spc="-1" strike="noStrike">
                <a:solidFill>
                  <a:srgbClr val="000000"/>
                </a:solidFill>
                <a:latin typeface="Arial"/>
              </a:rPr>
              <a:t>"</a:t>
            </a:r>
            <a:r>
              <a:rPr b="0" lang="tr-TR" sz="2000" spc="-1" strike="noStrike">
                <a:solidFill>
                  <a:srgbClr val="000000"/>
                </a:solidFill>
                <a:latin typeface="Arial"/>
              </a:rPr>
              <a:t> </a:t>
            </a:r>
            <a:endParaRPr b="0" lang="tr-TR" sz="2000" spc="-1" strike="noStrike">
              <a:latin typeface="Arial"/>
            </a:endParaRPr>
          </a:p>
        </p:txBody>
      </p:sp>
      <p:sp>
        <p:nvSpPr>
          <p:cNvPr id="1321" name="Text Box 33"/>
          <p:cNvSpPr/>
          <p:nvPr/>
        </p:nvSpPr>
        <p:spPr>
          <a:xfrm>
            <a:off x="1835280" y="3865680"/>
            <a:ext cx="8521200" cy="1095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200" spc="-1" strike="noStrike">
                <a:solidFill>
                  <a:srgbClr val="0000ff"/>
                </a:solidFill>
                <a:latin typeface="Arial"/>
              </a:rPr>
              <a:t>p </a:t>
            </a:r>
            <a:r>
              <a:rPr b="0" lang="tr-TR" sz="2200" spc="-1" strike="noStrike">
                <a:solidFill>
                  <a:srgbClr val="0000ff"/>
                </a:solidFill>
                <a:latin typeface="Symbol"/>
              </a:rPr>
              <a:t></a:t>
            </a:r>
            <a:r>
              <a:rPr b="0" lang="tr-TR" sz="2200" spc="-1" strike="noStrike">
                <a:solidFill>
                  <a:srgbClr val="0000ff"/>
                </a:solidFill>
                <a:latin typeface="Arial"/>
              </a:rPr>
              <a:t> q önermesi ile q </a:t>
            </a:r>
            <a:r>
              <a:rPr b="0" lang="tr-TR" sz="2200" spc="-1" strike="noStrike">
                <a:solidFill>
                  <a:srgbClr val="0000ff"/>
                </a:solidFill>
                <a:latin typeface="Symbol"/>
              </a:rPr>
              <a:t></a:t>
            </a:r>
            <a:r>
              <a:rPr b="0" lang="tr-TR" sz="2200" spc="-1" strike="noStrike">
                <a:solidFill>
                  <a:srgbClr val="0000ff"/>
                </a:solidFill>
                <a:latin typeface="Arial"/>
              </a:rPr>
              <a:t>p karşıt önermesinin ve (</a:t>
            </a:r>
            <a:r>
              <a:rPr b="1" lang="tr-TR" sz="2200" spc="-1" strike="noStrike">
                <a:solidFill>
                  <a:srgbClr val="0000ff"/>
                </a:solidFill>
                <a:latin typeface="Symbol"/>
              </a:rPr>
              <a:t></a:t>
            </a:r>
            <a:r>
              <a:rPr b="0" lang="tr-TR" sz="2200" spc="-1" strike="noStrike">
                <a:solidFill>
                  <a:srgbClr val="0000ff"/>
                </a:solidFill>
                <a:latin typeface="Arial"/>
              </a:rPr>
              <a:t>) bağlacı ile bağlanmasıyla elde edilen bileşik önerme, p </a:t>
            </a:r>
            <a:r>
              <a:rPr b="0" lang="tr-TR" sz="2200" spc="-1" strike="noStrike">
                <a:solidFill>
                  <a:srgbClr val="0000ff"/>
                </a:solidFill>
                <a:latin typeface="Symbol"/>
              </a:rPr>
              <a:t></a:t>
            </a:r>
            <a:r>
              <a:rPr b="0" lang="tr-TR" sz="2200" spc="-1" strike="noStrike">
                <a:solidFill>
                  <a:srgbClr val="0000ff"/>
                </a:solidFill>
                <a:latin typeface="Arial"/>
              </a:rPr>
              <a:t> q  iki yönlü koşullu önermesi biçimde ifade edilir.</a:t>
            </a:r>
            <a:endParaRPr b="0" lang="tr-TR" sz="2200" spc="-1" strike="noStrike">
              <a:latin typeface="Arial"/>
            </a:endParaRPr>
          </a:p>
        </p:txBody>
      </p:sp>
      <p:sp>
        <p:nvSpPr>
          <p:cNvPr id="1322" name="Rectangle 34"/>
          <p:cNvSpPr/>
          <p:nvPr/>
        </p:nvSpPr>
        <p:spPr>
          <a:xfrm>
            <a:off x="1830240" y="5198040"/>
            <a:ext cx="8442000" cy="365040"/>
          </a:xfrm>
          <a:prstGeom prst="rect">
            <a:avLst/>
          </a:prstGeom>
          <a:noFill/>
          <a:ln w="0">
            <a:noFill/>
          </a:ln>
        </p:spPr>
        <p:style>
          <a:lnRef idx="0"/>
          <a:fillRef idx="0"/>
          <a:effectRef idx="0"/>
          <a:fontRef idx="minor"/>
        </p:style>
        <p:txBody>
          <a:bodyPr lIns="90000" rIns="90000" tIns="45000" bIns="45000" anchor="ctr">
            <a:spAutoFit/>
          </a:bodyPr>
          <a:p>
            <a:pPr>
              <a:lnSpc>
                <a:spcPct val="100000"/>
              </a:lnSpc>
              <a:tabLst>
                <a:tab algn="r" pos="571680"/>
              </a:tabLst>
            </a:pPr>
            <a:r>
              <a:rPr b="1" lang="tr-TR" sz="1700" spc="-1" strike="noStrike" u="sng">
                <a:solidFill>
                  <a:srgbClr val="ff0000"/>
                </a:solidFill>
                <a:uFillTx/>
                <a:latin typeface="Arial"/>
              </a:rPr>
              <a:t>ABC üçgeni eşkenar üçgendir</a:t>
            </a:r>
            <a:r>
              <a:rPr b="1" lang="tr-TR" sz="1800" spc="-1" strike="noStrike" u="sng">
                <a:solidFill>
                  <a:srgbClr val="ff0000"/>
                </a:solidFill>
                <a:uFillTx/>
                <a:latin typeface="Arial"/>
              </a:rPr>
              <a:t> </a:t>
            </a:r>
            <a:r>
              <a:rPr b="1" lang="tr-TR" sz="1800" spc="-1" strike="noStrike">
                <a:solidFill>
                  <a:srgbClr val="ff0000"/>
                </a:solidFill>
                <a:latin typeface="Arial"/>
              </a:rPr>
              <a:t> ancak ve ancak  </a:t>
            </a:r>
            <a:r>
              <a:rPr b="1" lang="tr-TR" sz="1700" spc="-1" strike="noStrike" u="sng">
                <a:solidFill>
                  <a:srgbClr val="ff0000"/>
                </a:solidFill>
                <a:uFillTx/>
                <a:latin typeface="Arial"/>
              </a:rPr>
              <a:t>ABC üçgeninin iç açıları eş ise</a:t>
            </a:r>
            <a:r>
              <a:rPr b="1" lang="tr-TR" sz="1700" spc="-1" strike="noStrike">
                <a:solidFill>
                  <a:srgbClr val="ff0000"/>
                </a:solidFill>
                <a:latin typeface="Arial"/>
              </a:rPr>
              <a:t>.</a:t>
            </a:r>
            <a:endParaRPr b="0" lang="tr-TR" sz="1700" spc="-1" strike="noStrike">
              <a:latin typeface="Arial"/>
            </a:endParaRPr>
          </a:p>
        </p:txBody>
      </p:sp>
      <p:sp>
        <p:nvSpPr>
          <p:cNvPr id="1323" name="Text Box 35"/>
          <p:cNvSpPr/>
          <p:nvPr/>
        </p:nvSpPr>
        <p:spPr>
          <a:xfrm>
            <a:off x="3217320" y="5616720"/>
            <a:ext cx="36684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00ff"/>
                </a:solidFill>
                <a:latin typeface="Arial"/>
              </a:rPr>
              <a:t>p</a:t>
            </a:r>
            <a:endParaRPr b="0" lang="tr-TR" sz="2400" spc="-1" strike="noStrike">
              <a:latin typeface="Arial"/>
            </a:endParaRPr>
          </a:p>
        </p:txBody>
      </p:sp>
      <p:sp>
        <p:nvSpPr>
          <p:cNvPr id="1324" name="Text Box 36"/>
          <p:cNvSpPr/>
          <p:nvPr/>
        </p:nvSpPr>
        <p:spPr>
          <a:xfrm>
            <a:off x="5871960" y="5610240"/>
            <a:ext cx="49824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00ff"/>
                </a:solidFill>
                <a:latin typeface="Symbol"/>
              </a:rPr>
              <a:t></a:t>
            </a:r>
            <a:endParaRPr b="0" lang="tr-TR" sz="2400" spc="-1" strike="noStrike">
              <a:latin typeface="Arial"/>
            </a:endParaRPr>
          </a:p>
        </p:txBody>
      </p:sp>
      <p:sp>
        <p:nvSpPr>
          <p:cNvPr id="1325" name="Text Box 37"/>
          <p:cNvSpPr/>
          <p:nvPr/>
        </p:nvSpPr>
        <p:spPr>
          <a:xfrm>
            <a:off x="8535600" y="5622840"/>
            <a:ext cx="36684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00ff"/>
                </a:solidFill>
                <a:latin typeface="Arial"/>
              </a:rPr>
              <a:t>q</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2934" dur="indefinite" restart="never" nodeType="tmRoot">
          <p:childTnLst>
            <p:seq>
              <p:cTn id="2935" dur="indefinite" nodeType="mainSeq">
                <p:childTnLst>
                  <p:par>
                    <p:cTn id="2936" nodeType="clickEffect" fill="hold">
                      <p:stCondLst>
                        <p:cond delay="indefinite"/>
                      </p:stCondLst>
                      <p:childTnLst>
                        <p:par>
                          <p:cTn id="2937" nodeType="withEffect" fill="hold">
                            <p:stCondLst>
                              <p:cond delay="0"/>
                            </p:stCondLst>
                            <p:childTnLst>
                              <p:par>
                                <p:cTn id="2938" nodeType="clickEffect" fill="hold" presetClass="entr" presetID="23" presetSubtype="16">
                                  <p:stCondLst>
                                    <p:cond delay="0"/>
                                  </p:stCondLst>
                                  <p:childTnLst>
                                    <p:set>
                                      <p:cBhvr>
                                        <p:cTn id="2939" dur="1" fill="hold">
                                          <p:stCondLst>
                                            <p:cond delay="0"/>
                                          </p:stCondLst>
                                        </p:cTn>
                                        <p:tgtEl>
                                          <p:spTgt spid="1315"/>
                                        </p:tgtEl>
                                        <p:attrNameLst>
                                          <p:attrName>style.visibility</p:attrName>
                                        </p:attrNameLst>
                                      </p:cBhvr>
                                      <p:to>
                                        <p:strVal val="visible"/>
                                      </p:to>
                                    </p:set>
                                    <p:anim calcmode="lin" valueType="num">
                                      <p:cBhvr additive="repl">
                                        <p:cTn id="2940" dur="500" fill="hold"/>
                                        <p:tgtEl>
                                          <p:spTgt spid="1315"/>
                                        </p:tgtEl>
                                        <p:attrNameLst>
                                          <p:attrName>ppt_w</p:attrName>
                                        </p:attrNameLst>
                                      </p:cBhvr>
                                      <p:tavLst>
                                        <p:tav tm="0">
                                          <p:val>
                                            <p:fltVal val="0"/>
                                          </p:val>
                                        </p:tav>
                                        <p:tav tm="100000">
                                          <p:val>
                                            <p:strVal val="#ppt_w"/>
                                          </p:val>
                                        </p:tav>
                                      </p:tavLst>
                                    </p:anim>
                                    <p:anim calcmode="lin" valueType="num">
                                      <p:cBhvr additive="repl">
                                        <p:cTn id="2941" dur="500" fill="hold"/>
                                        <p:tgtEl>
                                          <p:spTgt spid="1315"/>
                                        </p:tgtEl>
                                        <p:attrNameLst>
                                          <p:attrName>ppt_h</p:attrName>
                                        </p:attrNameLst>
                                      </p:cBhvr>
                                      <p:tavLst>
                                        <p:tav tm="0">
                                          <p:val>
                                            <p:fltVal val="0"/>
                                          </p:val>
                                        </p:tav>
                                        <p:tav tm="100000">
                                          <p:val>
                                            <p:strVal val="#ppt_h"/>
                                          </p:val>
                                        </p:tav>
                                      </p:tavLst>
                                    </p:anim>
                                  </p:childTnLst>
                                </p:cTn>
                              </p:par>
                            </p:childTnLst>
                          </p:cTn>
                        </p:par>
                      </p:childTnLst>
                    </p:cTn>
                  </p:par>
                  <p:par>
                    <p:cTn id="2942" nodeType="clickEffect" fill="hold">
                      <p:stCondLst>
                        <p:cond delay="indefinite"/>
                      </p:stCondLst>
                      <p:childTnLst>
                        <p:par>
                          <p:cTn id="2943" nodeType="withEffect" fill="hold">
                            <p:stCondLst>
                              <p:cond delay="0"/>
                            </p:stCondLst>
                            <p:childTnLst>
                              <p:par>
                                <p:cTn id="2944" nodeType="clickEffect" fill="hold" presetClass="entr" presetID="23" presetSubtype="16">
                                  <p:stCondLst>
                                    <p:cond delay="0"/>
                                  </p:stCondLst>
                                  <p:childTnLst>
                                    <p:set>
                                      <p:cBhvr>
                                        <p:cTn id="2945" dur="1" fill="hold">
                                          <p:stCondLst>
                                            <p:cond delay="0"/>
                                          </p:stCondLst>
                                        </p:cTn>
                                        <p:tgtEl>
                                          <p:spTgt spid="1316"/>
                                        </p:tgtEl>
                                        <p:attrNameLst>
                                          <p:attrName>style.visibility</p:attrName>
                                        </p:attrNameLst>
                                      </p:cBhvr>
                                      <p:to>
                                        <p:strVal val="visible"/>
                                      </p:to>
                                    </p:set>
                                    <p:anim calcmode="lin" valueType="num">
                                      <p:cBhvr additive="repl">
                                        <p:cTn id="2946" dur="500" fill="hold"/>
                                        <p:tgtEl>
                                          <p:spTgt spid="1316"/>
                                        </p:tgtEl>
                                        <p:attrNameLst>
                                          <p:attrName>ppt_w</p:attrName>
                                        </p:attrNameLst>
                                      </p:cBhvr>
                                      <p:tavLst>
                                        <p:tav tm="0">
                                          <p:val>
                                            <p:fltVal val="0"/>
                                          </p:val>
                                        </p:tav>
                                        <p:tav tm="100000">
                                          <p:val>
                                            <p:strVal val="#ppt_w"/>
                                          </p:val>
                                        </p:tav>
                                      </p:tavLst>
                                    </p:anim>
                                    <p:anim calcmode="lin" valueType="num">
                                      <p:cBhvr additive="repl">
                                        <p:cTn id="2947" dur="500" fill="hold"/>
                                        <p:tgtEl>
                                          <p:spTgt spid="1316"/>
                                        </p:tgtEl>
                                        <p:attrNameLst>
                                          <p:attrName>ppt_h</p:attrName>
                                        </p:attrNameLst>
                                      </p:cBhvr>
                                      <p:tavLst>
                                        <p:tav tm="0">
                                          <p:val>
                                            <p:fltVal val="0"/>
                                          </p:val>
                                        </p:tav>
                                        <p:tav tm="100000">
                                          <p:val>
                                            <p:strVal val="#ppt_h"/>
                                          </p:val>
                                        </p:tav>
                                      </p:tavLst>
                                    </p:anim>
                                  </p:childTnLst>
                                </p:cTn>
                              </p:par>
                            </p:childTnLst>
                          </p:cTn>
                        </p:par>
                      </p:childTnLst>
                    </p:cTn>
                  </p:par>
                  <p:par>
                    <p:cTn id="2948" nodeType="clickEffect" fill="hold">
                      <p:stCondLst>
                        <p:cond delay="indefinite"/>
                      </p:stCondLst>
                      <p:childTnLst>
                        <p:par>
                          <p:cTn id="2949" nodeType="withEffect" fill="hold">
                            <p:stCondLst>
                              <p:cond delay="0"/>
                            </p:stCondLst>
                            <p:childTnLst>
                              <p:par>
                                <p:cTn id="2950" nodeType="clickEffect" fill="hold" presetClass="entr" presetID="18" presetSubtype="3">
                                  <p:stCondLst>
                                    <p:cond delay="0"/>
                                  </p:stCondLst>
                                  <p:childTnLst>
                                    <p:set>
                                      <p:cBhvr>
                                        <p:cTn id="2951" dur="1" fill="hold">
                                          <p:stCondLst>
                                            <p:cond delay="0"/>
                                          </p:stCondLst>
                                        </p:cTn>
                                        <p:tgtEl>
                                          <p:spTgt spid="1317"/>
                                        </p:tgtEl>
                                        <p:attrNameLst>
                                          <p:attrName>style.visibility</p:attrName>
                                        </p:attrNameLst>
                                      </p:cBhvr>
                                      <p:to>
                                        <p:strVal val="visible"/>
                                      </p:to>
                                    </p:set>
                                    <p:animEffect filter="strips(upRight)" transition="in">
                                      <p:cBhvr additive="repl">
                                        <p:cTn id="2952" dur="1000"/>
                                        <p:tgtEl>
                                          <p:spTgt spid="1317"/>
                                        </p:tgtEl>
                                      </p:cBhvr>
                                    </p:animEffect>
                                  </p:childTnLst>
                                </p:cTn>
                              </p:par>
                            </p:childTnLst>
                          </p:cTn>
                        </p:par>
                      </p:childTnLst>
                    </p:cTn>
                  </p:par>
                  <p:par>
                    <p:cTn id="2953" nodeType="clickEffect" fill="hold">
                      <p:stCondLst>
                        <p:cond delay="indefinite"/>
                      </p:stCondLst>
                      <p:childTnLst>
                        <p:par>
                          <p:cTn id="2954" nodeType="withEffect" fill="hold">
                            <p:stCondLst>
                              <p:cond delay="0"/>
                            </p:stCondLst>
                            <p:childTnLst>
                              <p:par>
                                <p:cTn id="2955" nodeType="clickEffect" fill="hold" presetClass="entr" presetID="18" presetSubtype="3">
                                  <p:stCondLst>
                                    <p:cond delay="0"/>
                                  </p:stCondLst>
                                  <p:childTnLst>
                                    <p:set>
                                      <p:cBhvr>
                                        <p:cTn id="2956" dur="1" fill="hold">
                                          <p:stCondLst>
                                            <p:cond delay="0"/>
                                          </p:stCondLst>
                                        </p:cTn>
                                        <p:tgtEl>
                                          <p:spTgt spid="1318"/>
                                        </p:tgtEl>
                                        <p:attrNameLst>
                                          <p:attrName>style.visibility</p:attrName>
                                        </p:attrNameLst>
                                      </p:cBhvr>
                                      <p:to>
                                        <p:strVal val="visible"/>
                                      </p:to>
                                    </p:set>
                                    <p:animEffect filter="strips(upRight)" transition="in">
                                      <p:cBhvr additive="repl">
                                        <p:cTn id="2957" dur="1000"/>
                                        <p:tgtEl>
                                          <p:spTgt spid="1318"/>
                                        </p:tgtEl>
                                      </p:cBhvr>
                                    </p:animEffect>
                                  </p:childTnLst>
                                </p:cTn>
                              </p:par>
                            </p:childTnLst>
                          </p:cTn>
                        </p:par>
                      </p:childTnLst>
                    </p:cTn>
                  </p:par>
                  <p:par>
                    <p:cTn id="2958" nodeType="clickEffect" fill="hold">
                      <p:stCondLst>
                        <p:cond delay="indefinite"/>
                      </p:stCondLst>
                      <p:childTnLst>
                        <p:par>
                          <p:cTn id="2959" nodeType="withEffect" fill="hold">
                            <p:stCondLst>
                              <p:cond delay="0"/>
                            </p:stCondLst>
                            <p:childTnLst>
                              <p:par>
                                <p:cTn id="2960" nodeType="clickEffect" fill="hold" presetClass="entr" presetID="18" presetSubtype="3">
                                  <p:stCondLst>
                                    <p:cond delay="0"/>
                                  </p:stCondLst>
                                  <p:childTnLst>
                                    <p:set>
                                      <p:cBhvr>
                                        <p:cTn id="2961" dur="1" fill="hold">
                                          <p:stCondLst>
                                            <p:cond delay="0"/>
                                          </p:stCondLst>
                                        </p:cTn>
                                        <p:tgtEl>
                                          <p:spTgt spid="1319"/>
                                        </p:tgtEl>
                                        <p:attrNameLst>
                                          <p:attrName>style.visibility</p:attrName>
                                        </p:attrNameLst>
                                      </p:cBhvr>
                                      <p:to>
                                        <p:strVal val="visible"/>
                                      </p:to>
                                    </p:set>
                                    <p:animEffect filter="strips(upRight)" transition="in">
                                      <p:cBhvr additive="repl">
                                        <p:cTn id="2962" dur="1000"/>
                                        <p:tgtEl>
                                          <p:spTgt spid="1319"/>
                                        </p:tgtEl>
                                      </p:cBhvr>
                                    </p:animEffect>
                                  </p:childTnLst>
                                </p:cTn>
                              </p:par>
                            </p:childTnLst>
                          </p:cTn>
                        </p:par>
                      </p:childTnLst>
                    </p:cTn>
                  </p:par>
                  <p:par>
                    <p:cTn id="2963" nodeType="clickEffect" fill="hold">
                      <p:stCondLst>
                        <p:cond delay="indefinite"/>
                      </p:stCondLst>
                      <p:childTnLst>
                        <p:par>
                          <p:cTn id="2964" nodeType="withEffect" fill="hold">
                            <p:stCondLst>
                              <p:cond delay="0"/>
                            </p:stCondLst>
                            <p:childTnLst>
                              <p:par>
                                <p:cTn id="2965" nodeType="clickEffect" fill="hold" presetClass="entr" presetID="18" presetSubtype="3">
                                  <p:stCondLst>
                                    <p:cond delay="0"/>
                                  </p:stCondLst>
                                  <p:childTnLst>
                                    <p:set>
                                      <p:cBhvr>
                                        <p:cTn id="2966" dur="1" fill="hold">
                                          <p:stCondLst>
                                            <p:cond delay="0"/>
                                          </p:stCondLst>
                                        </p:cTn>
                                        <p:tgtEl>
                                          <p:spTgt spid="1320"/>
                                        </p:tgtEl>
                                        <p:attrNameLst>
                                          <p:attrName>style.visibility</p:attrName>
                                        </p:attrNameLst>
                                      </p:cBhvr>
                                      <p:to>
                                        <p:strVal val="visible"/>
                                      </p:to>
                                    </p:set>
                                    <p:animEffect filter="strips(upRight)" transition="in">
                                      <p:cBhvr additive="repl">
                                        <p:cTn id="2967" dur="1000"/>
                                        <p:tgtEl>
                                          <p:spTgt spid="1320"/>
                                        </p:tgtEl>
                                      </p:cBhvr>
                                    </p:animEffect>
                                  </p:childTnLst>
                                </p:cTn>
                              </p:par>
                            </p:childTnLst>
                          </p:cTn>
                        </p:par>
                      </p:childTnLst>
                    </p:cTn>
                  </p:par>
                  <p:par>
                    <p:cTn id="2968" nodeType="clickEffect" fill="hold">
                      <p:stCondLst>
                        <p:cond delay="indefinite"/>
                      </p:stCondLst>
                      <p:childTnLst>
                        <p:par>
                          <p:cTn id="2969" nodeType="withEffect" fill="hold">
                            <p:stCondLst>
                              <p:cond delay="0"/>
                            </p:stCondLst>
                            <p:childTnLst>
                              <p:par>
                                <p:cTn id="2970" nodeType="clickEffect" fill="hold" presetClass="entr" presetID="18" presetSubtype="3">
                                  <p:stCondLst>
                                    <p:cond delay="0"/>
                                  </p:stCondLst>
                                  <p:childTnLst>
                                    <p:set>
                                      <p:cBhvr>
                                        <p:cTn id="2971" dur="1" fill="hold">
                                          <p:stCondLst>
                                            <p:cond delay="0"/>
                                          </p:stCondLst>
                                        </p:cTn>
                                        <p:tgtEl>
                                          <p:spTgt spid="1321"/>
                                        </p:tgtEl>
                                        <p:attrNameLst>
                                          <p:attrName>style.visibility</p:attrName>
                                        </p:attrNameLst>
                                      </p:cBhvr>
                                      <p:to>
                                        <p:strVal val="visible"/>
                                      </p:to>
                                    </p:set>
                                    <p:animEffect filter="strips(upRight)" transition="in">
                                      <p:cBhvr additive="repl">
                                        <p:cTn id="2972" dur="1000"/>
                                        <p:tgtEl>
                                          <p:spTgt spid="1321"/>
                                        </p:tgtEl>
                                      </p:cBhvr>
                                    </p:animEffect>
                                  </p:childTnLst>
                                </p:cTn>
                              </p:par>
                            </p:childTnLst>
                          </p:cTn>
                        </p:par>
                      </p:childTnLst>
                    </p:cTn>
                  </p:par>
                  <p:par>
                    <p:cTn id="2973" nodeType="clickEffect" fill="hold">
                      <p:stCondLst>
                        <p:cond delay="indefinite"/>
                      </p:stCondLst>
                      <p:childTnLst>
                        <p:par>
                          <p:cTn id="2974" nodeType="withEffect" fill="hold">
                            <p:stCondLst>
                              <p:cond delay="0"/>
                            </p:stCondLst>
                            <p:childTnLst>
                              <p:par>
                                <p:cTn id="2975" nodeType="clickEffect" fill="hold" presetClass="entr" presetID="23" presetSubtype="16" repeatCount="3000">
                                  <p:stCondLst>
                                    <p:cond delay="0"/>
                                  </p:stCondLst>
                                  <p:childTnLst>
                                    <p:set>
                                      <p:cBhvr>
                                        <p:cTn id="2976" dur="1" fill="hold">
                                          <p:stCondLst>
                                            <p:cond delay="0"/>
                                          </p:stCondLst>
                                        </p:cTn>
                                        <p:tgtEl>
                                          <p:spTgt spid="1322"/>
                                        </p:tgtEl>
                                        <p:attrNameLst>
                                          <p:attrName>style.visibility</p:attrName>
                                        </p:attrNameLst>
                                      </p:cBhvr>
                                      <p:to>
                                        <p:strVal val="visible"/>
                                      </p:to>
                                    </p:set>
                                    <p:anim calcmode="lin" valueType="num">
                                      <p:cBhvr additive="repl">
                                        <p:cTn id="2977" dur="1000" fill="hold"/>
                                        <p:tgtEl>
                                          <p:spTgt spid="1322"/>
                                        </p:tgtEl>
                                        <p:attrNameLst>
                                          <p:attrName>ppt_w</p:attrName>
                                        </p:attrNameLst>
                                      </p:cBhvr>
                                      <p:tavLst>
                                        <p:tav tm="0">
                                          <p:val>
                                            <p:fltVal val="0"/>
                                          </p:val>
                                        </p:tav>
                                        <p:tav tm="100000">
                                          <p:val>
                                            <p:strVal val="#ppt_w"/>
                                          </p:val>
                                        </p:tav>
                                      </p:tavLst>
                                    </p:anim>
                                    <p:anim calcmode="lin" valueType="num">
                                      <p:cBhvr additive="repl">
                                        <p:cTn id="2978" dur="1000" fill="hold"/>
                                        <p:tgtEl>
                                          <p:spTgt spid="1322"/>
                                        </p:tgtEl>
                                        <p:attrNameLst>
                                          <p:attrName>ppt_h</p:attrName>
                                        </p:attrNameLst>
                                      </p:cBhvr>
                                      <p:tavLst>
                                        <p:tav tm="0">
                                          <p:val>
                                            <p:fltVal val="0"/>
                                          </p:val>
                                        </p:tav>
                                        <p:tav tm="100000">
                                          <p:val>
                                            <p:strVal val="#ppt_h"/>
                                          </p:val>
                                        </p:tav>
                                      </p:tavLst>
                                    </p:anim>
                                    <p:animClr clrSpc="rgb">
                                      <p:cBhvr>
                                        <p:cTn id="2979" dur="1" fill="hold"/>
                                        <p:tgtEl>
                                          <p:spTgt spid="1322"/>
                                        </p:tgtEl>
                                        <p:attrNameLst>
                                          <p:attrName>ppt_c</p:attrName>
                                        </p:attrNameLst>
                                      </p:cBhvr>
                                      <p:to>
                                        <a:srgbClr val="008000"/>
                                      </p:to>
                                    </p:animClr>
                                  </p:childTnLst>
                                </p:cTn>
                              </p:par>
                            </p:childTnLst>
                          </p:cTn>
                        </p:par>
                      </p:childTnLst>
                    </p:cTn>
                  </p:par>
                  <p:par>
                    <p:cTn id="2980" nodeType="clickEffect" fill="hold">
                      <p:stCondLst>
                        <p:cond delay="indefinite"/>
                      </p:stCondLst>
                      <p:childTnLst>
                        <p:par>
                          <p:cTn id="2981" nodeType="withEffect" fill="hold">
                            <p:stCondLst>
                              <p:cond delay="0"/>
                            </p:stCondLst>
                            <p:childTnLst>
                              <p:par>
                                <p:cTn id="2982" nodeType="clickEffect" fill="hold" presetClass="entr" presetID="23" presetSubtype="32">
                                  <p:stCondLst>
                                    <p:cond delay="0"/>
                                  </p:stCondLst>
                                  <p:childTnLst>
                                    <p:set>
                                      <p:cBhvr>
                                        <p:cTn id="2983" dur="1" fill="hold">
                                          <p:stCondLst>
                                            <p:cond delay="0"/>
                                          </p:stCondLst>
                                        </p:cTn>
                                        <p:tgtEl>
                                          <p:spTgt spid="1323"/>
                                        </p:tgtEl>
                                        <p:attrNameLst>
                                          <p:attrName>style.visibility</p:attrName>
                                        </p:attrNameLst>
                                      </p:cBhvr>
                                      <p:to>
                                        <p:strVal val="visible"/>
                                      </p:to>
                                    </p:set>
                                    <p:anim calcmode="lin" valueType="num">
                                      <p:cBhvr additive="repl">
                                        <p:cTn id="2984" dur="500" fill="hold"/>
                                        <p:tgtEl>
                                          <p:spTgt spid="1323"/>
                                        </p:tgtEl>
                                        <p:attrNameLst>
                                          <p:attrName>ppt_w</p:attrName>
                                        </p:attrNameLst>
                                      </p:cBhvr>
                                      <p:tavLst>
                                        <p:tav tm="0">
                                          <p:val>
                                            <p:strVal val="4*#ppt_w"/>
                                          </p:val>
                                        </p:tav>
                                        <p:tav tm="100000">
                                          <p:val>
                                            <p:strVal val="#ppt_w"/>
                                          </p:val>
                                        </p:tav>
                                      </p:tavLst>
                                    </p:anim>
                                    <p:anim calcmode="lin" valueType="num">
                                      <p:cBhvr additive="repl">
                                        <p:cTn id="2985" dur="500" fill="hold"/>
                                        <p:tgtEl>
                                          <p:spTgt spid="1323"/>
                                        </p:tgtEl>
                                        <p:attrNameLst>
                                          <p:attrName>ppt_h</p:attrName>
                                        </p:attrNameLst>
                                      </p:cBhvr>
                                      <p:tavLst>
                                        <p:tav tm="0">
                                          <p:val>
                                            <p:strVal val="4*#ppt_h"/>
                                          </p:val>
                                        </p:tav>
                                        <p:tav tm="100000">
                                          <p:val>
                                            <p:strVal val="#ppt_h"/>
                                          </p:val>
                                        </p:tav>
                                      </p:tavLst>
                                    </p:anim>
                                  </p:childTnLst>
                                </p:cTn>
                              </p:par>
                            </p:childTnLst>
                          </p:cTn>
                        </p:par>
                      </p:childTnLst>
                    </p:cTn>
                  </p:par>
                  <p:par>
                    <p:cTn id="2986" nodeType="clickEffect" fill="hold">
                      <p:stCondLst>
                        <p:cond delay="indefinite"/>
                      </p:stCondLst>
                      <p:childTnLst>
                        <p:par>
                          <p:cTn id="2987" nodeType="withEffect" fill="hold">
                            <p:stCondLst>
                              <p:cond delay="0"/>
                            </p:stCondLst>
                            <p:childTnLst>
                              <p:par>
                                <p:cTn id="2988" nodeType="clickEffect" fill="hold" presetClass="entr" presetID="23" presetSubtype="32">
                                  <p:stCondLst>
                                    <p:cond delay="0"/>
                                  </p:stCondLst>
                                  <p:childTnLst>
                                    <p:set>
                                      <p:cBhvr>
                                        <p:cTn id="2989" dur="1" fill="hold">
                                          <p:stCondLst>
                                            <p:cond delay="0"/>
                                          </p:stCondLst>
                                        </p:cTn>
                                        <p:tgtEl>
                                          <p:spTgt spid="1324"/>
                                        </p:tgtEl>
                                        <p:attrNameLst>
                                          <p:attrName>style.visibility</p:attrName>
                                        </p:attrNameLst>
                                      </p:cBhvr>
                                      <p:to>
                                        <p:strVal val="visible"/>
                                      </p:to>
                                    </p:set>
                                    <p:anim calcmode="lin" valueType="num">
                                      <p:cBhvr additive="repl">
                                        <p:cTn id="2990" dur="500" fill="hold"/>
                                        <p:tgtEl>
                                          <p:spTgt spid="1324"/>
                                        </p:tgtEl>
                                        <p:attrNameLst>
                                          <p:attrName>ppt_w</p:attrName>
                                        </p:attrNameLst>
                                      </p:cBhvr>
                                      <p:tavLst>
                                        <p:tav tm="0">
                                          <p:val>
                                            <p:strVal val="4*#ppt_w"/>
                                          </p:val>
                                        </p:tav>
                                        <p:tav tm="100000">
                                          <p:val>
                                            <p:strVal val="#ppt_w"/>
                                          </p:val>
                                        </p:tav>
                                      </p:tavLst>
                                    </p:anim>
                                    <p:anim calcmode="lin" valueType="num">
                                      <p:cBhvr additive="repl">
                                        <p:cTn id="2991" dur="500" fill="hold"/>
                                        <p:tgtEl>
                                          <p:spTgt spid="1324"/>
                                        </p:tgtEl>
                                        <p:attrNameLst>
                                          <p:attrName>ppt_h</p:attrName>
                                        </p:attrNameLst>
                                      </p:cBhvr>
                                      <p:tavLst>
                                        <p:tav tm="0">
                                          <p:val>
                                            <p:strVal val="4*#ppt_h"/>
                                          </p:val>
                                        </p:tav>
                                        <p:tav tm="100000">
                                          <p:val>
                                            <p:strVal val="#ppt_h"/>
                                          </p:val>
                                        </p:tav>
                                      </p:tavLst>
                                    </p:anim>
                                  </p:childTnLst>
                                </p:cTn>
                              </p:par>
                            </p:childTnLst>
                          </p:cTn>
                        </p:par>
                      </p:childTnLst>
                    </p:cTn>
                  </p:par>
                  <p:par>
                    <p:cTn id="2992" nodeType="clickEffect" fill="hold">
                      <p:stCondLst>
                        <p:cond delay="indefinite"/>
                      </p:stCondLst>
                      <p:childTnLst>
                        <p:par>
                          <p:cTn id="2993" nodeType="withEffect" fill="hold">
                            <p:stCondLst>
                              <p:cond delay="0"/>
                            </p:stCondLst>
                            <p:childTnLst>
                              <p:par>
                                <p:cTn id="2994" nodeType="clickEffect" fill="hold" presetClass="entr" presetID="23" presetSubtype="32">
                                  <p:stCondLst>
                                    <p:cond delay="0"/>
                                  </p:stCondLst>
                                  <p:childTnLst>
                                    <p:set>
                                      <p:cBhvr>
                                        <p:cTn id="2995" dur="1" fill="hold">
                                          <p:stCondLst>
                                            <p:cond delay="0"/>
                                          </p:stCondLst>
                                        </p:cTn>
                                        <p:tgtEl>
                                          <p:spTgt spid="1325"/>
                                        </p:tgtEl>
                                        <p:attrNameLst>
                                          <p:attrName>style.visibility</p:attrName>
                                        </p:attrNameLst>
                                      </p:cBhvr>
                                      <p:to>
                                        <p:strVal val="visible"/>
                                      </p:to>
                                    </p:set>
                                    <p:anim calcmode="lin" valueType="num">
                                      <p:cBhvr additive="repl">
                                        <p:cTn id="2996" dur="500" fill="hold"/>
                                        <p:tgtEl>
                                          <p:spTgt spid="1325"/>
                                        </p:tgtEl>
                                        <p:attrNameLst>
                                          <p:attrName>ppt_w</p:attrName>
                                        </p:attrNameLst>
                                      </p:cBhvr>
                                      <p:tavLst>
                                        <p:tav tm="0">
                                          <p:val>
                                            <p:strVal val="4*#ppt_w"/>
                                          </p:val>
                                        </p:tav>
                                        <p:tav tm="100000">
                                          <p:val>
                                            <p:strVal val="#ppt_w"/>
                                          </p:val>
                                        </p:tav>
                                      </p:tavLst>
                                    </p:anim>
                                    <p:anim calcmode="lin" valueType="num">
                                      <p:cBhvr additive="repl">
                                        <p:cTn id="2997" dur="500" fill="hold"/>
                                        <p:tgtEl>
                                          <p:spTgt spid="132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326" name="Group 75"/>
          <p:cNvGraphicFramePr/>
          <p:nvPr/>
        </p:nvGraphicFramePr>
        <p:xfrm>
          <a:off x="1992240" y="816120"/>
          <a:ext cx="2734920" cy="2252160"/>
        </p:xfrm>
        <a:graphic>
          <a:graphicData uri="http://schemas.openxmlformats.org/drawingml/2006/table">
            <a:tbl>
              <a:tblPr/>
              <a:tblGrid>
                <a:gridCol w="855360"/>
                <a:gridCol w="852480"/>
                <a:gridCol w="1027080"/>
              </a:tblGrid>
              <a:tr h="450720">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p</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q</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p </a:t>
                      </a:r>
                      <a:r>
                        <a:rPr b="1" lang="tr-TR" sz="2300" spc="-1" strike="noStrike">
                          <a:solidFill>
                            <a:srgbClr val="000000"/>
                          </a:solidFill>
                          <a:latin typeface="Symbol"/>
                        </a:rPr>
                        <a:t></a:t>
                      </a:r>
                      <a:r>
                        <a:rPr b="1" lang="tr-TR" sz="2300" spc="-1" strike="noStrike">
                          <a:solidFill>
                            <a:srgbClr val="000000"/>
                          </a:solidFill>
                          <a:latin typeface="Arial"/>
                        </a:rPr>
                        <a:t> </a:t>
                      </a:r>
                      <a:r>
                        <a:rPr b="0" lang="tr-TR" sz="2300" spc="-1" strike="noStrike">
                          <a:solidFill>
                            <a:srgbClr val="000000"/>
                          </a:solidFill>
                          <a:latin typeface="Arial"/>
                        </a:rPr>
                        <a:t>q</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r h="450720">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r h="448920">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r h="450720">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r h="451080">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0</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anchor="t">
                      <a:noAutofit/>
                    </a:bodyPr>
                    <a:p>
                      <a:pPr algn="ctr">
                        <a:lnSpc>
                          <a:spcPct val="100000"/>
                        </a:lnSpc>
                        <a:spcBef>
                          <a:spcPts val="459"/>
                        </a:spcBef>
                        <a:tabLst>
                          <a:tab algn="l" pos="0"/>
                        </a:tabLst>
                      </a:pPr>
                      <a:r>
                        <a:rPr b="0" lang="tr-TR" sz="2300" spc="-1" strike="noStrike">
                          <a:solidFill>
                            <a:srgbClr val="000000"/>
                          </a:solidFill>
                          <a:latin typeface="Arial"/>
                        </a:rPr>
                        <a:t>1</a:t>
                      </a:r>
                      <a:endParaRPr b="0" lang="tr-TR" sz="23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r>
            </a:tbl>
          </a:graphicData>
        </a:graphic>
      </p:graphicFrame>
      <p:sp>
        <p:nvSpPr>
          <p:cNvPr id="1327" name="Text Box 30"/>
          <p:cNvSpPr/>
          <p:nvPr/>
        </p:nvSpPr>
        <p:spPr>
          <a:xfrm>
            <a:off x="5610240" y="843120"/>
            <a:ext cx="1145880" cy="516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a:t>
            </a:r>
            <a:r>
              <a:rPr b="0" lang="tr-TR" sz="2800" spc="-1" strike="noStrike">
                <a:solidFill>
                  <a:srgbClr val="000000"/>
                </a:solidFill>
                <a:latin typeface="Symbol"/>
              </a:rPr>
              <a:t></a:t>
            </a:r>
            <a:r>
              <a:rPr b="0" lang="tr-TR" sz="2400" spc="-1" strike="noStrike">
                <a:solidFill>
                  <a:srgbClr val="000000"/>
                </a:solidFill>
                <a:latin typeface="Arial"/>
              </a:rPr>
              <a:t> 1 </a:t>
            </a:r>
            <a:endParaRPr b="0" lang="tr-TR" sz="2400" spc="-1" strike="noStrike">
              <a:latin typeface="Arial"/>
            </a:endParaRPr>
          </a:p>
        </p:txBody>
      </p:sp>
      <p:sp>
        <p:nvSpPr>
          <p:cNvPr id="1328" name="Text Box 34"/>
          <p:cNvSpPr/>
          <p:nvPr/>
        </p:nvSpPr>
        <p:spPr>
          <a:xfrm>
            <a:off x="6687000" y="855720"/>
            <a:ext cx="6033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p</a:t>
            </a:r>
            <a:endParaRPr b="0" lang="tr-TR" sz="2400" spc="-1" strike="noStrike">
              <a:latin typeface="Arial"/>
            </a:endParaRPr>
          </a:p>
        </p:txBody>
      </p:sp>
      <p:sp>
        <p:nvSpPr>
          <p:cNvPr id="1329" name="Text Box 41"/>
          <p:cNvSpPr/>
          <p:nvPr/>
        </p:nvSpPr>
        <p:spPr>
          <a:xfrm>
            <a:off x="5591160" y="4005360"/>
            <a:ext cx="1145880" cy="516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1 </a:t>
            </a:r>
            <a:r>
              <a:rPr b="0" lang="tr-TR" sz="2800" spc="-1" strike="noStrike">
                <a:solidFill>
                  <a:srgbClr val="000000"/>
                </a:solidFill>
                <a:latin typeface="Symbol"/>
              </a:rPr>
              <a:t></a:t>
            </a:r>
            <a:r>
              <a:rPr b="0" lang="tr-TR" sz="2400" spc="-1" strike="noStrike">
                <a:solidFill>
                  <a:srgbClr val="000000"/>
                </a:solidFill>
                <a:latin typeface="Arial"/>
              </a:rPr>
              <a:t> p </a:t>
            </a:r>
            <a:endParaRPr b="0" lang="tr-TR" sz="2400" spc="-1" strike="noStrike">
              <a:latin typeface="Arial"/>
            </a:endParaRPr>
          </a:p>
        </p:txBody>
      </p:sp>
      <p:sp>
        <p:nvSpPr>
          <p:cNvPr id="1330" name="Text Box 42"/>
          <p:cNvSpPr/>
          <p:nvPr/>
        </p:nvSpPr>
        <p:spPr>
          <a:xfrm>
            <a:off x="6677280" y="4017960"/>
            <a:ext cx="6033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p</a:t>
            </a:r>
            <a:endParaRPr b="0" lang="tr-TR" sz="2400" spc="-1" strike="noStrike">
              <a:latin typeface="Arial"/>
            </a:endParaRPr>
          </a:p>
        </p:txBody>
      </p:sp>
      <p:sp>
        <p:nvSpPr>
          <p:cNvPr id="1331" name="Text Box 38"/>
          <p:cNvSpPr/>
          <p:nvPr/>
        </p:nvSpPr>
        <p:spPr>
          <a:xfrm>
            <a:off x="5604120" y="3392640"/>
            <a:ext cx="1159560" cy="516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0 </a:t>
            </a:r>
            <a:r>
              <a:rPr b="0" lang="tr-TR" sz="2800" spc="-1" strike="noStrike">
                <a:solidFill>
                  <a:srgbClr val="000000"/>
                </a:solidFill>
                <a:latin typeface="Symbol"/>
              </a:rPr>
              <a:t></a:t>
            </a:r>
            <a:r>
              <a:rPr b="0" lang="tr-TR" sz="2800" spc="-1" strike="noStrike">
                <a:solidFill>
                  <a:srgbClr val="000000"/>
                </a:solidFill>
                <a:latin typeface="Arial"/>
              </a:rPr>
              <a:t> </a:t>
            </a:r>
            <a:r>
              <a:rPr b="0" lang="tr-TR" sz="2400" spc="-1" strike="noStrike">
                <a:solidFill>
                  <a:srgbClr val="000000"/>
                </a:solidFill>
                <a:latin typeface="Arial"/>
              </a:rPr>
              <a:t>p </a:t>
            </a:r>
            <a:endParaRPr b="0" lang="tr-TR" sz="2400" spc="-1" strike="noStrike">
              <a:latin typeface="Arial"/>
            </a:endParaRPr>
          </a:p>
        </p:txBody>
      </p:sp>
      <p:sp>
        <p:nvSpPr>
          <p:cNvPr id="1332" name="Text Box 39"/>
          <p:cNvSpPr/>
          <p:nvPr/>
        </p:nvSpPr>
        <p:spPr>
          <a:xfrm>
            <a:off x="6676200" y="3400560"/>
            <a:ext cx="661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p</a:t>
            </a:r>
            <a:r>
              <a:rPr b="0" lang="en-US" sz="2400" spc="-1" strike="noStrike">
                <a:solidFill>
                  <a:srgbClr val="000000"/>
                </a:solidFill>
                <a:latin typeface="Arial"/>
              </a:rPr>
              <a:t>'</a:t>
            </a:r>
            <a:endParaRPr b="0" lang="tr-TR" sz="2400" spc="-1" strike="noStrike">
              <a:latin typeface="Arial"/>
            </a:endParaRPr>
          </a:p>
        </p:txBody>
      </p:sp>
      <p:sp>
        <p:nvSpPr>
          <p:cNvPr id="1333" name="Text Box 90"/>
          <p:cNvSpPr/>
          <p:nvPr/>
        </p:nvSpPr>
        <p:spPr>
          <a:xfrm>
            <a:off x="5591520" y="2711520"/>
            <a:ext cx="1159560" cy="516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a:t>
            </a:r>
            <a:r>
              <a:rPr b="0" lang="tr-TR" sz="2800" spc="-1" strike="noStrike">
                <a:solidFill>
                  <a:srgbClr val="000000"/>
                </a:solidFill>
                <a:latin typeface="Symbol"/>
              </a:rPr>
              <a:t></a:t>
            </a:r>
            <a:r>
              <a:rPr b="0" lang="tr-TR" sz="2800" spc="-1" strike="noStrike">
                <a:solidFill>
                  <a:srgbClr val="000000"/>
                </a:solidFill>
                <a:latin typeface="Arial"/>
              </a:rPr>
              <a:t> </a:t>
            </a:r>
            <a:r>
              <a:rPr b="0" lang="tr-TR" sz="2400" spc="-1" strike="noStrike">
                <a:solidFill>
                  <a:srgbClr val="000000"/>
                </a:solidFill>
                <a:latin typeface="Arial"/>
              </a:rPr>
              <a:t>p </a:t>
            </a:r>
            <a:endParaRPr b="0" lang="tr-TR" sz="2400" spc="-1" strike="noStrike">
              <a:latin typeface="Arial"/>
            </a:endParaRPr>
          </a:p>
        </p:txBody>
      </p:sp>
      <p:sp>
        <p:nvSpPr>
          <p:cNvPr id="1334" name="Text Box 91"/>
          <p:cNvSpPr/>
          <p:nvPr/>
        </p:nvSpPr>
        <p:spPr>
          <a:xfrm>
            <a:off x="6693120" y="2719440"/>
            <a:ext cx="6033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1</a:t>
            </a:r>
            <a:endParaRPr b="0" lang="tr-TR" sz="2400" spc="-1" strike="noStrike">
              <a:latin typeface="Arial"/>
            </a:endParaRPr>
          </a:p>
        </p:txBody>
      </p:sp>
      <p:pic>
        <p:nvPicPr>
          <p:cNvPr id="1335" name="Picture 54" descr=""/>
          <p:cNvPicPr/>
          <p:nvPr/>
        </p:nvPicPr>
        <p:blipFill>
          <a:blip r:embed="rId1"/>
          <a:stretch/>
        </p:blipFill>
        <p:spPr>
          <a:xfrm>
            <a:off x="7359480" y="2774880"/>
            <a:ext cx="1666440" cy="447480"/>
          </a:xfrm>
          <a:prstGeom prst="rect">
            <a:avLst/>
          </a:prstGeom>
          <a:ln w="9525">
            <a:solidFill>
              <a:srgbClr val="000000"/>
            </a:solidFill>
            <a:miter/>
          </a:ln>
        </p:spPr>
      </p:pic>
      <p:pic>
        <p:nvPicPr>
          <p:cNvPr id="1336" name="Picture 56" descr=""/>
          <p:cNvPicPr/>
          <p:nvPr/>
        </p:nvPicPr>
        <p:blipFill>
          <a:blip r:embed="rId2"/>
          <a:stretch/>
        </p:blipFill>
        <p:spPr>
          <a:xfrm>
            <a:off x="7367760" y="903240"/>
            <a:ext cx="1647360" cy="418680"/>
          </a:xfrm>
          <a:prstGeom prst="rect">
            <a:avLst/>
          </a:prstGeom>
          <a:ln w="9525">
            <a:solidFill>
              <a:srgbClr val="000000"/>
            </a:solidFill>
            <a:miter/>
          </a:ln>
        </p:spPr>
      </p:pic>
      <p:pic>
        <p:nvPicPr>
          <p:cNvPr id="1337" name="Picture 57" descr=""/>
          <p:cNvPicPr/>
          <p:nvPr/>
        </p:nvPicPr>
        <p:blipFill>
          <a:blip r:embed="rId3"/>
          <a:stretch/>
        </p:blipFill>
        <p:spPr>
          <a:xfrm>
            <a:off x="7340760" y="1498680"/>
            <a:ext cx="1676160" cy="428400"/>
          </a:xfrm>
          <a:prstGeom prst="rect">
            <a:avLst/>
          </a:prstGeom>
          <a:ln w="9525">
            <a:solidFill>
              <a:srgbClr val="000000"/>
            </a:solidFill>
            <a:miter/>
          </a:ln>
        </p:spPr>
      </p:pic>
      <p:sp>
        <p:nvSpPr>
          <p:cNvPr id="1338" name="Text Box 9"/>
          <p:cNvSpPr/>
          <p:nvPr/>
        </p:nvSpPr>
        <p:spPr>
          <a:xfrm>
            <a:off x="5127480" y="804960"/>
            <a:ext cx="431280" cy="456120"/>
          </a:xfrm>
          <a:prstGeom prst="rect">
            <a:avLst/>
          </a:prstGeom>
          <a:solidFill>
            <a:srgbClr val="008000"/>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1339" name="Text Box 30"/>
          <p:cNvSpPr/>
          <p:nvPr/>
        </p:nvSpPr>
        <p:spPr>
          <a:xfrm>
            <a:off x="5610240" y="1446120"/>
            <a:ext cx="1145880" cy="516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a:t>
            </a:r>
            <a:r>
              <a:rPr b="0" lang="tr-TR" sz="2800" spc="-1" strike="noStrike">
                <a:solidFill>
                  <a:srgbClr val="000000"/>
                </a:solidFill>
                <a:latin typeface="Symbol"/>
              </a:rPr>
              <a:t></a:t>
            </a:r>
            <a:r>
              <a:rPr b="0" lang="tr-TR" sz="2400" spc="-1" strike="noStrike">
                <a:solidFill>
                  <a:srgbClr val="000000"/>
                </a:solidFill>
                <a:latin typeface="Arial"/>
              </a:rPr>
              <a:t> 0 </a:t>
            </a:r>
            <a:endParaRPr b="0" lang="tr-TR" sz="2400" spc="-1" strike="noStrike">
              <a:latin typeface="Arial"/>
            </a:endParaRPr>
          </a:p>
        </p:txBody>
      </p:sp>
      <p:sp>
        <p:nvSpPr>
          <p:cNvPr id="1340" name="Text Box 34"/>
          <p:cNvSpPr/>
          <p:nvPr/>
        </p:nvSpPr>
        <p:spPr>
          <a:xfrm>
            <a:off x="6687360" y="1459080"/>
            <a:ext cx="661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p</a:t>
            </a:r>
            <a:r>
              <a:rPr b="0" lang="en-US" sz="2400" spc="-1" strike="noStrike">
                <a:solidFill>
                  <a:srgbClr val="000000"/>
                </a:solidFill>
                <a:latin typeface="Arial"/>
              </a:rPr>
              <a:t>'</a:t>
            </a:r>
            <a:endParaRPr b="0" lang="tr-TR" sz="2400" spc="-1" strike="noStrike">
              <a:latin typeface="Arial"/>
            </a:endParaRPr>
          </a:p>
        </p:txBody>
      </p:sp>
      <p:sp>
        <p:nvSpPr>
          <p:cNvPr id="1341" name="Text Box 9"/>
          <p:cNvSpPr/>
          <p:nvPr/>
        </p:nvSpPr>
        <p:spPr>
          <a:xfrm>
            <a:off x="5127480" y="1407960"/>
            <a:ext cx="431280" cy="456120"/>
          </a:xfrm>
          <a:prstGeom prst="rect">
            <a:avLst/>
          </a:prstGeom>
          <a:solidFill>
            <a:srgbClr val="008000"/>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1342" name="Text Box 9"/>
          <p:cNvSpPr/>
          <p:nvPr/>
        </p:nvSpPr>
        <p:spPr>
          <a:xfrm>
            <a:off x="5127480" y="2054160"/>
            <a:ext cx="431280" cy="456120"/>
          </a:xfrm>
          <a:prstGeom prst="rect">
            <a:avLst/>
          </a:prstGeom>
          <a:solidFill>
            <a:srgbClr val="008000"/>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1343" name="Text Box 33"/>
          <p:cNvSpPr/>
          <p:nvPr/>
        </p:nvSpPr>
        <p:spPr>
          <a:xfrm>
            <a:off x="5561280" y="2100240"/>
            <a:ext cx="1203840" cy="516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a:t>
            </a:r>
            <a:r>
              <a:rPr b="0" lang="tr-TR" sz="2800" spc="-1" strike="noStrike">
                <a:solidFill>
                  <a:srgbClr val="000000"/>
                </a:solidFill>
                <a:latin typeface="Symbol"/>
              </a:rPr>
              <a:t></a:t>
            </a: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1344" name="Text Box 36"/>
          <p:cNvSpPr/>
          <p:nvPr/>
        </p:nvSpPr>
        <p:spPr>
          <a:xfrm>
            <a:off x="6663240" y="2101680"/>
            <a:ext cx="6033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0</a:t>
            </a:r>
            <a:endParaRPr b="0" lang="tr-TR" sz="2400" spc="-1" strike="noStrike">
              <a:latin typeface="Arial"/>
            </a:endParaRPr>
          </a:p>
        </p:txBody>
      </p:sp>
      <p:pic>
        <p:nvPicPr>
          <p:cNvPr id="1345" name="Picture 66" descr=""/>
          <p:cNvPicPr/>
          <p:nvPr/>
        </p:nvPicPr>
        <p:blipFill>
          <a:blip r:embed="rId4"/>
          <a:stretch/>
        </p:blipFill>
        <p:spPr>
          <a:xfrm>
            <a:off x="7372440" y="2112840"/>
            <a:ext cx="1676160" cy="475920"/>
          </a:xfrm>
          <a:prstGeom prst="rect">
            <a:avLst/>
          </a:prstGeom>
          <a:ln w="9525">
            <a:solidFill>
              <a:srgbClr val="000000"/>
            </a:solidFill>
            <a:miter/>
          </a:ln>
        </p:spPr>
      </p:pic>
      <p:sp>
        <p:nvSpPr>
          <p:cNvPr id="1346" name="Text Box 9"/>
          <p:cNvSpPr/>
          <p:nvPr/>
        </p:nvSpPr>
        <p:spPr>
          <a:xfrm>
            <a:off x="5127480" y="2678040"/>
            <a:ext cx="431280" cy="456120"/>
          </a:xfrm>
          <a:prstGeom prst="rect">
            <a:avLst/>
          </a:prstGeom>
          <a:solidFill>
            <a:srgbClr val="008000"/>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1347" name="Text Box 9"/>
          <p:cNvSpPr/>
          <p:nvPr/>
        </p:nvSpPr>
        <p:spPr>
          <a:xfrm>
            <a:off x="5140440" y="3355920"/>
            <a:ext cx="431280" cy="456120"/>
          </a:xfrm>
          <a:prstGeom prst="rect">
            <a:avLst/>
          </a:prstGeom>
          <a:solidFill>
            <a:srgbClr val="008000"/>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1348" name="Text Box 9"/>
          <p:cNvSpPr/>
          <p:nvPr/>
        </p:nvSpPr>
        <p:spPr>
          <a:xfrm>
            <a:off x="5140440" y="3979800"/>
            <a:ext cx="431280" cy="456120"/>
          </a:xfrm>
          <a:prstGeom prst="rect">
            <a:avLst/>
          </a:prstGeom>
          <a:solidFill>
            <a:srgbClr val="008000"/>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2998" dur="indefinite" restart="never" nodeType="tmRoot">
          <p:childTnLst>
            <p:seq>
              <p:cTn id="2999" dur="indefinite" nodeType="mainSeq">
                <p:childTnLst>
                  <p:par>
                    <p:cTn id="3000" nodeType="clickEffect" fill="hold">
                      <p:stCondLst>
                        <p:cond delay="indefinite"/>
                      </p:stCondLst>
                      <p:childTnLst>
                        <p:par>
                          <p:cTn id="3001" nodeType="withEffect" fill="hold">
                            <p:stCondLst>
                              <p:cond delay="0"/>
                            </p:stCondLst>
                            <p:childTnLst>
                              <p:par>
                                <p:cTn id="3002" nodeType="clickEffect" fill="hold" presetClass="entr" presetID="9">
                                  <p:stCondLst>
                                    <p:cond delay="0"/>
                                  </p:stCondLst>
                                  <p:childTnLst>
                                    <p:set>
                                      <p:cBhvr>
                                        <p:cTn id="3003" dur="1" fill="hold">
                                          <p:stCondLst>
                                            <p:cond delay="0"/>
                                          </p:stCondLst>
                                        </p:cTn>
                                        <p:tgtEl>
                                          <p:spTgt spid="1326"/>
                                        </p:tgtEl>
                                        <p:attrNameLst>
                                          <p:attrName>style.visibility</p:attrName>
                                        </p:attrNameLst>
                                      </p:cBhvr>
                                      <p:to>
                                        <p:strVal val="visible"/>
                                      </p:to>
                                    </p:set>
                                    <p:animEffect filter="dissolve" transition="in">
                                      <p:cBhvr additive="repl">
                                        <p:cTn id="3004" dur="500"/>
                                        <p:tgtEl>
                                          <p:spTgt spid="1326"/>
                                        </p:tgtEl>
                                      </p:cBhvr>
                                    </p:animEffect>
                                  </p:childTnLst>
                                </p:cTn>
                              </p:par>
                            </p:childTnLst>
                          </p:cTn>
                        </p:par>
                      </p:childTnLst>
                    </p:cTn>
                  </p:par>
                  <p:par>
                    <p:cTn id="3005" nodeType="clickEffect" fill="hold">
                      <p:stCondLst>
                        <p:cond delay="indefinite"/>
                      </p:stCondLst>
                      <p:childTnLst>
                        <p:par>
                          <p:cTn id="3006" nodeType="withEffect" fill="hold">
                            <p:stCondLst>
                              <p:cond delay="0"/>
                            </p:stCondLst>
                            <p:childTnLst>
                              <p:par>
                                <p:cTn id="3007" nodeType="clickEffect" fill="hold" presetClass="entr" presetID="23" presetSubtype="32">
                                  <p:stCondLst>
                                    <p:cond delay="0"/>
                                  </p:stCondLst>
                                  <p:childTnLst>
                                    <p:set>
                                      <p:cBhvr>
                                        <p:cTn id="3008" dur="1" fill="hold">
                                          <p:stCondLst>
                                            <p:cond delay="0"/>
                                          </p:stCondLst>
                                        </p:cTn>
                                        <p:tgtEl>
                                          <p:spTgt spid="1338"/>
                                        </p:tgtEl>
                                        <p:attrNameLst>
                                          <p:attrName>style.visibility</p:attrName>
                                        </p:attrNameLst>
                                      </p:cBhvr>
                                      <p:to>
                                        <p:strVal val="visible"/>
                                      </p:to>
                                    </p:set>
                                    <p:anim calcmode="lin" valueType="num">
                                      <p:cBhvr additive="repl">
                                        <p:cTn id="3009" dur="500" fill="hold"/>
                                        <p:tgtEl>
                                          <p:spTgt spid="1338"/>
                                        </p:tgtEl>
                                        <p:attrNameLst>
                                          <p:attrName>ppt_w</p:attrName>
                                        </p:attrNameLst>
                                      </p:cBhvr>
                                      <p:tavLst>
                                        <p:tav tm="0">
                                          <p:val>
                                            <p:strVal val="4*#ppt_w"/>
                                          </p:val>
                                        </p:tav>
                                        <p:tav tm="100000">
                                          <p:val>
                                            <p:strVal val="#ppt_w"/>
                                          </p:val>
                                        </p:tav>
                                      </p:tavLst>
                                    </p:anim>
                                    <p:anim calcmode="lin" valueType="num">
                                      <p:cBhvr additive="repl">
                                        <p:cTn id="3010" dur="500" fill="hold"/>
                                        <p:tgtEl>
                                          <p:spTgt spid="1338"/>
                                        </p:tgtEl>
                                        <p:attrNameLst>
                                          <p:attrName>ppt_h</p:attrName>
                                        </p:attrNameLst>
                                      </p:cBhvr>
                                      <p:tavLst>
                                        <p:tav tm="0">
                                          <p:val>
                                            <p:strVal val="4*#ppt_h"/>
                                          </p:val>
                                        </p:tav>
                                        <p:tav tm="100000">
                                          <p:val>
                                            <p:strVal val="#ppt_h"/>
                                          </p:val>
                                        </p:tav>
                                      </p:tavLst>
                                    </p:anim>
                                  </p:childTnLst>
                                </p:cTn>
                              </p:par>
                            </p:childTnLst>
                          </p:cTn>
                        </p:par>
                      </p:childTnLst>
                    </p:cTn>
                  </p:par>
                  <p:par>
                    <p:cTn id="3011" nodeType="clickEffect" fill="hold">
                      <p:stCondLst>
                        <p:cond delay="indefinite"/>
                      </p:stCondLst>
                      <p:childTnLst>
                        <p:par>
                          <p:cTn id="3012" nodeType="withEffect" fill="hold">
                            <p:stCondLst>
                              <p:cond delay="0"/>
                            </p:stCondLst>
                            <p:childTnLst>
                              <p:par>
                                <p:cTn id="3013" nodeType="clickEffect" fill="hold" presetClass="entr" presetID="9">
                                  <p:stCondLst>
                                    <p:cond delay="0"/>
                                  </p:stCondLst>
                                  <p:childTnLst>
                                    <p:set>
                                      <p:cBhvr>
                                        <p:cTn id="3014" dur="1" fill="hold">
                                          <p:stCondLst>
                                            <p:cond delay="0"/>
                                          </p:stCondLst>
                                        </p:cTn>
                                        <p:tgtEl>
                                          <p:spTgt spid="1327"/>
                                        </p:tgtEl>
                                        <p:attrNameLst>
                                          <p:attrName>style.visibility</p:attrName>
                                        </p:attrNameLst>
                                      </p:cBhvr>
                                      <p:to>
                                        <p:strVal val="visible"/>
                                      </p:to>
                                    </p:set>
                                    <p:animEffect filter="dissolve" transition="in">
                                      <p:cBhvr additive="repl">
                                        <p:cTn id="3015" dur="500"/>
                                        <p:tgtEl>
                                          <p:spTgt spid="1327"/>
                                        </p:tgtEl>
                                      </p:cBhvr>
                                    </p:animEffect>
                                  </p:childTnLst>
                                </p:cTn>
                              </p:par>
                            </p:childTnLst>
                          </p:cTn>
                        </p:par>
                      </p:childTnLst>
                    </p:cTn>
                  </p:par>
                  <p:par>
                    <p:cTn id="3016" nodeType="clickEffect" fill="hold">
                      <p:stCondLst>
                        <p:cond delay="indefinite"/>
                      </p:stCondLst>
                      <p:childTnLst>
                        <p:par>
                          <p:cTn id="3017" nodeType="withEffect" fill="hold">
                            <p:stCondLst>
                              <p:cond delay="0"/>
                            </p:stCondLst>
                            <p:childTnLst>
                              <p:par>
                                <p:cTn id="3018" nodeType="clickEffect" fill="hold" presetClass="entr" presetID="9">
                                  <p:stCondLst>
                                    <p:cond delay="0"/>
                                  </p:stCondLst>
                                  <p:childTnLst>
                                    <p:set>
                                      <p:cBhvr>
                                        <p:cTn id="3019" dur="1" fill="hold">
                                          <p:stCondLst>
                                            <p:cond delay="0"/>
                                          </p:stCondLst>
                                        </p:cTn>
                                        <p:tgtEl>
                                          <p:spTgt spid="1328"/>
                                        </p:tgtEl>
                                        <p:attrNameLst>
                                          <p:attrName>style.visibility</p:attrName>
                                        </p:attrNameLst>
                                      </p:cBhvr>
                                      <p:to>
                                        <p:strVal val="visible"/>
                                      </p:to>
                                    </p:set>
                                    <p:animEffect filter="dissolve" transition="in">
                                      <p:cBhvr additive="repl">
                                        <p:cTn id="3020" dur="500"/>
                                        <p:tgtEl>
                                          <p:spTgt spid="1328"/>
                                        </p:tgtEl>
                                      </p:cBhvr>
                                    </p:animEffect>
                                  </p:childTnLst>
                                </p:cTn>
                              </p:par>
                            </p:childTnLst>
                          </p:cTn>
                        </p:par>
                      </p:childTnLst>
                    </p:cTn>
                  </p:par>
                  <p:par>
                    <p:cTn id="3021" nodeType="clickEffect" fill="hold">
                      <p:stCondLst>
                        <p:cond delay="indefinite"/>
                      </p:stCondLst>
                      <p:childTnLst>
                        <p:par>
                          <p:cTn id="3022" nodeType="withEffect" fill="hold">
                            <p:stCondLst>
                              <p:cond delay="0"/>
                            </p:stCondLst>
                            <p:childTnLst>
                              <p:par>
                                <p:cTn id="3023" nodeType="clickEffect" fill="hold" presetClass="entr" presetID="9">
                                  <p:stCondLst>
                                    <p:cond delay="0"/>
                                  </p:stCondLst>
                                  <p:childTnLst>
                                    <p:set>
                                      <p:cBhvr>
                                        <p:cTn id="3024" dur="1" fill="hold">
                                          <p:stCondLst>
                                            <p:cond delay="0"/>
                                          </p:stCondLst>
                                        </p:cTn>
                                        <p:tgtEl>
                                          <p:spTgt spid="1336"/>
                                        </p:tgtEl>
                                        <p:attrNameLst>
                                          <p:attrName>style.visibility</p:attrName>
                                        </p:attrNameLst>
                                      </p:cBhvr>
                                      <p:to>
                                        <p:strVal val="visible"/>
                                      </p:to>
                                    </p:set>
                                    <p:animEffect filter="dissolve" transition="in">
                                      <p:cBhvr additive="repl">
                                        <p:cTn id="3025" dur="500"/>
                                        <p:tgtEl>
                                          <p:spTgt spid="1336"/>
                                        </p:tgtEl>
                                      </p:cBhvr>
                                    </p:animEffect>
                                  </p:childTnLst>
                                </p:cTn>
                              </p:par>
                            </p:childTnLst>
                          </p:cTn>
                        </p:par>
                      </p:childTnLst>
                    </p:cTn>
                  </p:par>
                  <p:par>
                    <p:cTn id="3026" nodeType="clickEffect" fill="hold">
                      <p:stCondLst>
                        <p:cond delay="indefinite"/>
                      </p:stCondLst>
                      <p:childTnLst>
                        <p:par>
                          <p:cTn id="3027" nodeType="withEffect" fill="hold">
                            <p:stCondLst>
                              <p:cond delay="0"/>
                            </p:stCondLst>
                            <p:childTnLst>
                              <p:par>
                                <p:cTn id="3028" nodeType="clickEffect" fill="hold" presetClass="entr" presetID="23" presetSubtype="32">
                                  <p:stCondLst>
                                    <p:cond delay="0"/>
                                  </p:stCondLst>
                                  <p:childTnLst>
                                    <p:set>
                                      <p:cBhvr>
                                        <p:cTn id="3029" dur="1" fill="hold">
                                          <p:stCondLst>
                                            <p:cond delay="0"/>
                                          </p:stCondLst>
                                        </p:cTn>
                                        <p:tgtEl>
                                          <p:spTgt spid="1341"/>
                                        </p:tgtEl>
                                        <p:attrNameLst>
                                          <p:attrName>style.visibility</p:attrName>
                                        </p:attrNameLst>
                                      </p:cBhvr>
                                      <p:to>
                                        <p:strVal val="visible"/>
                                      </p:to>
                                    </p:set>
                                    <p:anim calcmode="lin" valueType="num">
                                      <p:cBhvr additive="repl">
                                        <p:cTn id="3030" dur="500" fill="hold"/>
                                        <p:tgtEl>
                                          <p:spTgt spid="1341"/>
                                        </p:tgtEl>
                                        <p:attrNameLst>
                                          <p:attrName>ppt_w</p:attrName>
                                        </p:attrNameLst>
                                      </p:cBhvr>
                                      <p:tavLst>
                                        <p:tav tm="0">
                                          <p:val>
                                            <p:strVal val="4*#ppt_w"/>
                                          </p:val>
                                        </p:tav>
                                        <p:tav tm="100000">
                                          <p:val>
                                            <p:strVal val="#ppt_w"/>
                                          </p:val>
                                        </p:tav>
                                      </p:tavLst>
                                    </p:anim>
                                    <p:anim calcmode="lin" valueType="num">
                                      <p:cBhvr additive="repl">
                                        <p:cTn id="3031" dur="500" fill="hold"/>
                                        <p:tgtEl>
                                          <p:spTgt spid="1341"/>
                                        </p:tgtEl>
                                        <p:attrNameLst>
                                          <p:attrName>ppt_h</p:attrName>
                                        </p:attrNameLst>
                                      </p:cBhvr>
                                      <p:tavLst>
                                        <p:tav tm="0">
                                          <p:val>
                                            <p:strVal val="4*#ppt_h"/>
                                          </p:val>
                                        </p:tav>
                                        <p:tav tm="100000">
                                          <p:val>
                                            <p:strVal val="#ppt_h"/>
                                          </p:val>
                                        </p:tav>
                                      </p:tavLst>
                                    </p:anim>
                                  </p:childTnLst>
                                </p:cTn>
                              </p:par>
                            </p:childTnLst>
                          </p:cTn>
                        </p:par>
                      </p:childTnLst>
                    </p:cTn>
                  </p:par>
                  <p:par>
                    <p:cTn id="3032" nodeType="clickEffect" fill="hold">
                      <p:stCondLst>
                        <p:cond delay="indefinite"/>
                      </p:stCondLst>
                      <p:childTnLst>
                        <p:par>
                          <p:cTn id="3033" nodeType="withEffect" fill="hold">
                            <p:stCondLst>
                              <p:cond delay="0"/>
                            </p:stCondLst>
                            <p:childTnLst>
                              <p:par>
                                <p:cTn id="3034" nodeType="clickEffect" fill="hold" presetClass="entr" presetID="9">
                                  <p:stCondLst>
                                    <p:cond delay="0"/>
                                  </p:stCondLst>
                                  <p:childTnLst>
                                    <p:set>
                                      <p:cBhvr>
                                        <p:cTn id="3035" dur="1" fill="hold">
                                          <p:stCondLst>
                                            <p:cond delay="0"/>
                                          </p:stCondLst>
                                        </p:cTn>
                                        <p:tgtEl>
                                          <p:spTgt spid="1339"/>
                                        </p:tgtEl>
                                        <p:attrNameLst>
                                          <p:attrName>style.visibility</p:attrName>
                                        </p:attrNameLst>
                                      </p:cBhvr>
                                      <p:to>
                                        <p:strVal val="visible"/>
                                      </p:to>
                                    </p:set>
                                    <p:animEffect filter="dissolve" transition="in">
                                      <p:cBhvr additive="repl">
                                        <p:cTn id="3036" dur="500"/>
                                        <p:tgtEl>
                                          <p:spTgt spid="1339"/>
                                        </p:tgtEl>
                                      </p:cBhvr>
                                    </p:animEffect>
                                  </p:childTnLst>
                                </p:cTn>
                              </p:par>
                            </p:childTnLst>
                          </p:cTn>
                        </p:par>
                      </p:childTnLst>
                    </p:cTn>
                  </p:par>
                  <p:par>
                    <p:cTn id="3037" nodeType="clickEffect" fill="hold">
                      <p:stCondLst>
                        <p:cond delay="indefinite"/>
                      </p:stCondLst>
                      <p:childTnLst>
                        <p:par>
                          <p:cTn id="3038" nodeType="withEffect" fill="hold">
                            <p:stCondLst>
                              <p:cond delay="0"/>
                            </p:stCondLst>
                            <p:childTnLst>
                              <p:par>
                                <p:cTn id="3039" nodeType="clickEffect" fill="hold" presetClass="entr" presetID="9">
                                  <p:stCondLst>
                                    <p:cond delay="0"/>
                                  </p:stCondLst>
                                  <p:childTnLst>
                                    <p:set>
                                      <p:cBhvr>
                                        <p:cTn id="3040" dur="1" fill="hold">
                                          <p:stCondLst>
                                            <p:cond delay="0"/>
                                          </p:stCondLst>
                                        </p:cTn>
                                        <p:tgtEl>
                                          <p:spTgt spid="1340"/>
                                        </p:tgtEl>
                                        <p:attrNameLst>
                                          <p:attrName>style.visibility</p:attrName>
                                        </p:attrNameLst>
                                      </p:cBhvr>
                                      <p:to>
                                        <p:strVal val="visible"/>
                                      </p:to>
                                    </p:set>
                                    <p:animEffect filter="dissolve" transition="in">
                                      <p:cBhvr additive="repl">
                                        <p:cTn id="3041" dur="500"/>
                                        <p:tgtEl>
                                          <p:spTgt spid="1340"/>
                                        </p:tgtEl>
                                      </p:cBhvr>
                                    </p:animEffect>
                                  </p:childTnLst>
                                </p:cTn>
                              </p:par>
                            </p:childTnLst>
                          </p:cTn>
                        </p:par>
                      </p:childTnLst>
                    </p:cTn>
                  </p:par>
                  <p:par>
                    <p:cTn id="3042" nodeType="clickEffect" fill="hold">
                      <p:stCondLst>
                        <p:cond delay="indefinite"/>
                      </p:stCondLst>
                      <p:childTnLst>
                        <p:par>
                          <p:cTn id="3043" nodeType="withEffect" fill="hold">
                            <p:stCondLst>
                              <p:cond delay="0"/>
                            </p:stCondLst>
                            <p:childTnLst>
                              <p:par>
                                <p:cTn id="3044" nodeType="clickEffect" fill="hold" presetClass="entr" presetID="9">
                                  <p:stCondLst>
                                    <p:cond delay="0"/>
                                  </p:stCondLst>
                                  <p:childTnLst>
                                    <p:set>
                                      <p:cBhvr>
                                        <p:cTn id="3045" dur="1" fill="hold">
                                          <p:stCondLst>
                                            <p:cond delay="0"/>
                                          </p:stCondLst>
                                        </p:cTn>
                                        <p:tgtEl>
                                          <p:spTgt spid="1337"/>
                                        </p:tgtEl>
                                        <p:attrNameLst>
                                          <p:attrName>style.visibility</p:attrName>
                                        </p:attrNameLst>
                                      </p:cBhvr>
                                      <p:to>
                                        <p:strVal val="visible"/>
                                      </p:to>
                                    </p:set>
                                    <p:animEffect filter="dissolve" transition="in">
                                      <p:cBhvr additive="repl">
                                        <p:cTn id="3046" dur="500"/>
                                        <p:tgtEl>
                                          <p:spTgt spid="1337"/>
                                        </p:tgtEl>
                                      </p:cBhvr>
                                    </p:animEffect>
                                  </p:childTnLst>
                                </p:cTn>
                              </p:par>
                            </p:childTnLst>
                          </p:cTn>
                        </p:par>
                      </p:childTnLst>
                    </p:cTn>
                  </p:par>
                  <p:par>
                    <p:cTn id="3047" nodeType="clickEffect" fill="hold">
                      <p:stCondLst>
                        <p:cond delay="indefinite"/>
                      </p:stCondLst>
                      <p:childTnLst>
                        <p:par>
                          <p:cTn id="3048" nodeType="withEffect" fill="hold">
                            <p:stCondLst>
                              <p:cond delay="0"/>
                            </p:stCondLst>
                            <p:childTnLst>
                              <p:par>
                                <p:cTn id="3049" nodeType="clickEffect" fill="hold" presetClass="entr" presetID="23" presetSubtype="32">
                                  <p:stCondLst>
                                    <p:cond delay="0"/>
                                  </p:stCondLst>
                                  <p:childTnLst>
                                    <p:set>
                                      <p:cBhvr>
                                        <p:cTn id="3050" dur="1" fill="hold">
                                          <p:stCondLst>
                                            <p:cond delay="0"/>
                                          </p:stCondLst>
                                        </p:cTn>
                                        <p:tgtEl>
                                          <p:spTgt spid="1342"/>
                                        </p:tgtEl>
                                        <p:attrNameLst>
                                          <p:attrName>style.visibility</p:attrName>
                                        </p:attrNameLst>
                                      </p:cBhvr>
                                      <p:to>
                                        <p:strVal val="visible"/>
                                      </p:to>
                                    </p:set>
                                    <p:anim calcmode="lin" valueType="num">
                                      <p:cBhvr additive="repl">
                                        <p:cTn id="3051" dur="500" fill="hold"/>
                                        <p:tgtEl>
                                          <p:spTgt spid="1342"/>
                                        </p:tgtEl>
                                        <p:attrNameLst>
                                          <p:attrName>ppt_w</p:attrName>
                                        </p:attrNameLst>
                                      </p:cBhvr>
                                      <p:tavLst>
                                        <p:tav tm="0">
                                          <p:val>
                                            <p:strVal val="4*#ppt_w"/>
                                          </p:val>
                                        </p:tav>
                                        <p:tav tm="100000">
                                          <p:val>
                                            <p:strVal val="#ppt_w"/>
                                          </p:val>
                                        </p:tav>
                                      </p:tavLst>
                                    </p:anim>
                                    <p:anim calcmode="lin" valueType="num">
                                      <p:cBhvr additive="repl">
                                        <p:cTn id="3052" dur="500" fill="hold"/>
                                        <p:tgtEl>
                                          <p:spTgt spid="1342"/>
                                        </p:tgtEl>
                                        <p:attrNameLst>
                                          <p:attrName>ppt_h</p:attrName>
                                        </p:attrNameLst>
                                      </p:cBhvr>
                                      <p:tavLst>
                                        <p:tav tm="0">
                                          <p:val>
                                            <p:strVal val="4*#ppt_h"/>
                                          </p:val>
                                        </p:tav>
                                        <p:tav tm="100000">
                                          <p:val>
                                            <p:strVal val="#ppt_h"/>
                                          </p:val>
                                        </p:tav>
                                      </p:tavLst>
                                    </p:anim>
                                  </p:childTnLst>
                                </p:cTn>
                              </p:par>
                            </p:childTnLst>
                          </p:cTn>
                        </p:par>
                      </p:childTnLst>
                    </p:cTn>
                  </p:par>
                  <p:par>
                    <p:cTn id="3053" nodeType="clickEffect" fill="hold">
                      <p:stCondLst>
                        <p:cond delay="indefinite"/>
                      </p:stCondLst>
                      <p:childTnLst>
                        <p:par>
                          <p:cTn id="3054" nodeType="withEffect" fill="hold">
                            <p:stCondLst>
                              <p:cond delay="0"/>
                            </p:stCondLst>
                            <p:childTnLst>
                              <p:par>
                                <p:cTn id="3055" nodeType="clickEffect" fill="hold" presetClass="entr" presetID="9">
                                  <p:stCondLst>
                                    <p:cond delay="0"/>
                                  </p:stCondLst>
                                  <p:childTnLst>
                                    <p:set>
                                      <p:cBhvr>
                                        <p:cTn id="3056" dur="1" fill="hold">
                                          <p:stCondLst>
                                            <p:cond delay="0"/>
                                          </p:stCondLst>
                                        </p:cTn>
                                        <p:tgtEl>
                                          <p:spTgt spid="1343"/>
                                        </p:tgtEl>
                                        <p:attrNameLst>
                                          <p:attrName>style.visibility</p:attrName>
                                        </p:attrNameLst>
                                      </p:cBhvr>
                                      <p:to>
                                        <p:strVal val="visible"/>
                                      </p:to>
                                    </p:set>
                                    <p:animEffect filter="dissolve" transition="in">
                                      <p:cBhvr additive="repl">
                                        <p:cTn id="3057" dur="500"/>
                                        <p:tgtEl>
                                          <p:spTgt spid="1343"/>
                                        </p:tgtEl>
                                      </p:cBhvr>
                                    </p:animEffect>
                                  </p:childTnLst>
                                </p:cTn>
                              </p:par>
                            </p:childTnLst>
                          </p:cTn>
                        </p:par>
                      </p:childTnLst>
                    </p:cTn>
                  </p:par>
                  <p:par>
                    <p:cTn id="3058" nodeType="clickEffect" fill="hold">
                      <p:stCondLst>
                        <p:cond delay="indefinite"/>
                      </p:stCondLst>
                      <p:childTnLst>
                        <p:par>
                          <p:cTn id="3059" nodeType="withEffect" fill="hold">
                            <p:stCondLst>
                              <p:cond delay="0"/>
                            </p:stCondLst>
                            <p:childTnLst>
                              <p:par>
                                <p:cTn id="3060" nodeType="clickEffect" fill="hold" presetClass="entr" presetID="9">
                                  <p:stCondLst>
                                    <p:cond delay="0"/>
                                  </p:stCondLst>
                                  <p:childTnLst>
                                    <p:set>
                                      <p:cBhvr>
                                        <p:cTn id="3061" dur="1" fill="hold">
                                          <p:stCondLst>
                                            <p:cond delay="0"/>
                                          </p:stCondLst>
                                        </p:cTn>
                                        <p:tgtEl>
                                          <p:spTgt spid="1344"/>
                                        </p:tgtEl>
                                        <p:attrNameLst>
                                          <p:attrName>style.visibility</p:attrName>
                                        </p:attrNameLst>
                                      </p:cBhvr>
                                      <p:to>
                                        <p:strVal val="visible"/>
                                      </p:to>
                                    </p:set>
                                    <p:animEffect filter="dissolve" transition="in">
                                      <p:cBhvr additive="repl">
                                        <p:cTn id="3062" dur="500"/>
                                        <p:tgtEl>
                                          <p:spTgt spid="1344"/>
                                        </p:tgtEl>
                                      </p:cBhvr>
                                    </p:animEffect>
                                  </p:childTnLst>
                                </p:cTn>
                              </p:par>
                            </p:childTnLst>
                          </p:cTn>
                        </p:par>
                      </p:childTnLst>
                    </p:cTn>
                  </p:par>
                  <p:par>
                    <p:cTn id="3063" nodeType="clickEffect" fill="hold">
                      <p:stCondLst>
                        <p:cond delay="indefinite"/>
                      </p:stCondLst>
                      <p:childTnLst>
                        <p:par>
                          <p:cTn id="3064" nodeType="withEffect" fill="hold">
                            <p:stCondLst>
                              <p:cond delay="0"/>
                            </p:stCondLst>
                            <p:childTnLst>
                              <p:par>
                                <p:cTn id="3065" nodeType="clickEffect" fill="hold" presetClass="entr" presetID="9">
                                  <p:stCondLst>
                                    <p:cond delay="0"/>
                                  </p:stCondLst>
                                  <p:childTnLst>
                                    <p:set>
                                      <p:cBhvr>
                                        <p:cTn id="3066" dur="1" fill="hold">
                                          <p:stCondLst>
                                            <p:cond delay="0"/>
                                          </p:stCondLst>
                                        </p:cTn>
                                        <p:tgtEl>
                                          <p:spTgt spid="1345"/>
                                        </p:tgtEl>
                                        <p:attrNameLst>
                                          <p:attrName>style.visibility</p:attrName>
                                        </p:attrNameLst>
                                      </p:cBhvr>
                                      <p:to>
                                        <p:strVal val="visible"/>
                                      </p:to>
                                    </p:set>
                                    <p:animEffect filter="dissolve" transition="in">
                                      <p:cBhvr additive="repl">
                                        <p:cTn id="3067" dur="500"/>
                                        <p:tgtEl>
                                          <p:spTgt spid="1345"/>
                                        </p:tgtEl>
                                      </p:cBhvr>
                                    </p:animEffect>
                                  </p:childTnLst>
                                </p:cTn>
                              </p:par>
                            </p:childTnLst>
                          </p:cTn>
                        </p:par>
                      </p:childTnLst>
                    </p:cTn>
                  </p:par>
                  <p:par>
                    <p:cTn id="3068" nodeType="clickEffect" fill="hold">
                      <p:stCondLst>
                        <p:cond delay="indefinite"/>
                      </p:stCondLst>
                      <p:childTnLst>
                        <p:par>
                          <p:cTn id="3069" nodeType="withEffect" fill="hold">
                            <p:stCondLst>
                              <p:cond delay="0"/>
                            </p:stCondLst>
                            <p:childTnLst>
                              <p:par>
                                <p:cTn id="3070" nodeType="clickEffect" fill="hold" presetClass="entr" presetID="23" presetSubtype="32">
                                  <p:stCondLst>
                                    <p:cond delay="0"/>
                                  </p:stCondLst>
                                  <p:childTnLst>
                                    <p:set>
                                      <p:cBhvr>
                                        <p:cTn id="3071" dur="1" fill="hold">
                                          <p:stCondLst>
                                            <p:cond delay="0"/>
                                          </p:stCondLst>
                                        </p:cTn>
                                        <p:tgtEl>
                                          <p:spTgt spid="1346"/>
                                        </p:tgtEl>
                                        <p:attrNameLst>
                                          <p:attrName>style.visibility</p:attrName>
                                        </p:attrNameLst>
                                      </p:cBhvr>
                                      <p:to>
                                        <p:strVal val="visible"/>
                                      </p:to>
                                    </p:set>
                                    <p:anim calcmode="lin" valueType="num">
                                      <p:cBhvr additive="repl">
                                        <p:cTn id="3072" dur="500" fill="hold"/>
                                        <p:tgtEl>
                                          <p:spTgt spid="1346"/>
                                        </p:tgtEl>
                                        <p:attrNameLst>
                                          <p:attrName>ppt_w</p:attrName>
                                        </p:attrNameLst>
                                      </p:cBhvr>
                                      <p:tavLst>
                                        <p:tav tm="0">
                                          <p:val>
                                            <p:strVal val="4*#ppt_w"/>
                                          </p:val>
                                        </p:tav>
                                        <p:tav tm="100000">
                                          <p:val>
                                            <p:strVal val="#ppt_w"/>
                                          </p:val>
                                        </p:tav>
                                      </p:tavLst>
                                    </p:anim>
                                    <p:anim calcmode="lin" valueType="num">
                                      <p:cBhvr additive="repl">
                                        <p:cTn id="3073" dur="500" fill="hold"/>
                                        <p:tgtEl>
                                          <p:spTgt spid="1346"/>
                                        </p:tgtEl>
                                        <p:attrNameLst>
                                          <p:attrName>ppt_h</p:attrName>
                                        </p:attrNameLst>
                                      </p:cBhvr>
                                      <p:tavLst>
                                        <p:tav tm="0">
                                          <p:val>
                                            <p:strVal val="4*#ppt_h"/>
                                          </p:val>
                                        </p:tav>
                                        <p:tav tm="100000">
                                          <p:val>
                                            <p:strVal val="#ppt_h"/>
                                          </p:val>
                                        </p:tav>
                                      </p:tavLst>
                                    </p:anim>
                                  </p:childTnLst>
                                </p:cTn>
                              </p:par>
                            </p:childTnLst>
                          </p:cTn>
                        </p:par>
                      </p:childTnLst>
                    </p:cTn>
                  </p:par>
                  <p:par>
                    <p:cTn id="3074" nodeType="clickEffect" fill="hold">
                      <p:stCondLst>
                        <p:cond delay="indefinite"/>
                      </p:stCondLst>
                      <p:childTnLst>
                        <p:par>
                          <p:cTn id="3075" nodeType="withEffect" fill="hold">
                            <p:stCondLst>
                              <p:cond delay="0"/>
                            </p:stCondLst>
                            <p:childTnLst>
                              <p:par>
                                <p:cTn id="3076" nodeType="clickEffect" fill="hold" presetClass="entr" presetID="9">
                                  <p:stCondLst>
                                    <p:cond delay="0"/>
                                  </p:stCondLst>
                                  <p:childTnLst>
                                    <p:set>
                                      <p:cBhvr>
                                        <p:cTn id="3077" dur="1" fill="hold">
                                          <p:stCondLst>
                                            <p:cond delay="0"/>
                                          </p:stCondLst>
                                        </p:cTn>
                                        <p:tgtEl>
                                          <p:spTgt spid="1333"/>
                                        </p:tgtEl>
                                        <p:attrNameLst>
                                          <p:attrName>style.visibility</p:attrName>
                                        </p:attrNameLst>
                                      </p:cBhvr>
                                      <p:to>
                                        <p:strVal val="visible"/>
                                      </p:to>
                                    </p:set>
                                    <p:animEffect filter="dissolve" transition="in">
                                      <p:cBhvr additive="repl">
                                        <p:cTn id="3078" dur="500"/>
                                        <p:tgtEl>
                                          <p:spTgt spid="1333"/>
                                        </p:tgtEl>
                                      </p:cBhvr>
                                    </p:animEffect>
                                  </p:childTnLst>
                                </p:cTn>
                              </p:par>
                            </p:childTnLst>
                          </p:cTn>
                        </p:par>
                      </p:childTnLst>
                    </p:cTn>
                  </p:par>
                  <p:par>
                    <p:cTn id="3079" nodeType="clickEffect" fill="hold">
                      <p:stCondLst>
                        <p:cond delay="indefinite"/>
                      </p:stCondLst>
                      <p:childTnLst>
                        <p:par>
                          <p:cTn id="3080" nodeType="withEffect" fill="hold">
                            <p:stCondLst>
                              <p:cond delay="0"/>
                            </p:stCondLst>
                            <p:childTnLst>
                              <p:par>
                                <p:cTn id="3081" nodeType="clickEffect" fill="hold" presetClass="entr" presetID="9">
                                  <p:stCondLst>
                                    <p:cond delay="0"/>
                                  </p:stCondLst>
                                  <p:childTnLst>
                                    <p:set>
                                      <p:cBhvr>
                                        <p:cTn id="3082" dur="1" fill="hold">
                                          <p:stCondLst>
                                            <p:cond delay="0"/>
                                          </p:stCondLst>
                                        </p:cTn>
                                        <p:tgtEl>
                                          <p:spTgt spid="1334"/>
                                        </p:tgtEl>
                                        <p:attrNameLst>
                                          <p:attrName>style.visibility</p:attrName>
                                        </p:attrNameLst>
                                      </p:cBhvr>
                                      <p:to>
                                        <p:strVal val="visible"/>
                                      </p:to>
                                    </p:set>
                                    <p:animEffect filter="dissolve" transition="in">
                                      <p:cBhvr additive="repl">
                                        <p:cTn id="3083" dur="500"/>
                                        <p:tgtEl>
                                          <p:spTgt spid="1334"/>
                                        </p:tgtEl>
                                      </p:cBhvr>
                                    </p:animEffect>
                                  </p:childTnLst>
                                </p:cTn>
                              </p:par>
                            </p:childTnLst>
                          </p:cTn>
                        </p:par>
                      </p:childTnLst>
                    </p:cTn>
                  </p:par>
                  <p:par>
                    <p:cTn id="3084" nodeType="clickEffect" fill="hold">
                      <p:stCondLst>
                        <p:cond delay="indefinite"/>
                      </p:stCondLst>
                      <p:childTnLst>
                        <p:par>
                          <p:cTn id="3085" nodeType="withEffect" fill="hold">
                            <p:stCondLst>
                              <p:cond delay="0"/>
                            </p:stCondLst>
                            <p:childTnLst>
                              <p:par>
                                <p:cTn id="3086" nodeType="clickEffect" fill="hold" presetClass="entr" presetID="9">
                                  <p:stCondLst>
                                    <p:cond delay="0"/>
                                  </p:stCondLst>
                                  <p:childTnLst>
                                    <p:set>
                                      <p:cBhvr>
                                        <p:cTn id="3087" dur="1" fill="hold">
                                          <p:stCondLst>
                                            <p:cond delay="0"/>
                                          </p:stCondLst>
                                        </p:cTn>
                                        <p:tgtEl>
                                          <p:spTgt spid="1335"/>
                                        </p:tgtEl>
                                        <p:attrNameLst>
                                          <p:attrName>style.visibility</p:attrName>
                                        </p:attrNameLst>
                                      </p:cBhvr>
                                      <p:to>
                                        <p:strVal val="visible"/>
                                      </p:to>
                                    </p:set>
                                    <p:animEffect filter="dissolve" transition="in">
                                      <p:cBhvr additive="repl">
                                        <p:cTn id="3088" dur="500"/>
                                        <p:tgtEl>
                                          <p:spTgt spid="1335"/>
                                        </p:tgtEl>
                                      </p:cBhvr>
                                    </p:animEffect>
                                  </p:childTnLst>
                                </p:cTn>
                              </p:par>
                            </p:childTnLst>
                          </p:cTn>
                        </p:par>
                      </p:childTnLst>
                    </p:cTn>
                  </p:par>
                  <p:par>
                    <p:cTn id="3089" nodeType="clickEffect" fill="hold">
                      <p:stCondLst>
                        <p:cond delay="indefinite"/>
                      </p:stCondLst>
                      <p:childTnLst>
                        <p:par>
                          <p:cTn id="3090" nodeType="withEffect" fill="hold">
                            <p:stCondLst>
                              <p:cond delay="0"/>
                            </p:stCondLst>
                            <p:childTnLst>
                              <p:par>
                                <p:cTn id="3091" nodeType="clickEffect" fill="hold" presetClass="entr" presetID="23" presetSubtype="32">
                                  <p:stCondLst>
                                    <p:cond delay="0"/>
                                  </p:stCondLst>
                                  <p:childTnLst>
                                    <p:set>
                                      <p:cBhvr>
                                        <p:cTn id="3092" dur="1" fill="hold">
                                          <p:stCondLst>
                                            <p:cond delay="0"/>
                                          </p:stCondLst>
                                        </p:cTn>
                                        <p:tgtEl>
                                          <p:spTgt spid="1347"/>
                                        </p:tgtEl>
                                        <p:attrNameLst>
                                          <p:attrName>style.visibility</p:attrName>
                                        </p:attrNameLst>
                                      </p:cBhvr>
                                      <p:to>
                                        <p:strVal val="visible"/>
                                      </p:to>
                                    </p:set>
                                    <p:anim calcmode="lin" valueType="num">
                                      <p:cBhvr additive="repl">
                                        <p:cTn id="3093" dur="500" fill="hold"/>
                                        <p:tgtEl>
                                          <p:spTgt spid="1347"/>
                                        </p:tgtEl>
                                        <p:attrNameLst>
                                          <p:attrName>ppt_w</p:attrName>
                                        </p:attrNameLst>
                                      </p:cBhvr>
                                      <p:tavLst>
                                        <p:tav tm="0">
                                          <p:val>
                                            <p:strVal val="4*#ppt_w"/>
                                          </p:val>
                                        </p:tav>
                                        <p:tav tm="100000">
                                          <p:val>
                                            <p:strVal val="#ppt_w"/>
                                          </p:val>
                                        </p:tav>
                                      </p:tavLst>
                                    </p:anim>
                                    <p:anim calcmode="lin" valueType="num">
                                      <p:cBhvr additive="repl">
                                        <p:cTn id="3094" dur="500" fill="hold"/>
                                        <p:tgtEl>
                                          <p:spTgt spid="1347"/>
                                        </p:tgtEl>
                                        <p:attrNameLst>
                                          <p:attrName>ppt_h</p:attrName>
                                        </p:attrNameLst>
                                      </p:cBhvr>
                                      <p:tavLst>
                                        <p:tav tm="0">
                                          <p:val>
                                            <p:strVal val="4*#ppt_h"/>
                                          </p:val>
                                        </p:tav>
                                        <p:tav tm="100000">
                                          <p:val>
                                            <p:strVal val="#ppt_h"/>
                                          </p:val>
                                        </p:tav>
                                      </p:tavLst>
                                    </p:anim>
                                  </p:childTnLst>
                                </p:cTn>
                              </p:par>
                            </p:childTnLst>
                          </p:cTn>
                        </p:par>
                      </p:childTnLst>
                    </p:cTn>
                  </p:par>
                  <p:par>
                    <p:cTn id="3095" nodeType="clickEffect" fill="hold">
                      <p:stCondLst>
                        <p:cond delay="indefinite"/>
                      </p:stCondLst>
                      <p:childTnLst>
                        <p:par>
                          <p:cTn id="3096" nodeType="withEffect" fill="hold">
                            <p:stCondLst>
                              <p:cond delay="0"/>
                            </p:stCondLst>
                            <p:childTnLst>
                              <p:par>
                                <p:cTn id="3097" nodeType="clickEffect" fill="hold" presetClass="entr" presetID="9">
                                  <p:stCondLst>
                                    <p:cond delay="0"/>
                                  </p:stCondLst>
                                  <p:childTnLst>
                                    <p:set>
                                      <p:cBhvr>
                                        <p:cTn id="3098" dur="1" fill="hold">
                                          <p:stCondLst>
                                            <p:cond delay="0"/>
                                          </p:stCondLst>
                                        </p:cTn>
                                        <p:tgtEl>
                                          <p:spTgt spid="1331"/>
                                        </p:tgtEl>
                                        <p:attrNameLst>
                                          <p:attrName>style.visibility</p:attrName>
                                        </p:attrNameLst>
                                      </p:cBhvr>
                                      <p:to>
                                        <p:strVal val="visible"/>
                                      </p:to>
                                    </p:set>
                                    <p:animEffect filter="dissolve" transition="in">
                                      <p:cBhvr additive="repl">
                                        <p:cTn id="3099" dur="500"/>
                                        <p:tgtEl>
                                          <p:spTgt spid="1331"/>
                                        </p:tgtEl>
                                      </p:cBhvr>
                                    </p:animEffect>
                                  </p:childTnLst>
                                </p:cTn>
                              </p:par>
                            </p:childTnLst>
                          </p:cTn>
                        </p:par>
                      </p:childTnLst>
                    </p:cTn>
                  </p:par>
                  <p:par>
                    <p:cTn id="3100" nodeType="clickEffect" fill="hold">
                      <p:stCondLst>
                        <p:cond delay="indefinite"/>
                      </p:stCondLst>
                      <p:childTnLst>
                        <p:par>
                          <p:cTn id="3101" nodeType="withEffect" fill="hold">
                            <p:stCondLst>
                              <p:cond delay="0"/>
                            </p:stCondLst>
                            <p:childTnLst>
                              <p:par>
                                <p:cTn id="3102" nodeType="clickEffect" fill="hold" presetClass="entr" presetID="9">
                                  <p:stCondLst>
                                    <p:cond delay="0"/>
                                  </p:stCondLst>
                                  <p:childTnLst>
                                    <p:set>
                                      <p:cBhvr>
                                        <p:cTn id="3103" dur="1" fill="hold">
                                          <p:stCondLst>
                                            <p:cond delay="0"/>
                                          </p:stCondLst>
                                        </p:cTn>
                                        <p:tgtEl>
                                          <p:spTgt spid="1332"/>
                                        </p:tgtEl>
                                        <p:attrNameLst>
                                          <p:attrName>style.visibility</p:attrName>
                                        </p:attrNameLst>
                                      </p:cBhvr>
                                      <p:to>
                                        <p:strVal val="visible"/>
                                      </p:to>
                                    </p:set>
                                    <p:animEffect filter="dissolve" transition="in">
                                      <p:cBhvr additive="repl">
                                        <p:cTn id="3104" dur="500"/>
                                        <p:tgtEl>
                                          <p:spTgt spid="1332"/>
                                        </p:tgtEl>
                                      </p:cBhvr>
                                    </p:animEffect>
                                  </p:childTnLst>
                                </p:cTn>
                              </p:par>
                            </p:childTnLst>
                          </p:cTn>
                        </p:par>
                      </p:childTnLst>
                    </p:cTn>
                  </p:par>
                  <p:par>
                    <p:cTn id="3105" nodeType="clickEffect" fill="hold">
                      <p:stCondLst>
                        <p:cond delay="indefinite"/>
                      </p:stCondLst>
                      <p:childTnLst>
                        <p:par>
                          <p:cTn id="3106" nodeType="withEffect" fill="hold">
                            <p:stCondLst>
                              <p:cond delay="0"/>
                            </p:stCondLst>
                            <p:childTnLst>
                              <p:par>
                                <p:cTn id="3107" nodeType="clickEffect" fill="hold" presetClass="entr" presetID="23" presetSubtype="32">
                                  <p:stCondLst>
                                    <p:cond delay="0"/>
                                  </p:stCondLst>
                                  <p:childTnLst>
                                    <p:set>
                                      <p:cBhvr>
                                        <p:cTn id="3108" dur="1" fill="hold">
                                          <p:stCondLst>
                                            <p:cond delay="0"/>
                                          </p:stCondLst>
                                        </p:cTn>
                                        <p:tgtEl>
                                          <p:spTgt spid="1348"/>
                                        </p:tgtEl>
                                        <p:attrNameLst>
                                          <p:attrName>style.visibility</p:attrName>
                                        </p:attrNameLst>
                                      </p:cBhvr>
                                      <p:to>
                                        <p:strVal val="visible"/>
                                      </p:to>
                                    </p:set>
                                    <p:anim calcmode="lin" valueType="num">
                                      <p:cBhvr additive="repl">
                                        <p:cTn id="3109" dur="500" fill="hold"/>
                                        <p:tgtEl>
                                          <p:spTgt spid="1348"/>
                                        </p:tgtEl>
                                        <p:attrNameLst>
                                          <p:attrName>ppt_w</p:attrName>
                                        </p:attrNameLst>
                                      </p:cBhvr>
                                      <p:tavLst>
                                        <p:tav tm="0">
                                          <p:val>
                                            <p:strVal val="4*#ppt_w"/>
                                          </p:val>
                                        </p:tav>
                                        <p:tav tm="100000">
                                          <p:val>
                                            <p:strVal val="#ppt_w"/>
                                          </p:val>
                                        </p:tav>
                                      </p:tavLst>
                                    </p:anim>
                                    <p:anim calcmode="lin" valueType="num">
                                      <p:cBhvr additive="repl">
                                        <p:cTn id="3110" dur="500" fill="hold"/>
                                        <p:tgtEl>
                                          <p:spTgt spid="1348"/>
                                        </p:tgtEl>
                                        <p:attrNameLst>
                                          <p:attrName>ppt_h</p:attrName>
                                        </p:attrNameLst>
                                      </p:cBhvr>
                                      <p:tavLst>
                                        <p:tav tm="0">
                                          <p:val>
                                            <p:strVal val="4*#ppt_h"/>
                                          </p:val>
                                        </p:tav>
                                        <p:tav tm="100000">
                                          <p:val>
                                            <p:strVal val="#ppt_h"/>
                                          </p:val>
                                        </p:tav>
                                      </p:tavLst>
                                    </p:anim>
                                  </p:childTnLst>
                                </p:cTn>
                              </p:par>
                            </p:childTnLst>
                          </p:cTn>
                        </p:par>
                      </p:childTnLst>
                    </p:cTn>
                  </p:par>
                  <p:par>
                    <p:cTn id="3111" nodeType="clickEffect" fill="hold">
                      <p:stCondLst>
                        <p:cond delay="indefinite"/>
                      </p:stCondLst>
                      <p:childTnLst>
                        <p:par>
                          <p:cTn id="3112" nodeType="withEffect" fill="hold">
                            <p:stCondLst>
                              <p:cond delay="0"/>
                            </p:stCondLst>
                            <p:childTnLst>
                              <p:par>
                                <p:cTn id="3113" nodeType="clickEffect" fill="hold" presetClass="entr" presetID="9">
                                  <p:stCondLst>
                                    <p:cond delay="0"/>
                                  </p:stCondLst>
                                  <p:childTnLst>
                                    <p:set>
                                      <p:cBhvr>
                                        <p:cTn id="3114" dur="1" fill="hold">
                                          <p:stCondLst>
                                            <p:cond delay="0"/>
                                          </p:stCondLst>
                                        </p:cTn>
                                        <p:tgtEl>
                                          <p:spTgt spid="1329"/>
                                        </p:tgtEl>
                                        <p:attrNameLst>
                                          <p:attrName>style.visibility</p:attrName>
                                        </p:attrNameLst>
                                      </p:cBhvr>
                                      <p:to>
                                        <p:strVal val="visible"/>
                                      </p:to>
                                    </p:set>
                                    <p:animEffect filter="dissolve" transition="in">
                                      <p:cBhvr additive="repl">
                                        <p:cTn id="3115" dur="500"/>
                                        <p:tgtEl>
                                          <p:spTgt spid="1329"/>
                                        </p:tgtEl>
                                      </p:cBhvr>
                                    </p:animEffect>
                                  </p:childTnLst>
                                </p:cTn>
                              </p:par>
                            </p:childTnLst>
                          </p:cTn>
                        </p:par>
                      </p:childTnLst>
                    </p:cTn>
                  </p:par>
                  <p:par>
                    <p:cTn id="3116" nodeType="clickEffect" fill="hold">
                      <p:stCondLst>
                        <p:cond delay="indefinite"/>
                      </p:stCondLst>
                      <p:childTnLst>
                        <p:par>
                          <p:cTn id="3117" nodeType="withEffect" fill="hold">
                            <p:stCondLst>
                              <p:cond delay="0"/>
                            </p:stCondLst>
                            <p:childTnLst>
                              <p:par>
                                <p:cTn id="3118" nodeType="clickEffect" fill="hold" presetClass="entr" presetID="9">
                                  <p:stCondLst>
                                    <p:cond delay="0"/>
                                  </p:stCondLst>
                                  <p:childTnLst>
                                    <p:set>
                                      <p:cBhvr>
                                        <p:cTn id="3119" dur="1" fill="hold">
                                          <p:stCondLst>
                                            <p:cond delay="0"/>
                                          </p:stCondLst>
                                        </p:cTn>
                                        <p:tgtEl>
                                          <p:spTgt spid="1330"/>
                                        </p:tgtEl>
                                        <p:attrNameLst>
                                          <p:attrName>style.visibility</p:attrName>
                                        </p:attrNameLst>
                                      </p:cBhvr>
                                      <p:to>
                                        <p:strVal val="visible"/>
                                      </p:to>
                                    </p:set>
                                    <p:animEffect filter="dissolve" transition="in">
                                      <p:cBhvr additive="repl">
                                        <p:cTn id="3120" dur="500"/>
                                        <p:tgtEl>
                                          <p:spTgt spid="1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349" name="Group 228"/>
          <p:cNvGraphicFramePr/>
          <p:nvPr/>
        </p:nvGraphicFramePr>
        <p:xfrm>
          <a:off x="1881360" y="2205000"/>
          <a:ext cx="8246880" cy="2209320"/>
        </p:xfrm>
        <a:graphic>
          <a:graphicData uri="http://schemas.openxmlformats.org/drawingml/2006/table">
            <a:tbl>
              <a:tblPr/>
              <a:tblGrid>
                <a:gridCol w="901440"/>
                <a:gridCol w="936360"/>
                <a:gridCol w="1152360"/>
                <a:gridCol w="1152360"/>
                <a:gridCol w="2880000"/>
                <a:gridCol w="1224360"/>
              </a:tblGrid>
              <a:tr h="502920">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p</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q</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p </a:t>
                      </a:r>
                      <a:r>
                        <a:rPr b="0" lang="tr-TR" sz="2200" spc="-1" strike="noStrike">
                          <a:solidFill>
                            <a:srgbClr val="000000"/>
                          </a:solidFill>
                          <a:latin typeface="Symbol"/>
                        </a:rPr>
                        <a:t></a:t>
                      </a:r>
                      <a:r>
                        <a:rPr b="0" lang="tr-TR" sz="2200" spc="-1" strike="noStrike">
                          <a:solidFill>
                            <a:srgbClr val="000000"/>
                          </a:solidFill>
                          <a:latin typeface="Arial"/>
                        </a:rPr>
                        <a:t> q</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q </a:t>
                      </a:r>
                      <a:r>
                        <a:rPr b="0" lang="tr-TR" sz="2200" spc="-1" strike="noStrike">
                          <a:solidFill>
                            <a:srgbClr val="000000"/>
                          </a:solidFill>
                          <a:latin typeface="Symbol"/>
                        </a:rPr>
                        <a:t></a:t>
                      </a:r>
                      <a:r>
                        <a:rPr b="0" lang="tr-TR" sz="2200" spc="-1" strike="noStrike">
                          <a:solidFill>
                            <a:srgbClr val="000000"/>
                          </a:solidFill>
                          <a:latin typeface="Arial"/>
                        </a:rPr>
                        <a:t> p</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 p </a:t>
                      </a:r>
                      <a:r>
                        <a:rPr b="0" lang="tr-TR" sz="2200" spc="-1" strike="noStrike">
                          <a:solidFill>
                            <a:srgbClr val="000000"/>
                          </a:solidFill>
                          <a:latin typeface="Symbol"/>
                        </a:rPr>
                        <a:t></a:t>
                      </a:r>
                      <a:r>
                        <a:rPr b="0" lang="tr-TR" sz="2200" spc="-1" strike="noStrike">
                          <a:solidFill>
                            <a:srgbClr val="000000"/>
                          </a:solidFill>
                          <a:latin typeface="Arial"/>
                        </a:rPr>
                        <a:t> q ) </a:t>
                      </a:r>
                      <a:r>
                        <a:rPr b="1" lang="tr-TR" sz="2200" spc="-1" strike="noStrike">
                          <a:solidFill>
                            <a:srgbClr val="000000"/>
                          </a:solidFill>
                          <a:latin typeface="Symbol"/>
                        </a:rPr>
                        <a:t></a:t>
                      </a:r>
                      <a:r>
                        <a:rPr b="1" lang="tr-TR" sz="2200" spc="-1" strike="noStrike">
                          <a:solidFill>
                            <a:srgbClr val="000000"/>
                          </a:solidFill>
                          <a:latin typeface="Arial"/>
                        </a:rPr>
                        <a:t> </a:t>
                      </a:r>
                      <a:r>
                        <a:rPr b="0" lang="tr-TR" sz="2200" spc="-1" strike="noStrike">
                          <a:solidFill>
                            <a:srgbClr val="000000"/>
                          </a:solidFill>
                          <a:latin typeface="Arial"/>
                        </a:rPr>
                        <a:t>(q </a:t>
                      </a:r>
                      <a:r>
                        <a:rPr b="0" lang="tr-TR" sz="2200" spc="-1" strike="noStrike">
                          <a:solidFill>
                            <a:srgbClr val="000000"/>
                          </a:solidFill>
                          <a:latin typeface="Symbol"/>
                        </a:rPr>
                        <a:t></a:t>
                      </a:r>
                      <a:r>
                        <a:rPr b="0" lang="tr-TR" sz="2200" spc="-1" strike="noStrike">
                          <a:solidFill>
                            <a:srgbClr val="000000"/>
                          </a:solidFill>
                          <a:latin typeface="Arial"/>
                        </a:rPr>
                        <a:t> p)</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9900">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p </a:t>
                      </a:r>
                      <a:r>
                        <a:rPr b="0" lang="tr-TR" sz="2200" spc="-1" strike="noStrike">
                          <a:solidFill>
                            <a:srgbClr val="000000"/>
                          </a:solidFill>
                          <a:latin typeface="Symbol"/>
                        </a:rPr>
                        <a:t></a:t>
                      </a:r>
                      <a:r>
                        <a:rPr b="0" lang="tr-TR" sz="2200" spc="-1" strike="noStrike">
                          <a:solidFill>
                            <a:srgbClr val="000000"/>
                          </a:solidFill>
                          <a:latin typeface="Arial"/>
                        </a:rPr>
                        <a:t> q</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9900">
                        <a:alpha val="50000"/>
                      </a:srgbClr>
                    </a:solidFill>
                  </a:tcPr>
                </a:tc>
              </a:tr>
              <a:tr h="426600">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9900">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9900">
                        <a:alpha val="50000"/>
                      </a:srgbClr>
                    </a:solidFill>
                  </a:tcPr>
                </a:tc>
              </a:tr>
              <a:tr h="426600">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9900">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9900">
                        <a:alpha val="50000"/>
                      </a:srgbClr>
                    </a:solidFill>
                  </a:tcPr>
                </a:tc>
              </a:tr>
              <a:tr h="426600">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9900">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9900">
                        <a:alpha val="50000"/>
                      </a:srgbClr>
                    </a:solidFill>
                  </a:tcPr>
                </a:tc>
              </a:tr>
              <a:tr h="426600">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66ff33">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9900">
                        <a:alpha val="50000"/>
                      </a:srgbClr>
                    </a:solidFill>
                  </a:tcPr>
                </a:tc>
                <a:tc>
                  <a:txBody>
                    <a:bodyPr tIns="45360" bIns="45360"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ff9900">
                        <a:alpha val="50000"/>
                      </a:srgbClr>
                    </a:solidFill>
                  </a:tcPr>
                </a:tc>
              </a:tr>
            </a:tbl>
          </a:graphicData>
        </a:graphic>
      </p:graphicFrame>
      <p:sp>
        <p:nvSpPr>
          <p:cNvPr id="1350" name="AutoShape 219"/>
          <p:cNvSpPr/>
          <p:nvPr/>
        </p:nvSpPr>
        <p:spPr>
          <a:xfrm>
            <a:off x="1833480" y="649440"/>
            <a:ext cx="1199880" cy="863280"/>
          </a:xfrm>
          <a:prstGeom prst="irregularSeal2">
            <a:avLst/>
          </a:prstGeom>
          <a:solidFill>
            <a:schemeClr val="folHlink"/>
          </a:solidFill>
          <a:ln w="0">
            <a:noFill/>
          </a:ln>
        </p:spPr>
        <p:style>
          <a:lnRef idx="0"/>
          <a:fillRef idx="0"/>
          <a:effectRef idx="0"/>
          <a:fontRef idx="minor"/>
        </p:style>
        <p:txBody>
          <a:bodyPr wrap="none" lIns="90000" rIns="90000" tIns="45000" bIns="45000" anchor="ctr">
            <a:noAutofit/>
          </a:bodyPr>
          <a:p>
            <a:pPr algn="ctr">
              <a:lnSpc>
                <a:spcPct val="100000"/>
              </a:lnSpc>
            </a:pPr>
            <a:r>
              <a:rPr b="1" lang="tr-TR" sz="1800" spc="-1" strike="noStrike">
                <a:solidFill>
                  <a:srgbClr val="000000"/>
                </a:solidFill>
                <a:latin typeface="Arial"/>
              </a:rPr>
              <a:t>NOT</a:t>
            </a:r>
            <a:endParaRPr b="0" lang="tr-TR" sz="1800" spc="-1" strike="noStrike">
              <a:latin typeface="Arial"/>
            </a:endParaRPr>
          </a:p>
        </p:txBody>
      </p:sp>
      <p:sp>
        <p:nvSpPr>
          <p:cNvPr id="1351" name="Text Box 220"/>
          <p:cNvSpPr/>
          <p:nvPr/>
        </p:nvSpPr>
        <p:spPr>
          <a:xfrm>
            <a:off x="2387520" y="1531800"/>
            <a:ext cx="450036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 </a:t>
            </a:r>
            <a:r>
              <a:rPr b="0" lang="tr-TR" sz="2400" spc="-1" strike="noStrike">
                <a:solidFill>
                  <a:srgbClr val="000000"/>
                </a:solidFill>
                <a:latin typeface="Symbol"/>
              </a:rPr>
              <a:t></a:t>
            </a:r>
            <a:r>
              <a:rPr b="0" lang="tr-TR" sz="2400" spc="-1" strike="noStrike">
                <a:solidFill>
                  <a:srgbClr val="000000"/>
                </a:solidFill>
                <a:latin typeface="Arial"/>
              </a:rPr>
              <a:t> q </a:t>
            </a:r>
            <a:r>
              <a:rPr b="0" lang="tr-TR" sz="2400" spc="-1" strike="noStrike">
                <a:solidFill>
                  <a:srgbClr val="000000"/>
                </a:solidFill>
                <a:latin typeface="Symbol"/>
              </a:rPr>
              <a:t></a:t>
            </a:r>
            <a:r>
              <a:rPr b="0" lang="tr-TR" sz="2400" spc="-1" strike="noStrike">
                <a:solidFill>
                  <a:srgbClr val="000000"/>
                </a:solidFill>
                <a:latin typeface="Arial"/>
              </a:rPr>
              <a:t> ( p</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q ) </a:t>
            </a:r>
            <a:r>
              <a:rPr b="1" lang="tr-TR" sz="2400" spc="-1" strike="noStrike">
                <a:solidFill>
                  <a:srgbClr val="000000"/>
                </a:solidFill>
                <a:latin typeface="Symbol"/>
              </a:rPr>
              <a:t></a:t>
            </a:r>
            <a:r>
              <a:rPr b="0" lang="tr-TR" sz="2400" spc="-1" strike="noStrike">
                <a:solidFill>
                  <a:srgbClr val="000000"/>
                </a:solidFill>
                <a:latin typeface="Arial"/>
              </a:rPr>
              <a:t> ( q </a:t>
            </a:r>
            <a:r>
              <a:rPr b="0" lang="tr-TR" sz="2400" spc="-1" strike="noStrike">
                <a:solidFill>
                  <a:srgbClr val="000000"/>
                </a:solidFill>
                <a:latin typeface="Symbol"/>
              </a:rPr>
              <a:t></a:t>
            </a:r>
            <a:r>
              <a:rPr b="0" lang="tr-TR" sz="2400" spc="-1" strike="noStrike">
                <a:solidFill>
                  <a:srgbClr val="000000"/>
                </a:solidFill>
                <a:latin typeface="Arial"/>
              </a:rPr>
              <a:t> p )</a:t>
            </a:r>
            <a:endParaRPr b="0" lang="tr-TR" sz="2400" spc="-1" strike="noStrike">
              <a:latin typeface="Arial"/>
            </a:endParaRPr>
          </a:p>
        </p:txBody>
      </p:sp>
      <p:sp>
        <p:nvSpPr>
          <p:cNvPr id="1352" name="Text Box 221"/>
          <p:cNvSpPr/>
          <p:nvPr/>
        </p:nvSpPr>
        <p:spPr>
          <a:xfrm>
            <a:off x="1831680" y="1557360"/>
            <a:ext cx="472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00ff"/>
                </a:solidFill>
                <a:latin typeface="Wingdings 2"/>
              </a:rPr>
              <a:t></a:t>
            </a:r>
            <a:endParaRPr b="0" lang="tr-TR" sz="2400" spc="-1" strike="noStrike">
              <a:latin typeface="Arial"/>
            </a:endParaRPr>
          </a:p>
        </p:txBody>
      </p:sp>
      <p:sp>
        <p:nvSpPr>
          <p:cNvPr id="1353" name="Text Box 224"/>
          <p:cNvSpPr/>
          <p:nvPr/>
        </p:nvSpPr>
        <p:spPr>
          <a:xfrm>
            <a:off x="2382840" y="4724280"/>
            <a:ext cx="774504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p </a:t>
            </a:r>
            <a:r>
              <a:rPr b="0" lang="tr-TR" sz="2400" spc="-1" strike="noStrike">
                <a:solidFill>
                  <a:srgbClr val="000000"/>
                </a:solidFill>
                <a:latin typeface="Symbol"/>
              </a:rPr>
              <a:t></a:t>
            </a:r>
            <a:r>
              <a:rPr b="0" lang="tr-TR" sz="2400" spc="-1" strike="noStrike">
                <a:solidFill>
                  <a:srgbClr val="000000"/>
                </a:solidFill>
                <a:latin typeface="Arial"/>
              </a:rPr>
              <a:t> q )</a:t>
            </a: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p</a:t>
            </a: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q  </a:t>
            </a:r>
            <a:r>
              <a:rPr b="0" lang="tr-TR" sz="2400" spc="-1" strike="noStrike">
                <a:solidFill>
                  <a:srgbClr val="000000"/>
                </a:solidFill>
                <a:latin typeface="Symbol"/>
              </a:rPr>
              <a:t></a:t>
            </a:r>
            <a:r>
              <a:rPr b="0" lang="tr-TR" sz="2400" spc="-1" strike="noStrike">
                <a:solidFill>
                  <a:srgbClr val="000000"/>
                </a:solidFill>
                <a:latin typeface="Arial"/>
              </a:rPr>
              <a:t>  p </a:t>
            </a:r>
            <a:r>
              <a:rPr b="0" lang="tr-TR" sz="2400" spc="-1" strike="noStrike">
                <a:solidFill>
                  <a:srgbClr val="000000"/>
                </a:solidFill>
                <a:latin typeface="Symbol"/>
              </a:rPr>
              <a:t></a:t>
            </a:r>
            <a:r>
              <a:rPr b="0" lang="tr-TR" sz="2400" spc="-1" strike="noStrike">
                <a:solidFill>
                  <a:srgbClr val="000000"/>
                </a:solidFill>
                <a:latin typeface="Arial"/>
              </a:rPr>
              <a:t> q</a:t>
            </a: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 p </a:t>
            </a:r>
            <a:r>
              <a:rPr b="1" lang="tr-TR" sz="2400" spc="-1" strike="noStrike">
                <a:solidFill>
                  <a:srgbClr val="000000"/>
                </a:solidFill>
                <a:latin typeface="Symbol"/>
              </a:rPr>
              <a:t></a:t>
            </a:r>
            <a:r>
              <a:rPr b="0" lang="tr-TR" sz="2400" spc="-1" strike="noStrike">
                <a:solidFill>
                  <a:srgbClr val="000000"/>
                </a:solidFill>
                <a:latin typeface="Arial"/>
              </a:rPr>
              <a:t> q</a:t>
            </a:r>
            <a:r>
              <a:rPr b="0" lang="en-US" sz="2400" spc="-1" strike="noStrike">
                <a:solidFill>
                  <a:srgbClr val="000000"/>
                </a:solidFill>
                <a:latin typeface="Arial"/>
              </a:rPr>
              <a:t>'</a:t>
            </a:r>
            <a:r>
              <a:rPr b="0" lang="tr-TR" sz="2400" spc="-1" strike="noStrike">
                <a:solidFill>
                  <a:srgbClr val="000000"/>
                </a:solidFill>
                <a:latin typeface="Arial"/>
              </a:rPr>
              <a:t> ) v (p</a:t>
            </a:r>
            <a:r>
              <a:rPr b="0" lang="en-US" sz="2400" spc="-1" strike="noStrike">
                <a:solidFill>
                  <a:srgbClr val="000000"/>
                </a:solidFill>
                <a:latin typeface="Arial"/>
              </a:rPr>
              <a:t>'</a:t>
            </a:r>
            <a:r>
              <a:rPr b="0" lang="tr-TR" sz="2400" spc="-1" strike="noStrike">
                <a:solidFill>
                  <a:srgbClr val="000000"/>
                </a:solidFill>
                <a:latin typeface="Arial"/>
              </a:rPr>
              <a:t> </a:t>
            </a:r>
            <a:r>
              <a:rPr b="1" lang="tr-TR" sz="2400" spc="-1" strike="noStrike">
                <a:solidFill>
                  <a:srgbClr val="000000"/>
                </a:solidFill>
                <a:latin typeface="Symbol"/>
              </a:rPr>
              <a:t></a:t>
            </a:r>
            <a:r>
              <a:rPr b="0" lang="tr-TR" sz="2400" spc="-1" strike="noStrike">
                <a:solidFill>
                  <a:srgbClr val="000000"/>
                </a:solidFill>
                <a:latin typeface="Arial"/>
              </a:rPr>
              <a:t> q ) </a:t>
            </a:r>
            <a:endParaRPr b="0" lang="tr-TR" sz="2400" spc="-1" strike="noStrike">
              <a:latin typeface="Arial"/>
            </a:endParaRPr>
          </a:p>
        </p:txBody>
      </p:sp>
      <p:sp>
        <p:nvSpPr>
          <p:cNvPr id="1354" name="Text Box 225"/>
          <p:cNvSpPr/>
          <p:nvPr/>
        </p:nvSpPr>
        <p:spPr>
          <a:xfrm>
            <a:off x="1827000" y="4749840"/>
            <a:ext cx="472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00ff"/>
                </a:solidFill>
                <a:latin typeface="Wingdings 2"/>
              </a:rPr>
              <a:t></a:t>
            </a:r>
            <a:endParaRPr b="0" lang="tr-TR" sz="2400" spc="-1" strike="noStrike">
              <a:latin typeface="Arial"/>
            </a:endParaRPr>
          </a:p>
        </p:txBody>
      </p:sp>
      <p:sp>
        <p:nvSpPr>
          <p:cNvPr id="1355" name="Text Box 226"/>
          <p:cNvSpPr/>
          <p:nvPr/>
        </p:nvSpPr>
        <p:spPr>
          <a:xfrm>
            <a:off x="2376360" y="5157720"/>
            <a:ext cx="4727160" cy="3646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tr-TR" sz="1800" spc="-1" strike="noStrike">
                <a:solidFill>
                  <a:srgbClr val="0000ff"/>
                </a:solidFill>
                <a:latin typeface="Arial"/>
              </a:rPr>
              <a:t>( Doğruluk tablosu ile gösteriniz. )</a:t>
            </a:r>
            <a:endParaRPr b="0" lang="tr-TR" sz="1800" spc="-1" strike="noStrike">
              <a:latin typeface="Arial"/>
            </a:endParaRPr>
          </a:p>
        </p:txBody>
      </p:sp>
    </p:spTree>
  </p:cSld>
  <mc:AlternateContent>
    <mc:Choice Requires="p14">
      <p:transition spd="slow" p14:dur="2000"/>
    </mc:Choice>
    <mc:Fallback>
      <p:transition spd="slow"/>
    </mc:Fallback>
  </mc:AlternateContent>
  <p:timing>
    <p:tnLst>
      <p:par>
        <p:cTn id="3121" dur="indefinite" restart="never" nodeType="tmRoot">
          <p:childTnLst>
            <p:seq>
              <p:cTn id="3122" dur="indefinite" nodeType="mainSeq">
                <p:childTnLst>
                  <p:par>
                    <p:cTn id="3123" nodeType="clickEffect" fill="hold">
                      <p:stCondLst>
                        <p:cond delay="indefinite"/>
                      </p:stCondLst>
                      <p:childTnLst>
                        <p:par>
                          <p:cTn id="3124" nodeType="withEffect" fill="hold">
                            <p:stCondLst>
                              <p:cond delay="0"/>
                            </p:stCondLst>
                            <p:childTnLst>
                              <p:par>
                                <p:cTn id="3125" nodeType="clickEffect" fill="hold" presetClass="entr" presetID="23" presetSubtype="16" repeatCount="3000">
                                  <p:stCondLst>
                                    <p:cond delay="0"/>
                                  </p:stCondLst>
                                  <p:childTnLst>
                                    <p:set>
                                      <p:cBhvr>
                                        <p:cTn id="3126" dur="1" fill="hold">
                                          <p:stCondLst>
                                            <p:cond delay="0"/>
                                          </p:stCondLst>
                                        </p:cTn>
                                        <p:tgtEl>
                                          <p:spTgt spid="1350"/>
                                        </p:tgtEl>
                                        <p:attrNameLst>
                                          <p:attrName>style.visibility</p:attrName>
                                        </p:attrNameLst>
                                      </p:cBhvr>
                                      <p:to>
                                        <p:strVal val="visible"/>
                                      </p:to>
                                    </p:set>
                                    <p:anim calcmode="lin" valueType="num">
                                      <p:cBhvr additive="repl">
                                        <p:cTn id="3127" dur="500" fill="hold"/>
                                        <p:tgtEl>
                                          <p:spTgt spid="1350"/>
                                        </p:tgtEl>
                                        <p:attrNameLst>
                                          <p:attrName>ppt_w</p:attrName>
                                        </p:attrNameLst>
                                      </p:cBhvr>
                                      <p:tavLst>
                                        <p:tav tm="0">
                                          <p:val>
                                            <p:fltVal val="0"/>
                                          </p:val>
                                        </p:tav>
                                        <p:tav tm="100000">
                                          <p:val>
                                            <p:strVal val="#ppt_w"/>
                                          </p:val>
                                        </p:tav>
                                      </p:tavLst>
                                    </p:anim>
                                    <p:anim calcmode="lin" valueType="num">
                                      <p:cBhvr additive="repl">
                                        <p:cTn id="3128" dur="500" fill="hold"/>
                                        <p:tgtEl>
                                          <p:spTgt spid="1350"/>
                                        </p:tgtEl>
                                        <p:attrNameLst>
                                          <p:attrName>ppt_h</p:attrName>
                                        </p:attrNameLst>
                                      </p:cBhvr>
                                      <p:tavLst>
                                        <p:tav tm="0">
                                          <p:val>
                                            <p:fltVal val="0"/>
                                          </p:val>
                                        </p:tav>
                                        <p:tav tm="100000">
                                          <p:val>
                                            <p:strVal val="#ppt_h"/>
                                          </p:val>
                                        </p:tav>
                                      </p:tavLst>
                                    </p:anim>
                                  </p:childTnLst>
                                </p:cTn>
                              </p:par>
                            </p:childTnLst>
                          </p:cTn>
                        </p:par>
                      </p:childTnLst>
                    </p:cTn>
                  </p:par>
                  <p:par>
                    <p:cTn id="3129" nodeType="clickEffect" fill="hold">
                      <p:stCondLst>
                        <p:cond delay="indefinite"/>
                      </p:stCondLst>
                      <p:childTnLst>
                        <p:par>
                          <p:cTn id="3130" nodeType="withEffect" fill="hold">
                            <p:stCondLst>
                              <p:cond delay="0"/>
                            </p:stCondLst>
                            <p:childTnLst>
                              <p:par>
                                <p:cTn id="3131" nodeType="clickEffect" fill="hold" presetClass="entr" presetID="23" presetSubtype="32">
                                  <p:stCondLst>
                                    <p:cond delay="0"/>
                                  </p:stCondLst>
                                  <p:childTnLst>
                                    <p:set>
                                      <p:cBhvr>
                                        <p:cTn id="3132" dur="1" fill="hold">
                                          <p:stCondLst>
                                            <p:cond delay="0"/>
                                          </p:stCondLst>
                                        </p:cTn>
                                        <p:tgtEl>
                                          <p:spTgt spid="1352"/>
                                        </p:tgtEl>
                                        <p:attrNameLst>
                                          <p:attrName>style.visibility</p:attrName>
                                        </p:attrNameLst>
                                      </p:cBhvr>
                                      <p:to>
                                        <p:strVal val="visible"/>
                                      </p:to>
                                    </p:set>
                                    <p:anim calcmode="lin" valueType="num">
                                      <p:cBhvr additive="repl">
                                        <p:cTn id="3133" dur="500" fill="hold"/>
                                        <p:tgtEl>
                                          <p:spTgt spid="1352"/>
                                        </p:tgtEl>
                                        <p:attrNameLst>
                                          <p:attrName>ppt_w</p:attrName>
                                        </p:attrNameLst>
                                      </p:cBhvr>
                                      <p:tavLst>
                                        <p:tav tm="0">
                                          <p:val>
                                            <p:strVal val="4*#ppt_w"/>
                                          </p:val>
                                        </p:tav>
                                        <p:tav tm="100000">
                                          <p:val>
                                            <p:strVal val="#ppt_w"/>
                                          </p:val>
                                        </p:tav>
                                      </p:tavLst>
                                    </p:anim>
                                    <p:anim calcmode="lin" valueType="num">
                                      <p:cBhvr additive="repl">
                                        <p:cTn id="3134" dur="500" fill="hold"/>
                                        <p:tgtEl>
                                          <p:spTgt spid="1352"/>
                                        </p:tgtEl>
                                        <p:attrNameLst>
                                          <p:attrName>ppt_h</p:attrName>
                                        </p:attrNameLst>
                                      </p:cBhvr>
                                      <p:tavLst>
                                        <p:tav tm="0">
                                          <p:val>
                                            <p:strVal val="4*#ppt_h"/>
                                          </p:val>
                                        </p:tav>
                                        <p:tav tm="100000">
                                          <p:val>
                                            <p:strVal val="#ppt_h"/>
                                          </p:val>
                                        </p:tav>
                                      </p:tavLst>
                                    </p:anim>
                                  </p:childTnLst>
                                </p:cTn>
                              </p:par>
                            </p:childTnLst>
                          </p:cTn>
                        </p:par>
                      </p:childTnLst>
                    </p:cTn>
                  </p:par>
                  <p:par>
                    <p:cTn id="3135" nodeType="clickEffect" fill="hold">
                      <p:stCondLst>
                        <p:cond delay="indefinite"/>
                      </p:stCondLst>
                      <p:childTnLst>
                        <p:par>
                          <p:cTn id="3136" nodeType="withEffect" fill="hold">
                            <p:stCondLst>
                              <p:cond delay="0"/>
                            </p:stCondLst>
                            <p:childTnLst>
                              <p:par>
                                <p:cTn id="3137" nodeType="clickEffect" fill="hold" presetClass="entr" presetID="18" presetSubtype="3">
                                  <p:stCondLst>
                                    <p:cond delay="0"/>
                                  </p:stCondLst>
                                  <p:childTnLst>
                                    <p:set>
                                      <p:cBhvr>
                                        <p:cTn id="3138" dur="1" fill="hold">
                                          <p:stCondLst>
                                            <p:cond delay="0"/>
                                          </p:stCondLst>
                                        </p:cTn>
                                        <p:tgtEl>
                                          <p:spTgt spid="1351"/>
                                        </p:tgtEl>
                                        <p:attrNameLst>
                                          <p:attrName>style.visibility</p:attrName>
                                        </p:attrNameLst>
                                      </p:cBhvr>
                                      <p:to>
                                        <p:strVal val="visible"/>
                                      </p:to>
                                    </p:set>
                                    <p:animEffect filter="strips(upRight)" transition="in">
                                      <p:cBhvr additive="repl">
                                        <p:cTn id="3139" dur="1000"/>
                                        <p:tgtEl>
                                          <p:spTgt spid="1351"/>
                                        </p:tgtEl>
                                      </p:cBhvr>
                                    </p:animEffect>
                                  </p:childTnLst>
                                </p:cTn>
                              </p:par>
                            </p:childTnLst>
                          </p:cTn>
                        </p:par>
                      </p:childTnLst>
                    </p:cTn>
                  </p:par>
                  <p:par>
                    <p:cTn id="3140" nodeType="clickEffect" fill="hold">
                      <p:stCondLst>
                        <p:cond delay="indefinite"/>
                      </p:stCondLst>
                      <p:childTnLst>
                        <p:par>
                          <p:cTn id="3141" nodeType="withEffect" fill="hold">
                            <p:stCondLst>
                              <p:cond delay="0"/>
                            </p:stCondLst>
                            <p:childTnLst>
                              <p:par>
                                <p:cTn id="3142" nodeType="clickEffect" fill="hold" presetClass="entr" presetID="18" presetSubtype="3">
                                  <p:stCondLst>
                                    <p:cond delay="0"/>
                                  </p:stCondLst>
                                  <p:childTnLst>
                                    <p:set>
                                      <p:cBhvr>
                                        <p:cTn id="3143" dur="1" fill="hold">
                                          <p:stCondLst>
                                            <p:cond delay="0"/>
                                          </p:stCondLst>
                                        </p:cTn>
                                        <p:tgtEl>
                                          <p:spTgt spid="1349"/>
                                        </p:tgtEl>
                                        <p:attrNameLst>
                                          <p:attrName>style.visibility</p:attrName>
                                        </p:attrNameLst>
                                      </p:cBhvr>
                                      <p:to>
                                        <p:strVal val="visible"/>
                                      </p:to>
                                    </p:set>
                                    <p:animEffect filter="strips(upRight)" transition="in">
                                      <p:cBhvr additive="repl">
                                        <p:cTn id="3144" dur="2000"/>
                                        <p:tgtEl>
                                          <p:spTgt spid="1349"/>
                                        </p:tgtEl>
                                      </p:cBhvr>
                                    </p:animEffect>
                                  </p:childTnLst>
                                </p:cTn>
                              </p:par>
                            </p:childTnLst>
                          </p:cTn>
                        </p:par>
                      </p:childTnLst>
                    </p:cTn>
                  </p:par>
                  <p:par>
                    <p:cTn id="3145" nodeType="clickEffect" fill="hold">
                      <p:stCondLst>
                        <p:cond delay="indefinite"/>
                      </p:stCondLst>
                      <p:childTnLst>
                        <p:par>
                          <p:cTn id="3146" nodeType="withEffect" fill="hold">
                            <p:stCondLst>
                              <p:cond delay="0"/>
                            </p:stCondLst>
                            <p:childTnLst>
                              <p:par>
                                <p:cTn id="3147" nodeType="clickEffect" fill="hold" presetClass="entr" presetID="23" presetSubtype="32">
                                  <p:stCondLst>
                                    <p:cond delay="0"/>
                                  </p:stCondLst>
                                  <p:childTnLst>
                                    <p:set>
                                      <p:cBhvr>
                                        <p:cTn id="3148" dur="1" fill="hold">
                                          <p:stCondLst>
                                            <p:cond delay="0"/>
                                          </p:stCondLst>
                                        </p:cTn>
                                        <p:tgtEl>
                                          <p:spTgt spid="1354"/>
                                        </p:tgtEl>
                                        <p:attrNameLst>
                                          <p:attrName>style.visibility</p:attrName>
                                        </p:attrNameLst>
                                      </p:cBhvr>
                                      <p:to>
                                        <p:strVal val="visible"/>
                                      </p:to>
                                    </p:set>
                                    <p:anim calcmode="lin" valueType="num">
                                      <p:cBhvr additive="repl">
                                        <p:cTn id="3149" dur="500" fill="hold"/>
                                        <p:tgtEl>
                                          <p:spTgt spid="1354"/>
                                        </p:tgtEl>
                                        <p:attrNameLst>
                                          <p:attrName>ppt_w</p:attrName>
                                        </p:attrNameLst>
                                      </p:cBhvr>
                                      <p:tavLst>
                                        <p:tav tm="0">
                                          <p:val>
                                            <p:strVal val="4*#ppt_w"/>
                                          </p:val>
                                        </p:tav>
                                        <p:tav tm="100000">
                                          <p:val>
                                            <p:strVal val="#ppt_w"/>
                                          </p:val>
                                        </p:tav>
                                      </p:tavLst>
                                    </p:anim>
                                    <p:anim calcmode="lin" valueType="num">
                                      <p:cBhvr additive="repl">
                                        <p:cTn id="3150" dur="500" fill="hold"/>
                                        <p:tgtEl>
                                          <p:spTgt spid="1354"/>
                                        </p:tgtEl>
                                        <p:attrNameLst>
                                          <p:attrName>ppt_h</p:attrName>
                                        </p:attrNameLst>
                                      </p:cBhvr>
                                      <p:tavLst>
                                        <p:tav tm="0">
                                          <p:val>
                                            <p:strVal val="4*#ppt_h"/>
                                          </p:val>
                                        </p:tav>
                                        <p:tav tm="100000">
                                          <p:val>
                                            <p:strVal val="#ppt_h"/>
                                          </p:val>
                                        </p:tav>
                                      </p:tavLst>
                                    </p:anim>
                                  </p:childTnLst>
                                </p:cTn>
                              </p:par>
                            </p:childTnLst>
                          </p:cTn>
                        </p:par>
                      </p:childTnLst>
                    </p:cTn>
                  </p:par>
                  <p:par>
                    <p:cTn id="3151" nodeType="clickEffect" fill="hold">
                      <p:stCondLst>
                        <p:cond delay="indefinite"/>
                      </p:stCondLst>
                      <p:childTnLst>
                        <p:par>
                          <p:cTn id="3152" nodeType="withEffect" fill="hold">
                            <p:stCondLst>
                              <p:cond delay="0"/>
                            </p:stCondLst>
                            <p:childTnLst>
                              <p:par>
                                <p:cTn id="3153" nodeType="clickEffect" fill="hold" presetClass="entr" presetID="18" presetSubtype="3">
                                  <p:stCondLst>
                                    <p:cond delay="0"/>
                                  </p:stCondLst>
                                  <p:childTnLst>
                                    <p:set>
                                      <p:cBhvr>
                                        <p:cTn id="3154" dur="1" fill="hold">
                                          <p:stCondLst>
                                            <p:cond delay="0"/>
                                          </p:stCondLst>
                                        </p:cTn>
                                        <p:tgtEl>
                                          <p:spTgt spid="1353"/>
                                        </p:tgtEl>
                                        <p:attrNameLst>
                                          <p:attrName>style.visibility</p:attrName>
                                        </p:attrNameLst>
                                      </p:cBhvr>
                                      <p:to>
                                        <p:strVal val="visible"/>
                                      </p:to>
                                    </p:set>
                                    <p:animEffect filter="strips(upRight)" transition="in">
                                      <p:cBhvr additive="repl">
                                        <p:cTn id="3155" dur="1000"/>
                                        <p:tgtEl>
                                          <p:spTgt spid="1353"/>
                                        </p:tgtEl>
                                      </p:cBhvr>
                                    </p:animEffect>
                                  </p:childTnLst>
                                </p:cTn>
                              </p:par>
                            </p:childTnLst>
                          </p:cTn>
                        </p:par>
                      </p:childTnLst>
                    </p:cTn>
                  </p:par>
                  <p:par>
                    <p:cTn id="3156" nodeType="clickEffect" fill="hold">
                      <p:stCondLst>
                        <p:cond delay="indefinite"/>
                      </p:stCondLst>
                      <p:childTnLst>
                        <p:par>
                          <p:cTn id="3157" nodeType="withEffect" fill="hold">
                            <p:stCondLst>
                              <p:cond delay="0"/>
                            </p:stCondLst>
                            <p:childTnLst>
                              <p:par>
                                <p:cTn id="3158" nodeType="clickEffect" fill="hold" presetClass="entr" presetID="18" presetSubtype="3">
                                  <p:stCondLst>
                                    <p:cond delay="0"/>
                                  </p:stCondLst>
                                  <p:childTnLst>
                                    <p:set>
                                      <p:cBhvr>
                                        <p:cTn id="3159" dur="1" fill="hold">
                                          <p:stCondLst>
                                            <p:cond delay="0"/>
                                          </p:stCondLst>
                                        </p:cTn>
                                        <p:tgtEl>
                                          <p:spTgt spid="1355"/>
                                        </p:tgtEl>
                                        <p:attrNameLst>
                                          <p:attrName>style.visibility</p:attrName>
                                        </p:attrNameLst>
                                      </p:cBhvr>
                                      <p:to>
                                        <p:strVal val="visible"/>
                                      </p:to>
                                    </p:set>
                                    <p:animEffect filter="strips(upRight)" transition="in">
                                      <p:cBhvr additive="repl">
                                        <p:cTn id="3160" dur="1000"/>
                                        <p:tgtEl>
                                          <p:spTgt spid="1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7"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27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D3C532C6-1BE6-419B-9AD9-1C977C66137B}"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27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28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11B2FE2F-92EC-4EDB-BDAC-0B3609D6B500}" type="slidenum">
              <a:rPr b="0" lang="tr-TR" sz="1200" spc="-1" strike="noStrike">
                <a:solidFill>
                  <a:srgbClr val="8b8b8b"/>
                </a:solidFill>
                <a:latin typeface="Calibri"/>
              </a:rPr>
              <a:t>&lt;number&gt;</a:t>
            </a:fld>
            <a:endParaRPr b="0" lang="tr-TR" sz="1200" spc="-1" strike="noStrike">
              <a:latin typeface="Times New Roman"/>
            </a:endParaRPr>
          </a:p>
        </p:txBody>
      </p:sp>
      <p:sp>
        <p:nvSpPr>
          <p:cNvPr id="281" name="Dikdörtgen 1"/>
          <p:cNvSpPr/>
          <p:nvPr/>
        </p:nvSpPr>
        <p:spPr>
          <a:xfrm>
            <a:off x="628200" y="797400"/>
            <a:ext cx="10935360" cy="484524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00000"/>
              </a:lnSpc>
              <a:buClr>
                <a:srgbClr val="000000"/>
              </a:buClr>
              <a:buFont typeface="Arial"/>
              <a:buChar char="•"/>
            </a:pPr>
            <a:r>
              <a:rPr b="0" lang="tr-TR" sz="2400" spc="-1" strike="noStrike">
                <a:solidFill>
                  <a:srgbClr val="000000"/>
                </a:solidFill>
                <a:latin typeface="Century"/>
              </a:rPr>
              <a:t>Bir başka deyişle, bu örüntüler var ve biz onları keşfediyoruz. Matematik orada hazırdır, vardır, olduğu yerde yeniden keşfedilmektedir. </a:t>
            </a:r>
            <a:endParaRPr b="0" lang="tr-TR" sz="2400" spc="-1" strike="noStrike">
              <a:latin typeface="Arial"/>
            </a:endParaRPr>
          </a:p>
          <a:p>
            <a:pPr algn="just">
              <a:lnSpc>
                <a:spcPct val="100000"/>
              </a:lnSpc>
            </a:pPr>
            <a:endParaRPr b="0" lang="tr-TR" sz="2400" spc="-1" strike="noStrike">
              <a:latin typeface="Arial"/>
            </a:endParaRPr>
          </a:p>
          <a:p>
            <a:pPr marL="285840" indent="-285840" algn="just">
              <a:lnSpc>
                <a:spcPct val="100000"/>
              </a:lnSpc>
              <a:buClr>
                <a:srgbClr val="000000"/>
              </a:buClr>
              <a:buFont typeface="Arial"/>
              <a:buChar char="•"/>
            </a:pPr>
            <a:r>
              <a:rPr b="0" lang="tr-TR" sz="2400" spc="-1" strike="noStrike">
                <a:solidFill>
                  <a:srgbClr val="000000"/>
                </a:solidFill>
                <a:latin typeface="Century"/>
              </a:rPr>
              <a:t>Matematiği bir buluş olarak gören görüşe göre ise matematiğe dair bilgi tamamlanmamış ve sürekli gelişme halindedir. </a:t>
            </a:r>
            <a:endParaRPr b="0" lang="tr-TR" sz="2400" spc="-1" strike="noStrike">
              <a:latin typeface="Arial"/>
            </a:endParaRPr>
          </a:p>
          <a:p>
            <a:pPr algn="just">
              <a:lnSpc>
                <a:spcPct val="100000"/>
              </a:lnSpc>
            </a:pPr>
            <a:endParaRPr b="0" lang="tr-TR" sz="2400" spc="-1" strike="noStrike">
              <a:latin typeface="Arial"/>
            </a:endParaRPr>
          </a:p>
          <a:p>
            <a:pPr marL="285840" indent="-285840" algn="just">
              <a:lnSpc>
                <a:spcPct val="100000"/>
              </a:lnSpc>
              <a:buClr>
                <a:srgbClr val="000000"/>
              </a:buClr>
              <a:buFont typeface="Arial"/>
              <a:buChar char="•"/>
            </a:pPr>
            <a:r>
              <a:rPr b="0" lang="tr-TR" sz="2400" spc="-1" strike="noStrike">
                <a:solidFill>
                  <a:srgbClr val="000000"/>
                </a:solidFill>
                <a:latin typeface="Century"/>
              </a:rPr>
              <a:t>Böylece, onun mükemmelliğinden ve kesinliğinden söz etmek oldukça zordur. </a:t>
            </a:r>
            <a:endParaRPr b="0" lang="tr-TR" sz="2400" spc="-1" strike="noStrike">
              <a:latin typeface="Arial"/>
            </a:endParaRPr>
          </a:p>
          <a:p>
            <a:pPr algn="just">
              <a:lnSpc>
                <a:spcPct val="100000"/>
              </a:lnSpc>
            </a:pPr>
            <a:endParaRPr b="0" lang="tr-TR" sz="2400" spc="-1" strike="noStrike">
              <a:latin typeface="Arial"/>
            </a:endParaRPr>
          </a:p>
          <a:p>
            <a:pPr marL="285840" indent="-285840" algn="just">
              <a:lnSpc>
                <a:spcPct val="100000"/>
              </a:lnSpc>
              <a:buClr>
                <a:srgbClr val="000000"/>
              </a:buClr>
              <a:buFont typeface="Arial"/>
              <a:buChar char="•"/>
            </a:pPr>
            <a:r>
              <a:rPr b="0" lang="tr-TR" sz="2400" spc="-1" strike="noStrike">
                <a:solidFill>
                  <a:srgbClr val="000000"/>
                </a:solidFill>
                <a:latin typeface="Century"/>
              </a:rPr>
              <a:t>Bu iddiayı yaparken matematik bilgilerinin subjektif (öznel) olarak matematikçilerin kafasında rasgele ortaya çıktığını ima etmemektedirler. </a:t>
            </a:r>
            <a:endParaRPr b="0" lang="tr-TR" sz="2400" spc="-1" strike="noStrike">
              <a:latin typeface="Arial"/>
            </a:endParaRPr>
          </a:p>
          <a:p>
            <a:pPr algn="just">
              <a:lnSpc>
                <a:spcPct val="100000"/>
              </a:lnSpc>
            </a:pPr>
            <a:endParaRPr b="0" lang="tr-TR" sz="2400" spc="-1" strike="noStrike">
              <a:latin typeface="Arial"/>
            </a:endParaRPr>
          </a:p>
          <a:p>
            <a:pPr marL="285840" indent="-285840" algn="just">
              <a:lnSpc>
                <a:spcPct val="100000"/>
              </a:lnSpc>
              <a:buClr>
                <a:srgbClr val="000000"/>
              </a:buClr>
              <a:buFont typeface="Arial"/>
              <a:buChar char="•"/>
            </a:pPr>
            <a:r>
              <a:rPr b="0" lang="tr-TR" sz="2400" spc="-1" strike="noStrike">
                <a:solidFill>
                  <a:srgbClr val="000000"/>
                </a:solidFill>
                <a:latin typeface="Century"/>
              </a:rPr>
              <a:t>Onlara göre, matematik insan zihninin bir ürünü olduğuna göre matematikçiler her zaman dünyamız için yeni temsiller bulabilirler.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6" name="Rectangle 85"/>
          <p:cNvSpPr/>
          <p:nvPr/>
        </p:nvSpPr>
        <p:spPr>
          <a:xfrm>
            <a:off x="3821040" y="5468760"/>
            <a:ext cx="4319280" cy="525240"/>
          </a:xfrm>
          <a:prstGeom prst="rect">
            <a:avLst/>
          </a:prstGeom>
          <a:solidFill>
            <a:srgbClr val="99ccff">
              <a:alpha val="70000"/>
            </a:srgbClr>
          </a:solidFill>
          <a:ln w="0">
            <a:noFill/>
          </a:ln>
        </p:spPr>
        <p:style>
          <a:lnRef idx="0"/>
          <a:fillRef idx="0"/>
          <a:effectRef idx="0"/>
          <a:fontRef idx="minor"/>
        </p:style>
      </p:sp>
      <p:sp>
        <p:nvSpPr>
          <p:cNvPr id="1357" name="Text Box 79"/>
          <p:cNvSpPr/>
          <p:nvPr/>
        </p:nvSpPr>
        <p:spPr>
          <a:xfrm>
            <a:off x="1835640" y="6937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358" name="Text Box 80"/>
          <p:cNvSpPr/>
          <p:nvPr/>
        </p:nvSpPr>
        <p:spPr>
          <a:xfrm>
            <a:off x="1836720" y="1139760"/>
            <a:ext cx="6446520" cy="4406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300" spc="-1" strike="noStrike">
                <a:solidFill>
                  <a:srgbClr val="000000"/>
                </a:solidFill>
                <a:latin typeface="Arial"/>
              </a:rPr>
              <a:t>x + 4  = 6 </a:t>
            </a:r>
            <a:r>
              <a:rPr b="0" lang="tr-TR" sz="2300" spc="-1" strike="noStrike">
                <a:solidFill>
                  <a:srgbClr val="000000"/>
                </a:solidFill>
                <a:latin typeface="Symbol"/>
              </a:rPr>
              <a:t></a:t>
            </a:r>
            <a:r>
              <a:rPr b="0" lang="tr-TR" sz="2300" spc="-1" strike="noStrike">
                <a:solidFill>
                  <a:srgbClr val="000000"/>
                </a:solidFill>
                <a:latin typeface="Arial"/>
              </a:rPr>
              <a:t> x = 2   önermesinin doğruluk nedir?</a:t>
            </a:r>
            <a:endParaRPr b="0" lang="tr-TR" sz="2300" spc="-1" strike="noStrike">
              <a:latin typeface="Arial"/>
            </a:endParaRPr>
          </a:p>
        </p:txBody>
      </p:sp>
      <p:sp>
        <p:nvSpPr>
          <p:cNvPr id="1359" name="Text Box 81"/>
          <p:cNvSpPr/>
          <p:nvPr/>
        </p:nvSpPr>
        <p:spPr>
          <a:xfrm>
            <a:off x="1836360" y="1608120"/>
            <a:ext cx="13834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 </a:t>
            </a:r>
            <a:endParaRPr b="0" lang="tr-TR" sz="2400" spc="-1" strike="noStrike">
              <a:latin typeface="Arial"/>
            </a:endParaRPr>
          </a:p>
        </p:txBody>
      </p:sp>
      <p:sp>
        <p:nvSpPr>
          <p:cNvPr id="1360" name="Text Box 82"/>
          <p:cNvSpPr/>
          <p:nvPr/>
        </p:nvSpPr>
        <p:spPr>
          <a:xfrm>
            <a:off x="1817280" y="2050920"/>
            <a:ext cx="3747240" cy="4406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300" spc="-1" strike="noStrike">
                <a:solidFill>
                  <a:srgbClr val="000000"/>
                </a:solidFill>
                <a:latin typeface="Arial"/>
              </a:rPr>
              <a:t>(x + 4  = 6 </a:t>
            </a:r>
            <a:r>
              <a:rPr b="0" lang="tr-TR" sz="2300" spc="-1" strike="noStrike">
                <a:solidFill>
                  <a:srgbClr val="000000"/>
                </a:solidFill>
                <a:latin typeface="Symbol"/>
              </a:rPr>
              <a:t></a:t>
            </a:r>
            <a:r>
              <a:rPr b="0" lang="tr-TR" sz="2300" spc="-1" strike="noStrike">
                <a:solidFill>
                  <a:srgbClr val="000000"/>
                </a:solidFill>
                <a:latin typeface="Arial"/>
              </a:rPr>
              <a:t>  x = 6 – 4 = 2)</a:t>
            </a:r>
            <a:endParaRPr b="0" lang="tr-TR" sz="2300" spc="-1" strike="noStrike">
              <a:latin typeface="Arial"/>
            </a:endParaRPr>
          </a:p>
        </p:txBody>
      </p:sp>
      <p:sp>
        <p:nvSpPr>
          <p:cNvPr id="1361" name="Text Box 83"/>
          <p:cNvSpPr/>
          <p:nvPr/>
        </p:nvSpPr>
        <p:spPr>
          <a:xfrm>
            <a:off x="6435000" y="2050920"/>
            <a:ext cx="3674160" cy="4406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300" spc="-1" strike="noStrike">
                <a:solidFill>
                  <a:srgbClr val="000000"/>
                </a:solidFill>
                <a:latin typeface="Arial"/>
              </a:rPr>
              <a:t>(x = 2 </a:t>
            </a:r>
            <a:r>
              <a:rPr b="0" lang="tr-TR" sz="2300" spc="-1" strike="noStrike">
                <a:solidFill>
                  <a:srgbClr val="000000"/>
                </a:solidFill>
                <a:latin typeface="Symbol"/>
              </a:rPr>
              <a:t></a:t>
            </a:r>
            <a:r>
              <a:rPr b="0" lang="tr-TR" sz="2300" spc="-1" strike="noStrike">
                <a:solidFill>
                  <a:srgbClr val="000000"/>
                </a:solidFill>
                <a:latin typeface="Arial"/>
              </a:rPr>
              <a:t>  x + 4 = 2 + 4 = 6)</a:t>
            </a:r>
            <a:endParaRPr b="0" lang="tr-TR" sz="2300" spc="-1" strike="noStrike">
              <a:latin typeface="Arial"/>
            </a:endParaRPr>
          </a:p>
        </p:txBody>
      </p:sp>
      <p:sp>
        <p:nvSpPr>
          <p:cNvPr id="1362" name="Text Box 84"/>
          <p:cNvSpPr/>
          <p:nvPr/>
        </p:nvSpPr>
        <p:spPr>
          <a:xfrm>
            <a:off x="3896280" y="5430960"/>
            <a:ext cx="4146840" cy="516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  x + 4  = 6   </a:t>
            </a:r>
            <a:r>
              <a:rPr b="1" lang="tr-TR" sz="2800" spc="-1" strike="noStrike">
                <a:solidFill>
                  <a:srgbClr val="000000"/>
                </a:solidFill>
                <a:latin typeface="Symbol"/>
              </a:rPr>
              <a:t></a:t>
            </a:r>
            <a:r>
              <a:rPr b="0" lang="tr-TR" sz="2400" spc="-1" strike="noStrike">
                <a:solidFill>
                  <a:srgbClr val="000000"/>
                </a:solidFill>
                <a:latin typeface="Arial"/>
              </a:rPr>
              <a:t>   x = 2  ) </a:t>
            </a:r>
            <a:r>
              <a:rPr b="1"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1</a:t>
            </a:r>
            <a:endParaRPr b="0" lang="tr-TR" sz="2400" spc="-1" strike="noStrike">
              <a:latin typeface="Arial"/>
            </a:endParaRPr>
          </a:p>
        </p:txBody>
      </p:sp>
      <p:sp>
        <p:nvSpPr>
          <p:cNvPr id="1363" name="Freeform 11"/>
          <p:cNvSpPr/>
          <p:nvPr/>
        </p:nvSpPr>
        <p:spPr>
          <a:xfrm>
            <a:off x="2077920" y="2492280"/>
            <a:ext cx="3239640" cy="517320"/>
          </a:xfrm>
          <a:custGeom>
            <a:avLst/>
            <a:gdLst/>
            <a:ahLst/>
            <a:rect l="l" t="t" r="r" b="b"/>
            <a:pathLst>
              <a:path w="2041" h="326">
                <a:moveTo>
                  <a:pt x="0" y="46"/>
                </a:moveTo>
                <a:cubicBezTo>
                  <a:pt x="328" y="186"/>
                  <a:pt x="657" y="326"/>
                  <a:pt x="997" y="318"/>
                </a:cubicBezTo>
                <a:cubicBezTo>
                  <a:pt x="1337" y="310"/>
                  <a:pt x="1689" y="155"/>
                  <a:pt x="2041" y="0"/>
                </a:cubicBezTo>
              </a:path>
            </a:pathLst>
          </a:custGeom>
          <a:noFill/>
          <a:ln w="9525">
            <a:solidFill>
              <a:srgbClr val="000000"/>
            </a:solidFill>
            <a:round/>
            <a:headEnd len="med" type="triangle" w="med"/>
            <a:tailEnd len="med" type="triangle" w="med"/>
          </a:ln>
        </p:spPr>
        <p:style>
          <a:lnRef idx="0"/>
          <a:fillRef idx="0"/>
          <a:effectRef idx="0"/>
          <a:fontRef idx="minor"/>
        </p:style>
      </p:sp>
      <p:sp>
        <p:nvSpPr>
          <p:cNvPr id="1364" name="Text Box 12"/>
          <p:cNvSpPr/>
          <p:nvPr/>
        </p:nvSpPr>
        <p:spPr>
          <a:xfrm>
            <a:off x="3117240" y="3083040"/>
            <a:ext cx="1010160" cy="8218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tr-TR" sz="2400" spc="-1" strike="noStrike">
                <a:solidFill>
                  <a:srgbClr val="ff0000"/>
                </a:solidFill>
                <a:latin typeface="Arial"/>
              </a:rPr>
              <a:t>Doğru</a:t>
            </a:r>
            <a:endParaRPr b="0" lang="tr-TR" sz="2400" spc="-1" strike="noStrike">
              <a:latin typeface="Arial"/>
            </a:endParaRPr>
          </a:p>
          <a:p>
            <a:pPr algn="ctr">
              <a:lnSpc>
                <a:spcPct val="100000"/>
              </a:lnSpc>
            </a:pPr>
            <a:r>
              <a:rPr b="0" lang="tr-TR" sz="2400" spc="-1" strike="noStrike">
                <a:solidFill>
                  <a:srgbClr val="ff0000"/>
                </a:solidFill>
                <a:latin typeface="Arial"/>
              </a:rPr>
              <a:t>1</a:t>
            </a:r>
            <a:endParaRPr b="0" lang="tr-TR" sz="2400" spc="-1" strike="noStrike">
              <a:latin typeface="Arial"/>
            </a:endParaRPr>
          </a:p>
        </p:txBody>
      </p:sp>
      <p:sp>
        <p:nvSpPr>
          <p:cNvPr id="1365" name="Freeform 13"/>
          <p:cNvSpPr/>
          <p:nvPr/>
        </p:nvSpPr>
        <p:spPr>
          <a:xfrm>
            <a:off x="6672240" y="2492280"/>
            <a:ext cx="3239640" cy="517320"/>
          </a:xfrm>
          <a:custGeom>
            <a:avLst/>
            <a:gdLst/>
            <a:ahLst/>
            <a:rect l="l" t="t" r="r" b="b"/>
            <a:pathLst>
              <a:path w="2041" h="326">
                <a:moveTo>
                  <a:pt x="0" y="46"/>
                </a:moveTo>
                <a:cubicBezTo>
                  <a:pt x="328" y="186"/>
                  <a:pt x="657" y="326"/>
                  <a:pt x="997" y="318"/>
                </a:cubicBezTo>
                <a:cubicBezTo>
                  <a:pt x="1337" y="310"/>
                  <a:pt x="1689" y="155"/>
                  <a:pt x="2041" y="0"/>
                </a:cubicBezTo>
              </a:path>
            </a:pathLst>
          </a:custGeom>
          <a:noFill/>
          <a:ln w="9525">
            <a:solidFill>
              <a:srgbClr val="000000"/>
            </a:solidFill>
            <a:round/>
            <a:headEnd len="med" type="triangle" w="med"/>
            <a:tailEnd len="med" type="triangle" w="med"/>
          </a:ln>
        </p:spPr>
        <p:style>
          <a:lnRef idx="0"/>
          <a:fillRef idx="0"/>
          <a:effectRef idx="0"/>
          <a:fontRef idx="minor"/>
        </p:style>
      </p:sp>
      <p:sp>
        <p:nvSpPr>
          <p:cNvPr id="1366" name="Text Box 14"/>
          <p:cNvSpPr/>
          <p:nvPr/>
        </p:nvSpPr>
        <p:spPr>
          <a:xfrm>
            <a:off x="7682760" y="3083040"/>
            <a:ext cx="1010160" cy="8218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tr-TR" sz="2400" spc="-1" strike="noStrike">
                <a:solidFill>
                  <a:srgbClr val="ff0000"/>
                </a:solidFill>
                <a:latin typeface="Arial"/>
              </a:rPr>
              <a:t>Doğru</a:t>
            </a:r>
            <a:endParaRPr b="0" lang="tr-TR" sz="2400" spc="-1" strike="noStrike">
              <a:latin typeface="Arial"/>
            </a:endParaRPr>
          </a:p>
          <a:p>
            <a:pPr algn="ctr">
              <a:lnSpc>
                <a:spcPct val="100000"/>
              </a:lnSpc>
            </a:pPr>
            <a:r>
              <a:rPr b="0" lang="tr-TR" sz="2400" spc="-1" strike="noStrike">
                <a:solidFill>
                  <a:srgbClr val="ff0000"/>
                </a:solidFill>
                <a:latin typeface="Arial"/>
              </a:rPr>
              <a:t>1</a:t>
            </a:r>
            <a:endParaRPr b="0" lang="tr-TR" sz="2400" spc="-1" strike="noStrike">
              <a:latin typeface="Arial"/>
            </a:endParaRPr>
          </a:p>
        </p:txBody>
      </p:sp>
      <p:sp>
        <p:nvSpPr>
          <p:cNvPr id="1367" name="Freeform 16"/>
          <p:cNvSpPr/>
          <p:nvPr/>
        </p:nvSpPr>
        <p:spPr>
          <a:xfrm>
            <a:off x="4365720" y="3860640"/>
            <a:ext cx="3239640" cy="517320"/>
          </a:xfrm>
          <a:custGeom>
            <a:avLst/>
            <a:gdLst/>
            <a:ahLst/>
            <a:rect l="l" t="t" r="r" b="b"/>
            <a:pathLst>
              <a:path w="2041" h="326">
                <a:moveTo>
                  <a:pt x="0" y="46"/>
                </a:moveTo>
                <a:cubicBezTo>
                  <a:pt x="328" y="186"/>
                  <a:pt x="657" y="326"/>
                  <a:pt x="997" y="318"/>
                </a:cubicBezTo>
                <a:cubicBezTo>
                  <a:pt x="1337" y="310"/>
                  <a:pt x="1689" y="155"/>
                  <a:pt x="2041" y="0"/>
                </a:cubicBezTo>
              </a:path>
            </a:pathLst>
          </a:custGeom>
          <a:noFill/>
          <a:ln w="9525">
            <a:solidFill>
              <a:srgbClr val="000000"/>
            </a:solidFill>
            <a:round/>
            <a:headEnd len="med" type="triangle" w="med"/>
            <a:tailEnd len="med" type="triangle" w="med"/>
          </a:ln>
        </p:spPr>
        <p:style>
          <a:lnRef idx="0"/>
          <a:fillRef idx="0"/>
          <a:effectRef idx="0"/>
          <a:fontRef idx="minor"/>
        </p:style>
      </p:sp>
      <p:sp>
        <p:nvSpPr>
          <p:cNvPr id="1368" name="Text Box 17"/>
          <p:cNvSpPr/>
          <p:nvPr/>
        </p:nvSpPr>
        <p:spPr>
          <a:xfrm>
            <a:off x="5461920" y="4451400"/>
            <a:ext cx="1010160" cy="8218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tr-TR" sz="2400" spc="-1" strike="noStrike">
                <a:solidFill>
                  <a:srgbClr val="ff0000"/>
                </a:solidFill>
                <a:latin typeface="Arial"/>
              </a:rPr>
              <a:t>Doğru</a:t>
            </a:r>
            <a:endParaRPr b="0" lang="tr-TR" sz="2400" spc="-1" strike="noStrike">
              <a:latin typeface="Arial"/>
            </a:endParaRPr>
          </a:p>
          <a:p>
            <a:pPr algn="ctr">
              <a:lnSpc>
                <a:spcPct val="100000"/>
              </a:lnSpc>
            </a:pPr>
            <a:r>
              <a:rPr b="0" lang="tr-TR" sz="2400" spc="-1" strike="noStrike">
                <a:solidFill>
                  <a:srgbClr val="ff0000"/>
                </a:solidFill>
                <a:latin typeface="Arial"/>
              </a:rPr>
              <a:t>1</a:t>
            </a:r>
            <a:endParaRPr b="0" lang="tr-TR" sz="2400" spc="-1" strike="noStrike">
              <a:latin typeface="Arial"/>
            </a:endParaRPr>
          </a:p>
        </p:txBody>
      </p:sp>
      <p:sp>
        <p:nvSpPr>
          <p:cNvPr id="1369" name="Text Box 18"/>
          <p:cNvSpPr/>
          <p:nvPr/>
        </p:nvSpPr>
        <p:spPr>
          <a:xfrm>
            <a:off x="5781240" y="3208320"/>
            <a:ext cx="396000" cy="516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tr-TR" sz="2800" spc="-1" strike="noStrike">
                <a:solidFill>
                  <a:srgbClr val="ff0000"/>
                </a:solidFill>
                <a:latin typeface="Symbol"/>
              </a:rPr>
              <a:t></a:t>
            </a:r>
            <a:endParaRPr b="0" lang="tr-TR" sz="2800" spc="-1" strike="noStrike">
              <a:latin typeface="Arial"/>
            </a:endParaRPr>
          </a:p>
        </p:txBody>
      </p:sp>
      <p:sp>
        <p:nvSpPr>
          <p:cNvPr id="1370" name="Text Box 19"/>
          <p:cNvSpPr/>
          <p:nvPr/>
        </p:nvSpPr>
        <p:spPr>
          <a:xfrm>
            <a:off x="5755680" y="1959120"/>
            <a:ext cx="396000" cy="51696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1" lang="tr-TR" sz="2800" spc="-1" strike="noStrike">
                <a:solidFill>
                  <a:srgbClr val="ff0000"/>
                </a:solidFill>
                <a:latin typeface="Symbol"/>
              </a:rPr>
              <a:t></a:t>
            </a:r>
            <a:endParaRPr b="0" lang="tr-TR" sz="2800" spc="-1" strike="noStrike">
              <a:latin typeface="Arial"/>
            </a:endParaRPr>
          </a:p>
        </p:txBody>
      </p:sp>
    </p:spTree>
  </p:cSld>
  <mc:AlternateContent>
    <mc:Choice Requires="p14">
      <p:transition spd="slow" p14:dur="2000"/>
    </mc:Choice>
    <mc:Fallback>
      <p:transition spd="slow"/>
    </mc:Fallback>
  </mc:AlternateContent>
  <p:timing>
    <p:tnLst>
      <p:par>
        <p:cTn id="3161" dur="indefinite" restart="never" nodeType="tmRoot">
          <p:childTnLst>
            <p:seq>
              <p:cTn id="3162" dur="indefinite" nodeType="mainSeq">
                <p:childTnLst>
                  <p:par>
                    <p:cTn id="3163" nodeType="clickEffect" fill="hold">
                      <p:stCondLst>
                        <p:cond delay="indefinite"/>
                      </p:stCondLst>
                      <p:childTnLst>
                        <p:par>
                          <p:cTn id="3164" nodeType="withEffect" fill="hold">
                            <p:stCondLst>
                              <p:cond delay="0"/>
                            </p:stCondLst>
                            <p:childTnLst>
                              <p:par>
                                <p:cTn id="3165" nodeType="clickEffect" fill="hold" presetClass="entr" presetID="23" presetSubtype="16">
                                  <p:stCondLst>
                                    <p:cond delay="0"/>
                                  </p:stCondLst>
                                  <p:childTnLst>
                                    <p:set>
                                      <p:cBhvr>
                                        <p:cTn id="3166" dur="1" fill="hold">
                                          <p:stCondLst>
                                            <p:cond delay="0"/>
                                          </p:stCondLst>
                                        </p:cTn>
                                        <p:tgtEl>
                                          <p:spTgt spid="1357"/>
                                        </p:tgtEl>
                                        <p:attrNameLst>
                                          <p:attrName>style.visibility</p:attrName>
                                        </p:attrNameLst>
                                      </p:cBhvr>
                                      <p:to>
                                        <p:strVal val="visible"/>
                                      </p:to>
                                    </p:set>
                                    <p:anim calcmode="lin" valueType="num">
                                      <p:cBhvr additive="repl">
                                        <p:cTn id="3167" dur="500" fill="hold"/>
                                        <p:tgtEl>
                                          <p:spTgt spid="1357"/>
                                        </p:tgtEl>
                                        <p:attrNameLst>
                                          <p:attrName>ppt_w</p:attrName>
                                        </p:attrNameLst>
                                      </p:cBhvr>
                                      <p:tavLst>
                                        <p:tav tm="0">
                                          <p:val>
                                            <p:fltVal val="0"/>
                                          </p:val>
                                        </p:tav>
                                        <p:tav tm="100000">
                                          <p:val>
                                            <p:strVal val="#ppt_w"/>
                                          </p:val>
                                        </p:tav>
                                      </p:tavLst>
                                    </p:anim>
                                    <p:anim calcmode="lin" valueType="num">
                                      <p:cBhvr additive="repl">
                                        <p:cTn id="3168" dur="500" fill="hold"/>
                                        <p:tgtEl>
                                          <p:spTgt spid="1357"/>
                                        </p:tgtEl>
                                        <p:attrNameLst>
                                          <p:attrName>ppt_h</p:attrName>
                                        </p:attrNameLst>
                                      </p:cBhvr>
                                      <p:tavLst>
                                        <p:tav tm="0">
                                          <p:val>
                                            <p:fltVal val="0"/>
                                          </p:val>
                                        </p:tav>
                                        <p:tav tm="100000">
                                          <p:val>
                                            <p:strVal val="#ppt_h"/>
                                          </p:val>
                                        </p:tav>
                                      </p:tavLst>
                                    </p:anim>
                                  </p:childTnLst>
                                </p:cTn>
                              </p:par>
                            </p:childTnLst>
                          </p:cTn>
                        </p:par>
                      </p:childTnLst>
                    </p:cTn>
                  </p:par>
                  <p:par>
                    <p:cTn id="3169" nodeType="clickEffect" fill="hold">
                      <p:stCondLst>
                        <p:cond delay="indefinite"/>
                      </p:stCondLst>
                      <p:childTnLst>
                        <p:par>
                          <p:cTn id="3170" nodeType="withEffect" fill="hold">
                            <p:stCondLst>
                              <p:cond delay="0"/>
                            </p:stCondLst>
                            <p:childTnLst>
                              <p:par>
                                <p:cTn id="3171" nodeType="clickEffect" fill="hold" presetClass="entr" presetID="9">
                                  <p:stCondLst>
                                    <p:cond delay="0"/>
                                  </p:stCondLst>
                                  <p:childTnLst>
                                    <p:set>
                                      <p:cBhvr>
                                        <p:cTn id="3172" dur="1" fill="hold">
                                          <p:stCondLst>
                                            <p:cond delay="0"/>
                                          </p:stCondLst>
                                        </p:cTn>
                                        <p:tgtEl>
                                          <p:spTgt spid="1358"/>
                                        </p:tgtEl>
                                        <p:attrNameLst>
                                          <p:attrName>style.visibility</p:attrName>
                                        </p:attrNameLst>
                                      </p:cBhvr>
                                      <p:to>
                                        <p:strVal val="visible"/>
                                      </p:to>
                                    </p:set>
                                    <p:animEffect filter="dissolve" transition="in">
                                      <p:cBhvr additive="repl">
                                        <p:cTn id="3173" dur="500"/>
                                        <p:tgtEl>
                                          <p:spTgt spid="1358"/>
                                        </p:tgtEl>
                                      </p:cBhvr>
                                    </p:animEffect>
                                  </p:childTnLst>
                                </p:cTn>
                              </p:par>
                            </p:childTnLst>
                          </p:cTn>
                        </p:par>
                      </p:childTnLst>
                    </p:cTn>
                  </p:par>
                  <p:par>
                    <p:cTn id="3174" nodeType="clickEffect" fill="hold">
                      <p:stCondLst>
                        <p:cond delay="indefinite"/>
                      </p:stCondLst>
                      <p:childTnLst>
                        <p:par>
                          <p:cTn id="3175" nodeType="withEffect" fill="hold">
                            <p:stCondLst>
                              <p:cond delay="0"/>
                            </p:stCondLst>
                            <p:childTnLst>
                              <p:par>
                                <p:cTn id="3176" nodeType="clickEffect" fill="hold" presetClass="entr" presetID="23" presetSubtype="16">
                                  <p:stCondLst>
                                    <p:cond delay="0"/>
                                  </p:stCondLst>
                                  <p:childTnLst>
                                    <p:set>
                                      <p:cBhvr>
                                        <p:cTn id="3177" dur="1" fill="hold">
                                          <p:stCondLst>
                                            <p:cond delay="0"/>
                                          </p:stCondLst>
                                        </p:cTn>
                                        <p:tgtEl>
                                          <p:spTgt spid="1359"/>
                                        </p:tgtEl>
                                        <p:attrNameLst>
                                          <p:attrName>style.visibility</p:attrName>
                                        </p:attrNameLst>
                                      </p:cBhvr>
                                      <p:to>
                                        <p:strVal val="visible"/>
                                      </p:to>
                                    </p:set>
                                    <p:anim calcmode="lin" valueType="num">
                                      <p:cBhvr additive="repl">
                                        <p:cTn id="3178" dur="500" fill="hold"/>
                                        <p:tgtEl>
                                          <p:spTgt spid="1359"/>
                                        </p:tgtEl>
                                        <p:attrNameLst>
                                          <p:attrName>ppt_w</p:attrName>
                                        </p:attrNameLst>
                                      </p:cBhvr>
                                      <p:tavLst>
                                        <p:tav tm="0">
                                          <p:val>
                                            <p:fltVal val="0"/>
                                          </p:val>
                                        </p:tav>
                                        <p:tav tm="100000">
                                          <p:val>
                                            <p:strVal val="#ppt_w"/>
                                          </p:val>
                                        </p:tav>
                                      </p:tavLst>
                                    </p:anim>
                                    <p:anim calcmode="lin" valueType="num">
                                      <p:cBhvr additive="repl">
                                        <p:cTn id="3179" dur="500" fill="hold"/>
                                        <p:tgtEl>
                                          <p:spTgt spid="1359"/>
                                        </p:tgtEl>
                                        <p:attrNameLst>
                                          <p:attrName>ppt_h</p:attrName>
                                        </p:attrNameLst>
                                      </p:cBhvr>
                                      <p:tavLst>
                                        <p:tav tm="0">
                                          <p:val>
                                            <p:fltVal val="0"/>
                                          </p:val>
                                        </p:tav>
                                        <p:tav tm="100000">
                                          <p:val>
                                            <p:strVal val="#ppt_h"/>
                                          </p:val>
                                        </p:tav>
                                      </p:tavLst>
                                    </p:anim>
                                  </p:childTnLst>
                                </p:cTn>
                              </p:par>
                            </p:childTnLst>
                          </p:cTn>
                        </p:par>
                      </p:childTnLst>
                    </p:cTn>
                  </p:par>
                  <p:par>
                    <p:cTn id="3180" nodeType="clickEffect" fill="hold">
                      <p:stCondLst>
                        <p:cond delay="indefinite"/>
                      </p:stCondLst>
                      <p:childTnLst>
                        <p:par>
                          <p:cTn id="3181" nodeType="withEffect" fill="hold">
                            <p:stCondLst>
                              <p:cond delay="0"/>
                            </p:stCondLst>
                            <p:childTnLst>
                              <p:par>
                                <p:cTn id="3182" nodeType="clickEffect" fill="hold" presetClass="entr" presetID="18" presetSubtype="3">
                                  <p:stCondLst>
                                    <p:cond delay="0"/>
                                  </p:stCondLst>
                                  <p:childTnLst>
                                    <p:set>
                                      <p:cBhvr>
                                        <p:cTn id="3183" dur="1" fill="hold">
                                          <p:stCondLst>
                                            <p:cond delay="0"/>
                                          </p:stCondLst>
                                        </p:cTn>
                                        <p:tgtEl>
                                          <p:spTgt spid="1360"/>
                                        </p:tgtEl>
                                        <p:attrNameLst>
                                          <p:attrName>style.visibility</p:attrName>
                                        </p:attrNameLst>
                                      </p:cBhvr>
                                      <p:to>
                                        <p:strVal val="visible"/>
                                      </p:to>
                                    </p:set>
                                    <p:animEffect filter="strips(upRight)" transition="in">
                                      <p:cBhvr additive="repl">
                                        <p:cTn id="3184" dur="1000"/>
                                        <p:tgtEl>
                                          <p:spTgt spid="1360"/>
                                        </p:tgtEl>
                                      </p:cBhvr>
                                    </p:animEffect>
                                  </p:childTnLst>
                                </p:cTn>
                              </p:par>
                            </p:childTnLst>
                          </p:cTn>
                        </p:par>
                        <p:par>
                          <p:cTn id="3185" nodeType="afterEffect" fill="hold">
                            <p:stCondLst>
                              <p:cond delay="1000"/>
                            </p:stCondLst>
                            <p:childTnLst>
                              <p:par>
                                <p:cTn id="3186" nodeType="afterEffect" fill="hold" presetClass="entr" presetID="9">
                                  <p:stCondLst>
                                    <p:cond delay="0"/>
                                  </p:stCondLst>
                                  <p:childTnLst>
                                    <p:set>
                                      <p:cBhvr>
                                        <p:cTn id="3187" dur="1" fill="hold">
                                          <p:stCondLst>
                                            <p:cond delay="0"/>
                                          </p:stCondLst>
                                        </p:cTn>
                                        <p:tgtEl>
                                          <p:spTgt spid="1370"/>
                                        </p:tgtEl>
                                        <p:attrNameLst>
                                          <p:attrName>style.visibility</p:attrName>
                                        </p:attrNameLst>
                                      </p:cBhvr>
                                      <p:to>
                                        <p:strVal val="visible"/>
                                      </p:to>
                                    </p:set>
                                    <p:animEffect filter="dissolve" transition="in">
                                      <p:cBhvr additive="repl">
                                        <p:cTn id="3188" dur="500"/>
                                        <p:tgtEl>
                                          <p:spTgt spid="1370"/>
                                        </p:tgtEl>
                                      </p:cBhvr>
                                    </p:animEffect>
                                  </p:childTnLst>
                                </p:cTn>
                              </p:par>
                            </p:childTnLst>
                          </p:cTn>
                        </p:par>
                      </p:childTnLst>
                    </p:cTn>
                  </p:par>
                  <p:par>
                    <p:cTn id="3189" nodeType="clickEffect" fill="hold">
                      <p:stCondLst>
                        <p:cond delay="indefinite"/>
                      </p:stCondLst>
                      <p:childTnLst>
                        <p:par>
                          <p:cTn id="3190" nodeType="withEffect" fill="hold">
                            <p:stCondLst>
                              <p:cond delay="0"/>
                            </p:stCondLst>
                            <p:childTnLst>
                              <p:par>
                                <p:cTn id="3191" nodeType="clickEffect" fill="hold" presetClass="entr" presetID="23" presetSubtype="16">
                                  <p:stCondLst>
                                    <p:cond delay="0"/>
                                  </p:stCondLst>
                                  <p:childTnLst>
                                    <p:set>
                                      <p:cBhvr>
                                        <p:cTn id="3192" dur="1" fill="hold">
                                          <p:stCondLst>
                                            <p:cond delay="0"/>
                                          </p:stCondLst>
                                        </p:cTn>
                                        <p:tgtEl>
                                          <p:spTgt spid="1363"/>
                                        </p:tgtEl>
                                        <p:attrNameLst>
                                          <p:attrName>style.visibility</p:attrName>
                                        </p:attrNameLst>
                                      </p:cBhvr>
                                      <p:to>
                                        <p:strVal val="visible"/>
                                      </p:to>
                                    </p:set>
                                    <p:anim calcmode="lin" valueType="num">
                                      <p:cBhvr additive="repl">
                                        <p:cTn id="3193" dur="500" fill="hold"/>
                                        <p:tgtEl>
                                          <p:spTgt spid="1363"/>
                                        </p:tgtEl>
                                        <p:attrNameLst>
                                          <p:attrName>ppt_w</p:attrName>
                                        </p:attrNameLst>
                                      </p:cBhvr>
                                      <p:tavLst>
                                        <p:tav tm="0">
                                          <p:val>
                                            <p:fltVal val="0"/>
                                          </p:val>
                                        </p:tav>
                                        <p:tav tm="100000">
                                          <p:val>
                                            <p:strVal val="#ppt_w"/>
                                          </p:val>
                                        </p:tav>
                                      </p:tavLst>
                                    </p:anim>
                                    <p:anim calcmode="lin" valueType="num">
                                      <p:cBhvr additive="repl">
                                        <p:cTn id="3194" dur="500" fill="hold"/>
                                        <p:tgtEl>
                                          <p:spTgt spid="1363"/>
                                        </p:tgtEl>
                                        <p:attrNameLst>
                                          <p:attrName>ppt_h</p:attrName>
                                        </p:attrNameLst>
                                      </p:cBhvr>
                                      <p:tavLst>
                                        <p:tav tm="0">
                                          <p:val>
                                            <p:fltVal val="0"/>
                                          </p:val>
                                        </p:tav>
                                        <p:tav tm="100000">
                                          <p:val>
                                            <p:strVal val="#ppt_h"/>
                                          </p:val>
                                        </p:tav>
                                      </p:tavLst>
                                    </p:anim>
                                  </p:childTnLst>
                                </p:cTn>
                              </p:par>
                            </p:childTnLst>
                          </p:cTn>
                        </p:par>
                        <p:par>
                          <p:cTn id="3195" nodeType="afterEffect" fill="hold">
                            <p:stCondLst>
                              <p:cond delay="500"/>
                            </p:stCondLst>
                            <p:childTnLst>
                              <p:par>
                                <p:cTn id="3196" nodeType="afterEffect" fill="hold" presetClass="entr" presetID="9">
                                  <p:stCondLst>
                                    <p:cond delay="0"/>
                                  </p:stCondLst>
                                  <p:childTnLst>
                                    <p:set>
                                      <p:cBhvr>
                                        <p:cTn id="3197" dur="1" fill="hold">
                                          <p:stCondLst>
                                            <p:cond delay="0"/>
                                          </p:stCondLst>
                                        </p:cTn>
                                        <p:tgtEl>
                                          <p:spTgt spid="1364"/>
                                        </p:tgtEl>
                                        <p:attrNameLst>
                                          <p:attrName>style.visibility</p:attrName>
                                        </p:attrNameLst>
                                      </p:cBhvr>
                                      <p:to>
                                        <p:strVal val="visible"/>
                                      </p:to>
                                    </p:set>
                                    <p:animEffect filter="dissolve" transition="in">
                                      <p:cBhvr additive="repl">
                                        <p:cTn id="3198" dur="500"/>
                                        <p:tgtEl>
                                          <p:spTgt spid="1364"/>
                                        </p:tgtEl>
                                      </p:cBhvr>
                                    </p:animEffect>
                                  </p:childTnLst>
                                </p:cTn>
                              </p:par>
                            </p:childTnLst>
                          </p:cTn>
                        </p:par>
                      </p:childTnLst>
                    </p:cTn>
                  </p:par>
                  <p:par>
                    <p:cTn id="3199" nodeType="clickEffect" fill="hold">
                      <p:stCondLst>
                        <p:cond delay="indefinite"/>
                      </p:stCondLst>
                      <p:childTnLst>
                        <p:par>
                          <p:cTn id="3200" nodeType="withEffect" fill="hold">
                            <p:stCondLst>
                              <p:cond delay="0"/>
                            </p:stCondLst>
                            <p:childTnLst>
                              <p:par>
                                <p:cTn id="3201" nodeType="clickEffect" fill="hold" presetClass="entr" presetID="18" presetSubtype="3">
                                  <p:stCondLst>
                                    <p:cond delay="0"/>
                                  </p:stCondLst>
                                  <p:childTnLst>
                                    <p:set>
                                      <p:cBhvr>
                                        <p:cTn id="3202" dur="1" fill="hold">
                                          <p:stCondLst>
                                            <p:cond delay="0"/>
                                          </p:stCondLst>
                                        </p:cTn>
                                        <p:tgtEl>
                                          <p:spTgt spid="1361"/>
                                        </p:tgtEl>
                                        <p:attrNameLst>
                                          <p:attrName>style.visibility</p:attrName>
                                        </p:attrNameLst>
                                      </p:cBhvr>
                                      <p:to>
                                        <p:strVal val="visible"/>
                                      </p:to>
                                    </p:set>
                                    <p:animEffect filter="strips(upRight)" transition="in">
                                      <p:cBhvr additive="repl">
                                        <p:cTn id="3203" dur="1000"/>
                                        <p:tgtEl>
                                          <p:spTgt spid="1361"/>
                                        </p:tgtEl>
                                      </p:cBhvr>
                                    </p:animEffect>
                                  </p:childTnLst>
                                </p:cTn>
                              </p:par>
                            </p:childTnLst>
                          </p:cTn>
                        </p:par>
                      </p:childTnLst>
                    </p:cTn>
                  </p:par>
                  <p:par>
                    <p:cTn id="3204" nodeType="clickEffect" fill="hold">
                      <p:stCondLst>
                        <p:cond delay="indefinite"/>
                      </p:stCondLst>
                      <p:childTnLst>
                        <p:par>
                          <p:cTn id="3205" nodeType="withEffect" fill="hold">
                            <p:stCondLst>
                              <p:cond delay="0"/>
                            </p:stCondLst>
                            <p:childTnLst>
                              <p:par>
                                <p:cTn id="3206" nodeType="clickEffect" fill="hold" presetClass="entr" presetID="23" presetSubtype="16">
                                  <p:stCondLst>
                                    <p:cond delay="0"/>
                                  </p:stCondLst>
                                  <p:childTnLst>
                                    <p:set>
                                      <p:cBhvr>
                                        <p:cTn id="3207" dur="1" fill="hold">
                                          <p:stCondLst>
                                            <p:cond delay="0"/>
                                          </p:stCondLst>
                                        </p:cTn>
                                        <p:tgtEl>
                                          <p:spTgt spid="1365"/>
                                        </p:tgtEl>
                                        <p:attrNameLst>
                                          <p:attrName>style.visibility</p:attrName>
                                        </p:attrNameLst>
                                      </p:cBhvr>
                                      <p:to>
                                        <p:strVal val="visible"/>
                                      </p:to>
                                    </p:set>
                                    <p:anim calcmode="lin" valueType="num">
                                      <p:cBhvr additive="repl">
                                        <p:cTn id="3208" dur="500" fill="hold"/>
                                        <p:tgtEl>
                                          <p:spTgt spid="1365"/>
                                        </p:tgtEl>
                                        <p:attrNameLst>
                                          <p:attrName>ppt_w</p:attrName>
                                        </p:attrNameLst>
                                      </p:cBhvr>
                                      <p:tavLst>
                                        <p:tav tm="0">
                                          <p:val>
                                            <p:fltVal val="0"/>
                                          </p:val>
                                        </p:tav>
                                        <p:tav tm="100000">
                                          <p:val>
                                            <p:strVal val="#ppt_w"/>
                                          </p:val>
                                        </p:tav>
                                      </p:tavLst>
                                    </p:anim>
                                    <p:anim calcmode="lin" valueType="num">
                                      <p:cBhvr additive="repl">
                                        <p:cTn id="3209" dur="500" fill="hold"/>
                                        <p:tgtEl>
                                          <p:spTgt spid="1365"/>
                                        </p:tgtEl>
                                        <p:attrNameLst>
                                          <p:attrName>ppt_h</p:attrName>
                                        </p:attrNameLst>
                                      </p:cBhvr>
                                      <p:tavLst>
                                        <p:tav tm="0">
                                          <p:val>
                                            <p:fltVal val="0"/>
                                          </p:val>
                                        </p:tav>
                                        <p:tav tm="100000">
                                          <p:val>
                                            <p:strVal val="#ppt_h"/>
                                          </p:val>
                                        </p:tav>
                                      </p:tavLst>
                                    </p:anim>
                                  </p:childTnLst>
                                </p:cTn>
                              </p:par>
                            </p:childTnLst>
                          </p:cTn>
                        </p:par>
                        <p:par>
                          <p:cTn id="3210" nodeType="afterEffect" fill="hold">
                            <p:stCondLst>
                              <p:cond delay="500"/>
                            </p:stCondLst>
                            <p:childTnLst>
                              <p:par>
                                <p:cTn id="3211" nodeType="afterEffect" fill="hold" presetClass="entr" presetID="9">
                                  <p:stCondLst>
                                    <p:cond delay="0"/>
                                  </p:stCondLst>
                                  <p:childTnLst>
                                    <p:set>
                                      <p:cBhvr>
                                        <p:cTn id="3212" dur="1" fill="hold">
                                          <p:stCondLst>
                                            <p:cond delay="0"/>
                                          </p:stCondLst>
                                        </p:cTn>
                                        <p:tgtEl>
                                          <p:spTgt spid="1366"/>
                                        </p:tgtEl>
                                        <p:attrNameLst>
                                          <p:attrName>style.visibility</p:attrName>
                                        </p:attrNameLst>
                                      </p:cBhvr>
                                      <p:to>
                                        <p:strVal val="visible"/>
                                      </p:to>
                                    </p:set>
                                    <p:animEffect filter="dissolve" transition="in">
                                      <p:cBhvr additive="repl">
                                        <p:cTn id="3213" dur="500"/>
                                        <p:tgtEl>
                                          <p:spTgt spid="1366"/>
                                        </p:tgtEl>
                                      </p:cBhvr>
                                    </p:animEffect>
                                  </p:childTnLst>
                                </p:cTn>
                              </p:par>
                            </p:childTnLst>
                          </p:cTn>
                        </p:par>
                      </p:childTnLst>
                    </p:cTn>
                  </p:par>
                  <p:par>
                    <p:cTn id="3214" nodeType="clickEffect" fill="hold">
                      <p:stCondLst>
                        <p:cond delay="indefinite"/>
                      </p:stCondLst>
                      <p:childTnLst>
                        <p:par>
                          <p:cTn id="3215" nodeType="withEffect" fill="hold">
                            <p:stCondLst>
                              <p:cond delay="0"/>
                            </p:stCondLst>
                            <p:childTnLst>
                              <p:par>
                                <p:cTn id="3216" nodeType="clickEffect" fill="hold" presetClass="entr" presetID="9">
                                  <p:stCondLst>
                                    <p:cond delay="0"/>
                                  </p:stCondLst>
                                  <p:childTnLst>
                                    <p:set>
                                      <p:cBhvr>
                                        <p:cTn id="3217" dur="1" fill="hold">
                                          <p:stCondLst>
                                            <p:cond delay="0"/>
                                          </p:stCondLst>
                                        </p:cTn>
                                        <p:tgtEl>
                                          <p:spTgt spid="1369"/>
                                        </p:tgtEl>
                                        <p:attrNameLst>
                                          <p:attrName>style.visibility</p:attrName>
                                        </p:attrNameLst>
                                      </p:cBhvr>
                                      <p:to>
                                        <p:strVal val="visible"/>
                                      </p:to>
                                    </p:set>
                                    <p:animEffect filter="dissolve" transition="in">
                                      <p:cBhvr additive="repl">
                                        <p:cTn id="3218" dur="500"/>
                                        <p:tgtEl>
                                          <p:spTgt spid="1369"/>
                                        </p:tgtEl>
                                      </p:cBhvr>
                                    </p:animEffect>
                                  </p:childTnLst>
                                </p:cTn>
                              </p:par>
                            </p:childTnLst>
                          </p:cTn>
                        </p:par>
                      </p:childTnLst>
                    </p:cTn>
                  </p:par>
                  <p:par>
                    <p:cTn id="3219" nodeType="clickEffect" fill="hold">
                      <p:stCondLst>
                        <p:cond delay="indefinite"/>
                      </p:stCondLst>
                      <p:childTnLst>
                        <p:par>
                          <p:cTn id="3220" nodeType="withEffect" fill="hold">
                            <p:stCondLst>
                              <p:cond delay="0"/>
                            </p:stCondLst>
                            <p:childTnLst>
                              <p:par>
                                <p:cTn id="3221" nodeType="clickEffect" fill="hold" presetClass="entr" presetID="9">
                                  <p:stCondLst>
                                    <p:cond delay="0"/>
                                  </p:stCondLst>
                                  <p:childTnLst>
                                    <p:set>
                                      <p:cBhvr>
                                        <p:cTn id="3222" dur="1" fill="hold">
                                          <p:stCondLst>
                                            <p:cond delay="0"/>
                                          </p:stCondLst>
                                        </p:cTn>
                                        <p:tgtEl>
                                          <p:spTgt spid="1367"/>
                                        </p:tgtEl>
                                        <p:attrNameLst>
                                          <p:attrName>style.visibility</p:attrName>
                                        </p:attrNameLst>
                                      </p:cBhvr>
                                      <p:to>
                                        <p:strVal val="visible"/>
                                      </p:to>
                                    </p:set>
                                    <p:animEffect filter="dissolve" transition="in">
                                      <p:cBhvr additive="repl">
                                        <p:cTn id="3223" dur="500"/>
                                        <p:tgtEl>
                                          <p:spTgt spid="1367"/>
                                        </p:tgtEl>
                                      </p:cBhvr>
                                    </p:animEffect>
                                  </p:childTnLst>
                                </p:cTn>
                              </p:par>
                            </p:childTnLst>
                          </p:cTn>
                        </p:par>
                      </p:childTnLst>
                    </p:cTn>
                  </p:par>
                  <p:par>
                    <p:cTn id="3224" nodeType="clickEffect" fill="hold">
                      <p:stCondLst>
                        <p:cond delay="indefinite"/>
                      </p:stCondLst>
                      <p:childTnLst>
                        <p:par>
                          <p:cTn id="3225" nodeType="withEffect" fill="hold">
                            <p:stCondLst>
                              <p:cond delay="0"/>
                            </p:stCondLst>
                            <p:childTnLst>
                              <p:par>
                                <p:cTn id="3226" nodeType="clickEffect" fill="hold" presetClass="entr" presetID="9">
                                  <p:stCondLst>
                                    <p:cond delay="0"/>
                                  </p:stCondLst>
                                  <p:childTnLst>
                                    <p:set>
                                      <p:cBhvr>
                                        <p:cTn id="3227" dur="1" fill="hold">
                                          <p:stCondLst>
                                            <p:cond delay="0"/>
                                          </p:stCondLst>
                                        </p:cTn>
                                        <p:tgtEl>
                                          <p:spTgt spid="1368"/>
                                        </p:tgtEl>
                                        <p:attrNameLst>
                                          <p:attrName>style.visibility</p:attrName>
                                        </p:attrNameLst>
                                      </p:cBhvr>
                                      <p:to>
                                        <p:strVal val="visible"/>
                                      </p:to>
                                    </p:set>
                                    <p:animEffect filter="dissolve" transition="in">
                                      <p:cBhvr additive="repl">
                                        <p:cTn id="3228" dur="500"/>
                                        <p:tgtEl>
                                          <p:spTgt spid="1368"/>
                                        </p:tgtEl>
                                      </p:cBhvr>
                                    </p:animEffect>
                                  </p:childTnLst>
                                </p:cTn>
                              </p:par>
                            </p:childTnLst>
                          </p:cTn>
                        </p:par>
                      </p:childTnLst>
                    </p:cTn>
                  </p:par>
                  <p:par>
                    <p:cTn id="3229" nodeType="clickEffect" fill="hold">
                      <p:stCondLst>
                        <p:cond delay="indefinite"/>
                      </p:stCondLst>
                      <p:childTnLst>
                        <p:par>
                          <p:cTn id="3230" nodeType="withEffect" fill="hold">
                            <p:stCondLst>
                              <p:cond delay="0"/>
                            </p:stCondLst>
                            <p:childTnLst>
                              <p:par>
                                <p:cTn id="3231" nodeType="clickEffect" fill="hold" presetClass="entr" presetID="18" presetSubtype="3">
                                  <p:stCondLst>
                                    <p:cond delay="0"/>
                                  </p:stCondLst>
                                  <p:childTnLst>
                                    <p:set>
                                      <p:cBhvr>
                                        <p:cTn id="3232" dur="1" fill="hold">
                                          <p:stCondLst>
                                            <p:cond delay="0"/>
                                          </p:stCondLst>
                                        </p:cTn>
                                        <p:tgtEl>
                                          <p:spTgt spid="1362"/>
                                        </p:tgtEl>
                                        <p:attrNameLst>
                                          <p:attrName>style.visibility</p:attrName>
                                        </p:attrNameLst>
                                      </p:cBhvr>
                                      <p:to>
                                        <p:strVal val="visible"/>
                                      </p:to>
                                    </p:set>
                                    <p:animEffect filter="strips(upRight)" transition="in">
                                      <p:cBhvr additive="repl">
                                        <p:cTn id="3233" dur="1000"/>
                                        <p:tgtEl>
                                          <p:spTgt spid="1362"/>
                                        </p:tgtEl>
                                      </p:cBhvr>
                                    </p:animEffect>
                                  </p:childTnLst>
                                </p:cTn>
                              </p:par>
                            </p:childTnLst>
                          </p:cTn>
                        </p:par>
                      </p:childTnLst>
                    </p:cTn>
                  </p:par>
                  <p:par>
                    <p:cTn id="3234" nodeType="clickEffect" fill="hold">
                      <p:stCondLst>
                        <p:cond delay="indefinite"/>
                      </p:stCondLst>
                      <p:childTnLst>
                        <p:par>
                          <p:cTn id="3235" nodeType="withEffect" fill="hold">
                            <p:stCondLst>
                              <p:cond delay="0"/>
                            </p:stCondLst>
                            <p:childTnLst>
                              <p:par>
                                <p:cTn id="3236" nodeType="clickEffect" fill="hold" presetClass="entr" presetID="23" presetSubtype="32">
                                  <p:stCondLst>
                                    <p:cond delay="0"/>
                                  </p:stCondLst>
                                  <p:childTnLst>
                                    <p:set>
                                      <p:cBhvr>
                                        <p:cTn id="3237" dur="1" fill="hold">
                                          <p:stCondLst>
                                            <p:cond delay="0"/>
                                          </p:stCondLst>
                                        </p:cTn>
                                        <p:tgtEl>
                                          <p:spTgt spid="1356"/>
                                        </p:tgtEl>
                                        <p:attrNameLst>
                                          <p:attrName>style.visibility</p:attrName>
                                        </p:attrNameLst>
                                      </p:cBhvr>
                                      <p:to>
                                        <p:strVal val="visible"/>
                                      </p:to>
                                    </p:set>
                                    <p:anim calcmode="lin" valueType="num">
                                      <p:cBhvr additive="repl">
                                        <p:cTn id="3238" dur="500" fill="hold"/>
                                        <p:tgtEl>
                                          <p:spTgt spid="1356"/>
                                        </p:tgtEl>
                                        <p:attrNameLst>
                                          <p:attrName>ppt_w</p:attrName>
                                        </p:attrNameLst>
                                      </p:cBhvr>
                                      <p:tavLst>
                                        <p:tav tm="0">
                                          <p:val>
                                            <p:strVal val="4*#ppt_w"/>
                                          </p:val>
                                        </p:tav>
                                        <p:tav tm="100000">
                                          <p:val>
                                            <p:strVal val="#ppt_w"/>
                                          </p:val>
                                        </p:tav>
                                      </p:tavLst>
                                    </p:anim>
                                    <p:anim calcmode="lin" valueType="num">
                                      <p:cBhvr additive="repl">
                                        <p:cTn id="3239" dur="500" fill="hold"/>
                                        <p:tgtEl>
                                          <p:spTgt spid="135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1" name="Picture 2" descr=""/>
          <p:cNvPicPr/>
          <p:nvPr/>
        </p:nvPicPr>
        <p:blipFill>
          <a:blip r:embed="rId1"/>
          <a:stretch/>
        </p:blipFill>
        <p:spPr>
          <a:xfrm>
            <a:off x="1919160" y="1125360"/>
            <a:ext cx="7272000" cy="614160"/>
          </a:xfrm>
          <a:prstGeom prst="rect">
            <a:avLst/>
          </a:prstGeom>
          <a:ln w="0">
            <a:noFill/>
          </a:ln>
        </p:spPr>
      </p:pic>
      <p:sp>
        <p:nvSpPr>
          <p:cNvPr id="1372" name="Text Box 4"/>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373" name="Text Box 5"/>
          <p:cNvSpPr/>
          <p:nvPr/>
        </p:nvSpPr>
        <p:spPr>
          <a:xfrm>
            <a:off x="1809720" y="177336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pic>
        <p:nvPicPr>
          <p:cNvPr id="1374" name="Picture 5" descr=""/>
          <p:cNvPicPr/>
          <p:nvPr/>
        </p:nvPicPr>
        <p:blipFill>
          <a:blip r:embed="rId2"/>
          <a:stretch/>
        </p:blipFill>
        <p:spPr>
          <a:xfrm>
            <a:off x="1919160" y="2349360"/>
            <a:ext cx="5544720" cy="2908080"/>
          </a:xfrm>
          <a:prstGeom prst="rect">
            <a:avLst/>
          </a:prstGeom>
          <a:ln w="0">
            <a:noFill/>
          </a:ln>
        </p:spPr>
      </p:pic>
    </p:spTree>
  </p:cSld>
  <mc:AlternateContent>
    <mc:Choice Requires="p14">
      <p:transition spd="slow" p14:dur="2000"/>
    </mc:Choice>
    <mc:Fallback>
      <p:transition spd="slow"/>
    </mc:Fallback>
  </mc:AlternateContent>
  <p:timing>
    <p:tnLst>
      <p:par>
        <p:cTn id="3240" dur="indefinite" restart="never" nodeType="tmRoot">
          <p:childTnLst>
            <p:seq>
              <p:cTn id="3241" dur="indefinite" nodeType="mainSeq">
                <p:childTnLst>
                  <p:par>
                    <p:cTn id="3242" nodeType="clickEffect" fill="hold">
                      <p:stCondLst>
                        <p:cond delay="indefinite"/>
                      </p:stCondLst>
                      <p:childTnLst>
                        <p:par>
                          <p:cTn id="3243" nodeType="withEffect" fill="hold">
                            <p:stCondLst>
                              <p:cond delay="0"/>
                            </p:stCondLst>
                            <p:childTnLst>
                              <p:par>
                                <p:cTn id="3244" nodeType="clickEffect" fill="hold" presetClass="entr" presetID="23" presetSubtype="16">
                                  <p:stCondLst>
                                    <p:cond delay="0"/>
                                  </p:stCondLst>
                                  <p:childTnLst>
                                    <p:set>
                                      <p:cBhvr>
                                        <p:cTn id="3245" dur="1" fill="hold">
                                          <p:stCondLst>
                                            <p:cond delay="0"/>
                                          </p:stCondLst>
                                        </p:cTn>
                                        <p:tgtEl>
                                          <p:spTgt spid="1372"/>
                                        </p:tgtEl>
                                        <p:attrNameLst>
                                          <p:attrName>style.visibility</p:attrName>
                                        </p:attrNameLst>
                                      </p:cBhvr>
                                      <p:to>
                                        <p:strVal val="visible"/>
                                      </p:to>
                                    </p:set>
                                    <p:anim calcmode="lin" valueType="num">
                                      <p:cBhvr additive="repl">
                                        <p:cTn id="3246" dur="500" fill="hold"/>
                                        <p:tgtEl>
                                          <p:spTgt spid="1372"/>
                                        </p:tgtEl>
                                        <p:attrNameLst>
                                          <p:attrName>ppt_w</p:attrName>
                                        </p:attrNameLst>
                                      </p:cBhvr>
                                      <p:tavLst>
                                        <p:tav tm="0">
                                          <p:val>
                                            <p:fltVal val="0"/>
                                          </p:val>
                                        </p:tav>
                                        <p:tav tm="100000">
                                          <p:val>
                                            <p:strVal val="#ppt_w"/>
                                          </p:val>
                                        </p:tav>
                                      </p:tavLst>
                                    </p:anim>
                                    <p:anim calcmode="lin" valueType="num">
                                      <p:cBhvr additive="repl">
                                        <p:cTn id="3247" dur="500" fill="hold"/>
                                        <p:tgtEl>
                                          <p:spTgt spid="1372"/>
                                        </p:tgtEl>
                                        <p:attrNameLst>
                                          <p:attrName>ppt_h</p:attrName>
                                        </p:attrNameLst>
                                      </p:cBhvr>
                                      <p:tavLst>
                                        <p:tav tm="0">
                                          <p:val>
                                            <p:fltVal val="0"/>
                                          </p:val>
                                        </p:tav>
                                        <p:tav tm="100000">
                                          <p:val>
                                            <p:strVal val="#ppt_h"/>
                                          </p:val>
                                        </p:tav>
                                      </p:tavLst>
                                    </p:anim>
                                  </p:childTnLst>
                                </p:cTn>
                              </p:par>
                            </p:childTnLst>
                          </p:cTn>
                        </p:par>
                      </p:childTnLst>
                    </p:cTn>
                  </p:par>
                  <p:par>
                    <p:cTn id="3248" nodeType="clickEffect" fill="hold">
                      <p:stCondLst>
                        <p:cond delay="indefinite"/>
                      </p:stCondLst>
                      <p:childTnLst>
                        <p:par>
                          <p:cTn id="3249" nodeType="withEffect" fill="hold">
                            <p:stCondLst>
                              <p:cond delay="0"/>
                            </p:stCondLst>
                            <p:childTnLst>
                              <p:par>
                                <p:cTn id="3250" nodeType="clickEffect" fill="hold" presetClass="entr" presetID="9">
                                  <p:stCondLst>
                                    <p:cond delay="0"/>
                                  </p:stCondLst>
                                  <p:childTnLst>
                                    <p:set>
                                      <p:cBhvr>
                                        <p:cTn id="3251" dur="1" fill="hold">
                                          <p:stCondLst>
                                            <p:cond delay="0"/>
                                          </p:stCondLst>
                                        </p:cTn>
                                        <p:tgtEl>
                                          <p:spTgt spid="1371"/>
                                        </p:tgtEl>
                                        <p:attrNameLst>
                                          <p:attrName>style.visibility</p:attrName>
                                        </p:attrNameLst>
                                      </p:cBhvr>
                                      <p:to>
                                        <p:strVal val="visible"/>
                                      </p:to>
                                    </p:set>
                                    <p:animEffect filter="dissolve" transition="in">
                                      <p:cBhvr additive="repl">
                                        <p:cTn id="3252" dur="500"/>
                                        <p:tgtEl>
                                          <p:spTgt spid="1371"/>
                                        </p:tgtEl>
                                      </p:cBhvr>
                                    </p:animEffect>
                                  </p:childTnLst>
                                </p:cTn>
                              </p:par>
                            </p:childTnLst>
                          </p:cTn>
                        </p:par>
                      </p:childTnLst>
                    </p:cTn>
                  </p:par>
                  <p:par>
                    <p:cTn id="3253" nodeType="clickEffect" fill="hold">
                      <p:stCondLst>
                        <p:cond delay="indefinite"/>
                      </p:stCondLst>
                      <p:childTnLst>
                        <p:par>
                          <p:cTn id="3254" nodeType="withEffect" fill="hold">
                            <p:stCondLst>
                              <p:cond delay="0"/>
                            </p:stCondLst>
                            <p:childTnLst>
                              <p:par>
                                <p:cTn id="3255" nodeType="clickEffect" fill="hold" presetClass="entr" presetID="23" presetSubtype="16">
                                  <p:stCondLst>
                                    <p:cond delay="0"/>
                                  </p:stCondLst>
                                  <p:childTnLst>
                                    <p:set>
                                      <p:cBhvr>
                                        <p:cTn id="3256" dur="1" fill="hold">
                                          <p:stCondLst>
                                            <p:cond delay="0"/>
                                          </p:stCondLst>
                                        </p:cTn>
                                        <p:tgtEl>
                                          <p:spTgt spid="1373"/>
                                        </p:tgtEl>
                                        <p:attrNameLst>
                                          <p:attrName>style.visibility</p:attrName>
                                        </p:attrNameLst>
                                      </p:cBhvr>
                                      <p:to>
                                        <p:strVal val="visible"/>
                                      </p:to>
                                    </p:set>
                                    <p:anim calcmode="lin" valueType="num">
                                      <p:cBhvr additive="repl">
                                        <p:cTn id="3257" dur="500" fill="hold"/>
                                        <p:tgtEl>
                                          <p:spTgt spid="1373"/>
                                        </p:tgtEl>
                                        <p:attrNameLst>
                                          <p:attrName>ppt_w</p:attrName>
                                        </p:attrNameLst>
                                      </p:cBhvr>
                                      <p:tavLst>
                                        <p:tav tm="0">
                                          <p:val>
                                            <p:fltVal val="0"/>
                                          </p:val>
                                        </p:tav>
                                        <p:tav tm="100000">
                                          <p:val>
                                            <p:strVal val="#ppt_w"/>
                                          </p:val>
                                        </p:tav>
                                      </p:tavLst>
                                    </p:anim>
                                    <p:anim calcmode="lin" valueType="num">
                                      <p:cBhvr additive="repl">
                                        <p:cTn id="3258" dur="500" fill="hold"/>
                                        <p:tgtEl>
                                          <p:spTgt spid="1373"/>
                                        </p:tgtEl>
                                        <p:attrNameLst>
                                          <p:attrName>ppt_h</p:attrName>
                                        </p:attrNameLst>
                                      </p:cBhvr>
                                      <p:tavLst>
                                        <p:tav tm="0">
                                          <p:val>
                                            <p:fltVal val="0"/>
                                          </p:val>
                                        </p:tav>
                                        <p:tav tm="100000">
                                          <p:val>
                                            <p:strVal val="#ppt_h"/>
                                          </p:val>
                                        </p:tav>
                                      </p:tavLst>
                                    </p:anim>
                                  </p:childTnLst>
                                </p:cTn>
                              </p:par>
                            </p:childTnLst>
                          </p:cTn>
                        </p:par>
                      </p:childTnLst>
                    </p:cTn>
                  </p:par>
                  <p:par>
                    <p:cTn id="3259" nodeType="clickEffect" fill="hold">
                      <p:stCondLst>
                        <p:cond delay="indefinite"/>
                      </p:stCondLst>
                      <p:childTnLst>
                        <p:par>
                          <p:cTn id="3260" nodeType="withEffect" fill="hold">
                            <p:stCondLst>
                              <p:cond delay="0"/>
                            </p:stCondLst>
                            <p:childTnLst>
                              <p:par>
                                <p:cTn id="3261" nodeType="clickEffect" fill="hold" presetClass="entr" presetID="9">
                                  <p:stCondLst>
                                    <p:cond delay="0"/>
                                  </p:stCondLst>
                                  <p:childTnLst>
                                    <p:set>
                                      <p:cBhvr>
                                        <p:cTn id="3262" dur="1" fill="hold">
                                          <p:stCondLst>
                                            <p:cond delay="0"/>
                                          </p:stCondLst>
                                        </p:cTn>
                                        <p:tgtEl>
                                          <p:spTgt spid="1374"/>
                                        </p:tgtEl>
                                        <p:attrNameLst>
                                          <p:attrName>style.visibility</p:attrName>
                                        </p:attrNameLst>
                                      </p:cBhvr>
                                      <p:to>
                                        <p:strVal val="visible"/>
                                      </p:to>
                                    </p:set>
                                    <p:animEffect filter="dissolve" transition="in">
                                      <p:cBhvr additive="repl">
                                        <p:cTn id="3263" dur="500"/>
                                        <p:tgtEl>
                                          <p:spTgt spid="13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5" name="Picture 4" descr=""/>
          <p:cNvPicPr/>
          <p:nvPr/>
        </p:nvPicPr>
        <p:blipFill>
          <a:blip r:embed="rId1"/>
          <a:stretch/>
        </p:blipFill>
        <p:spPr>
          <a:xfrm>
            <a:off x="1919160" y="1197000"/>
            <a:ext cx="7200720" cy="674280"/>
          </a:xfrm>
          <a:prstGeom prst="rect">
            <a:avLst/>
          </a:prstGeom>
          <a:ln w="0">
            <a:noFill/>
          </a:ln>
        </p:spPr>
      </p:pic>
      <p:sp>
        <p:nvSpPr>
          <p:cNvPr id="1376" name="Text Box 4"/>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377" name="Text Box 5"/>
          <p:cNvSpPr/>
          <p:nvPr/>
        </p:nvSpPr>
        <p:spPr>
          <a:xfrm>
            <a:off x="1809720" y="185904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pic>
        <p:nvPicPr>
          <p:cNvPr id="1378" name="Picture 7" descr=""/>
          <p:cNvPicPr/>
          <p:nvPr/>
        </p:nvPicPr>
        <p:blipFill>
          <a:blip r:embed="rId2"/>
          <a:stretch/>
        </p:blipFill>
        <p:spPr>
          <a:xfrm>
            <a:off x="1847880" y="2492280"/>
            <a:ext cx="5687640" cy="1615680"/>
          </a:xfrm>
          <a:prstGeom prst="rect">
            <a:avLst/>
          </a:prstGeom>
          <a:ln w="0">
            <a:noFill/>
          </a:ln>
        </p:spPr>
      </p:pic>
    </p:spTree>
  </p:cSld>
  <mc:AlternateContent>
    <mc:Choice Requires="p14">
      <p:transition spd="slow" p14:dur="2000"/>
    </mc:Choice>
    <mc:Fallback>
      <p:transition spd="slow"/>
    </mc:Fallback>
  </mc:AlternateContent>
  <p:timing>
    <p:tnLst>
      <p:par>
        <p:cTn id="3264" dur="indefinite" restart="never" nodeType="tmRoot">
          <p:childTnLst>
            <p:seq>
              <p:cTn id="3265" dur="indefinite" nodeType="mainSeq">
                <p:childTnLst>
                  <p:par>
                    <p:cTn id="3266" nodeType="clickEffect" fill="hold">
                      <p:stCondLst>
                        <p:cond delay="indefinite"/>
                      </p:stCondLst>
                      <p:childTnLst>
                        <p:par>
                          <p:cTn id="3267" nodeType="withEffect" fill="hold">
                            <p:stCondLst>
                              <p:cond delay="0"/>
                            </p:stCondLst>
                            <p:childTnLst>
                              <p:par>
                                <p:cTn id="3268" nodeType="clickEffect" fill="hold" presetClass="entr" presetID="23" presetSubtype="16">
                                  <p:stCondLst>
                                    <p:cond delay="0"/>
                                  </p:stCondLst>
                                  <p:childTnLst>
                                    <p:set>
                                      <p:cBhvr>
                                        <p:cTn id="3269" dur="1" fill="hold">
                                          <p:stCondLst>
                                            <p:cond delay="0"/>
                                          </p:stCondLst>
                                        </p:cTn>
                                        <p:tgtEl>
                                          <p:spTgt spid="1376"/>
                                        </p:tgtEl>
                                        <p:attrNameLst>
                                          <p:attrName>style.visibility</p:attrName>
                                        </p:attrNameLst>
                                      </p:cBhvr>
                                      <p:to>
                                        <p:strVal val="visible"/>
                                      </p:to>
                                    </p:set>
                                    <p:anim calcmode="lin" valueType="num">
                                      <p:cBhvr additive="repl">
                                        <p:cTn id="3270" dur="500" fill="hold"/>
                                        <p:tgtEl>
                                          <p:spTgt spid="1376"/>
                                        </p:tgtEl>
                                        <p:attrNameLst>
                                          <p:attrName>ppt_w</p:attrName>
                                        </p:attrNameLst>
                                      </p:cBhvr>
                                      <p:tavLst>
                                        <p:tav tm="0">
                                          <p:val>
                                            <p:fltVal val="0"/>
                                          </p:val>
                                        </p:tav>
                                        <p:tav tm="100000">
                                          <p:val>
                                            <p:strVal val="#ppt_w"/>
                                          </p:val>
                                        </p:tav>
                                      </p:tavLst>
                                    </p:anim>
                                    <p:anim calcmode="lin" valueType="num">
                                      <p:cBhvr additive="repl">
                                        <p:cTn id="3271" dur="500" fill="hold"/>
                                        <p:tgtEl>
                                          <p:spTgt spid="1376"/>
                                        </p:tgtEl>
                                        <p:attrNameLst>
                                          <p:attrName>ppt_h</p:attrName>
                                        </p:attrNameLst>
                                      </p:cBhvr>
                                      <p:tavLst>
                                        <p:tav tm="0">
                                          <p:val>
                                            <p:fltVal val="0"/>
                                          </p:val>
                                        </p:tav>
                                        <p:tav tm="100000">
                                          <p:val>
                                            <p:strVal val="#ppt_h"/>
                                          </p:val>
                                        </p:tav>
                                      </p:tavLst>
                                    </p:anim>
                                  </p:childTnLst>
                                </p:cTn>
                              </p:par>
                            </p:childTnLst>
                          </p:cTn>
                        </p:par>
                      </p:childTnLst>
                    </p:cTn>
                  </p:par>
                  <p:par>
                    <p:cTn id="3272" nodeType="clickEffect" fill="hold">
                      <p:stCondLst>
                        <p:cond delay="indefinite"/>
                      </p:stCondLst>
                      <p:childTnLst>
                        <p:par>
                          <p:cTn id="3273" nodeType="withEffect" fill="hold">
                            <p:stCondLst>
                              <p:cond delay="0"/>
                            </p:stCondLst>
                            <p:childTnLst>
                              <p:par>
                                <p:cTn id="3274" nodeType="clickEffect" fill="hold" presetClass="entr" presetID="9">
                                  <p:stCondLst>
                                    <p:cond delay="0"/>
                                  </p:stCondLst>
                                  <p:childTnLst>
                                    <p:set>
                                      <p:cBhvr>
                                        <p:cTn id="3275" dur="1" fill="hold">
                                          <p:stCondLst>
                                            <p:cond delay="0"/>
                                          </p:stCondLst>
                                        </p:cTn>
                                        <p:tgtEl>
                                          <p:spTgt spid="1375"/>
                                        </p:tgtEl>
                                        <p:attrNameLst>
                                          <p:attrName>style.visibility</p:attrName>
                                        </p:attrNameLst>
                                      </p:cBhvr>
                                      <p:to>
                                        <p:strVal val="visible"/>
                                      </p:to>
                                    </p:set>
                                    <p:animEffect filter="dissolve" transition="in">
                                      <p:cBhvr additive="repl">
                                        <p:cTn id="3276" dur="500"/>
                                        <p:tgtEl>
                                          <p:spTgt spid="1375"/>
                                        </p:tgtEl>
                                      </p:cBhvr>
                                    </p:animEffect>
                                  </p:childTnLst>
                                </p:cTn>
                              </p:par>
                            </p:childTnLst>
                          </p:cTn>
                        </p:par>
                      </p:childTnLst>
                    </p:cTn>
                  </p:par>
                  <p:par>
                    <p:cTn id="3277" nodeType="clickEffect" fill="hold">
                      <p:stCondLst>
                        <p:cond delay="indefinite"/>
                      </p:stCondLst>
                      <p:childTnLst>
                        <p:par>
                          <p:cTn id="3278" nodeType="withEffect" fill="hold">
                            <p:stCondLst>
                              <p:cond delay="0"/>
                            </p:stCondLst>
                            <p:childTnLst>
                              <p:par>
                                <p:cTn id="3279" nodeType="clickEffect" fill="hold" presetClass="entr" presetID="23" presetSubtype="16">
                                  <p:stCondLst>
                                    <p:cond delay="0"/>
                                  </p:stCondLst>
                                  <p:childTnLst>
                                    <p:set>
                                      <p:cBhvr>
                                        <p:cTn id="3280" dur="1" fill="hold">
                                          <p:stCondLst>
                                            <p:cond delay="0"/>
                                          </p:stCondLst>
                                        </p:cTn>
                                        <p:tgtEl>
                                          <p:spTgt spid="1377"/>
                                        </p:tgtEl>
                                        <p:attrNameLst>
                                          <p:attrName>style.visibility</p:attrName>
                                        </p:attrNameLst>
                                      </p:cBhvr>
                                      <p:to>
                                        <p:strVal val="visible"/>
                                      </p:to>
                                    </p:set>
                                    <p:anim calcmode="lin" valueType="num">
                                      <p:cBhvr additive="repl">
                                        <p:cTn id="3281" dur="500" fill="hold"/>
                                        <p:tgtEl>
                                          <p:spTgt spid="1377"/>
                                        </p:tgtEl>
                                        <p:attrNameLst>
                                          <p:attrName>ppt_w</p:attrName>
                                        </p:attrNameLst>
                                      </p:cBhvr>
                                      <p:tavLst>
                                        <p:tav tm="0">
                                          <p:val>
                                            <p:fltVal val="0"/>
                                          </p:val>
                                        </p:tav>
                                        <p:tav tm="100000">
                                          <p:val>
                                            <p:strVal val="#ppt_w"/>
                                          </p:val>
                                        </p:tav>
                                      </p:tavLst>
                                    </p:anim>
                                    <p:anim calcmode="lin" valueType="num">
                                      <p:cBhvr additive="repl">
                                        <p:cTn id="3282" dur="500" fill="hold"/>
                                        <p:tgtEl>
                                          <p:spTgt spid="1377"/>
                                        </p:tgtEl>
                                        <p:attrNameLst>
                                          <p:attrName>ppt_h</p:attrName>
                                        </p:attrNameLst>
                                      </p:cBhvr>
                                      <p:tavLst>
                                        <p:tav tm="0">
                                          <p:val>
                                            <p:fltVal val="0"/>
                                          </p:val>
                                        </p:tav>
                                        <p:tav tm="100000">
                                          <p:val>
                                            <p:strVal val="#ppt_h"/>
                                          </p:val>
                                        </p:tav>
                                      </p:tavLst>
                                    </p:anim>
                                  </p:childTnLst>
                                </p:cTn>
                              </p:par>
                            </p:childTnLst>
                          </p:cTn>
                        </p:par>
                      </p:childTnLst>
                    </p:cTn>
                  </p:par>
                  <p:par>
                    <p:cTn id="3283" nodeType="clickEffect" fill="hold">
                      <p:stCondLst>
                        <p:cond delay="indefinite"/>
                      </p:stCondLst>
                      <p:childTnLst>
                        <p:par>
                          <p:cTn id="3284" nodeType="withEffect" fill="hold">
                            <p:stCondLst>
                              <p:cond delay="0"/>
                            </p:stCondLst>
                            <p:childTnLst>
                              <p:par>
                                <p:cTn id="3285" nodeType="clickEffect" fill="hold" presetClass="entr" presetID="9">
                                  <p:stCondLst>
                                    <p:cond delay="0"/>
                                  </p:stCondLst>
                                  <p:childTnLst>
                                    <p:set>
                                      <p:cBhvr>
                                        <p:cTn id="3286" dur="1" fill="hold">
                                          <p:stCondLst>
                                            <p:cond delay="0"/>
                                          </p:stCondLst>
                                        </p:cTn>
                                        <p:tgtEl>
                                          <p:spTgt spid="1378"/>
                                        </p:tgtEl>
                                        <p:attrNameLst>
                                          <p:attrName>style.visibility</p:attrName>
                                        </p:attrNameLst>
                                      </p:cBhvr>
                                      <p:to>
                                        <p:strVal val="visible"/>
                                      </p:to>
                                    </p:set>
                                    <p:animEffect filter="dissolve" transition="in">
                                      <p:cBhvr additive="repl">
                                        <p:cTn id="3287" dur="500"/>
                                        <p:tgtEl>
                                          <p:spTgt spid="1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79" name="Picture 4" descr=""/>
          <p:cNvPicPr/>
          <p:nvPr/>
        </p:nvPicPr>
        <p:blipFill>
          <a:blip r:embed="rId1"/>
          <a:stretch/>
        </p:blipFill>
        <p:spPr>
          <a:xfrm>
            <a:off x="1890720" y="1125360"/>
            <a:ext cx="7272000" cy="691920"/>
          </a:xfrm>
          <a:prstGeom prst="rect">
            <a:avLst/>
          </a:prstGeom>
          <a:ln w="0">
            <a:noFill/>
          </a:ln>
        </p:spPr>
      </p:pic>
      <p:sp>
        <p:nvSpPr>
          <p:cNvPr id="1380" name="Text Box 4"/>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381" name="Text Box 5"/>
          <p:cNvSpPr/>
          <p:nvPr/>
        </p:nvSpPr>
        <p:spPr>
          <a:xfrm>
            <a:off x="1809720" y="185904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pic>
        <p:nvPicPr>
          <p:cNvPr id="1382" name="Picture 7" descr=""/>
          <p:cNvPicPr/>
          <p:nvPr/>
        </p:nvPicPr>
        <p:blipFill>
          <a:blip r:embed="rId2"/>
          <a:stretch/>
        </p:blipFill>
        <p:spPr>
          <a:xfrm>
            <a:off x="1862280" y="2392200"/>
            <a:ext cx="5543280" cy="1633320"/>
          </a:xfrm>
          <a:prstGeom prst="rect">
            <a:avLst/>
          </a:prstGeom>
          <a:ln w="0">
            <a:noFill/>
          </a:ln>
        </p:spPr>
      </p:pic>
    </p:spTree>
  </p:cSld>
  <mc:AlternateContent>
    <mc:Choice Requires="p14">
      <p:transition spd="slow" p14:dur="2000"/>
    </mc:Choice>
    <mc:Fallback>
      <p:transition spd="slow"/>
    </mc:Fallback>
  </mc:AlternateContent>
  <p:timing>
    <p:tnLst>
      <p:par>
        <p:cTn id="3288" dur="indefinite" restart="never" nodeType="tmRoot">
          <p:childTnLst>
            <p:seq>
              <p:cTn id="3289" dur="indefinite" nodeType="mainSeq">
                <p:childTnLst>
                  <p:par>
                    <p:cTn id="3290" nodeType="clickEffect" fill="hold">
                      <p:stCondLst>
                        <p:cond delay="indefinite"/>
                      </p:stCondLst>
                      <p:childTnLst>
                        <p:par>
                          <p:cTn id="3291" nodeType="withEffect" fill="hold">
                            <p:stCondLst>
                              <p:cond delay="0"/>
                            </p:stCondLst>
                            <p:childTnLst>
                              <p:par>
                                <p:cTn id="3292" nodeType="clickEffect" fill="hold" presetClass="entr" presetID="23" presetSubtype="16">
                                  <p:stCondLst>
                                    <p:cond delay="0"/>
                                  </p:stCondLst>
                                  <p:childTnLst>
                                    <p:set>
                                      <p:cBhvr>
                                        <p:cTn id="3293" dur="1" fill="hold">
                                          <p:stCondLst>
                                            <p:cond delay="0"/>
                                          </p:stCondLst>
                                        </p:cTn>
                                        <p:tgtEl>
                                          <p:spTgt spid="1380"/>
                                        </p:tgtEl>
                                        <p:attrNameLst>
                                          <p:attrName>style.visibility</p:attrName>
                                        </p:attrNameLst>
                                      </p:cBhvr>
                                      <p:to>
                                        <p:strVal val="visible"/>
                                      </p:to>
                                    </p:set>
                                    <p:anim calcmode="lin" valueType="num">
                                      <p:cBhvr additive="repl">
                                        <p:cTn id="3294" dur="500" fill="hold"/>
                                        <p:tgtEl>
                                          <p:spTgt spid="1380"/>
                                        </p:tgtEl>
                                        <p:attrNameLst>
                                          <p:attrName>ppt_w</p:attrName>
                                        </p:attrNameLst>
                                      </p:cBhvr>
                                      <p:tavLst>
                                        <p:tav tm="0">
                                          <p:val>
                                            <p:fltVal val="0"/>
                                          </p:val>
                                        </p:tav>
                                        <p:tav tm="100000">
                                          <p:val>
                                            <p:strVal val="#ppt_w"/>
                                          </p:val>
                                        </p:tav>
                                      </p:tavLst>
                                    </p:anim>
                                    <p:anim calcmode="lin" valueType="num">
                                      <p:cBhvr additive="repl">
                                        <p:cTn id="3295" dur="500" fill="hold"/>
                                        <p:tgtEl>
                                          <p:spTgt spid="1380"/>
                                        </p:tgtEl>
                                        <p:attrNameLst>
                                          <p:attrName>ppt_h</p:attrName>
                                        </p:attrNameLst>
                                      </p:cBhvr>
                                      <p:tavLst>
                                        <p:tav tm="0">
                                          <p:val>
                                            <p:fltVal val="0"/>
                                          </p:val>
                                        </p:tav>
                                        <p:tav tm="100000">
                                          <p:val>
                                            <p:strVal val="#ppt_h"/>
                                          </p:val>
                                        </p:tav>
                                      </p:tavLst>
                                    </p:anim>
                                  </p:childTnLst>
                                </p:cTn>
                              </p:par>
                            </p:childTnLst>
                          </p:cTn>
                        </p:par>
                      </p:childTnLst>
                    </p:cTn>
                  </p:par>
                  <p:par>
                    <p:cTn id="3296" nodeType="clickEffect" fill="hold">
                      <p:stCondLst>
                        <p:cond delay="indefinite"/>
                      </p:stCondLst>
                      <p:childTnLst>
                        <p:par>
                          <p:cTn id="3297" nodeType="withEffect" fill="hold">
                            <p:stCondLst>
                              <p:cond delay="0"/>
                            </p:stCondLst>
                            <p:childTnLst>
                              <p:par>
                                <p:cTn id="3298" nodeType="clickEffect" fill="hold" presetClass="entr" presetID="9">
                                  <p:stCondLst>
                                    <p:cond delay="0"/>
                                  </p:stCondLst>
                                  <p:childTnLst>
                                    <p:set>
                                      <p:cBhvr>
                                        <p:cTn id="3299" dur="1" fill="hold">
                                          <p:stCondLst>
                                            <p:cond delay="0"/>
                                          </p:stCondLst>
                                        </p:cTn>
                                        <p:tgtEl>
                                          <p:spTgt spid="1379"/>
                                        </p:tgtEl>
                                        <p:attrNameLst>
                                          <p:attrName>style.visibility</p:attrName>
                                        </p:attrNameLst>
                                      </p:cBhvr>
                                      <p:to>
                                        <p:strVal val="visible"/>
                                      </p:to>
                                    </p:set>
                                    <p:animEffect filter="dissolve" transition="in">
                                      <p:cBhvr additive="repl">
                                        <p:cTn id="3300" dur="500"/>
                                        <p:tgtEl>
                                          <p:spTgt spid="1379"/>
                                        </p:tgtEl>
                                      </p:cBhvr>
                                    </p:animEffect>
                                  </p:childTnLst>
                                </p:cTn>
                              </p:par>
                            </p:childTnLst>
                          </p:cTn>
                        </p:par>
                      </p:childTnLst>
                    </p:cTn>
                  </p:par>
                  <p:par>
                    <p:cTn id="3301" nodeType="clickEffect" fill="hold">
                      <p:stCondLst>
                        <p:cond delay="indefinite"/>
                      </p:stCondLst>
                      <p:childTnLst>
                        <p:par>
                          <p:cTn id="3302" nodeType="withEffect" fill="hold">
                            <p:stCondLst>
                              <p:cond delay="0"/>
                            </p:stCondLst>
                            <p:childTnLst>
                              <p:par>
                                <p:cTn id="3303" nodeType="clickEffect" fill="hold" presetClass="entr" presetID="23" presetSubtype="16">
                                  <p:stCondLst>
                                    <p:cond delay="0"/>
                                  </p:stCondLst>
                                  <p:childTnLst>
                                    <p:set>
                                      <p:cBhvr>
                                        <p:cTn id="3304" dur="1" fill="hold">
                                          <p:stCondLst>
                                            <p:cond delay="0"/>
                                          </p:stCondLst>
                                        </p:cTn>
                                        <p:tgtEl>
                                          <p:spTgt spid="1381"/>
                                        </p:tgtEl>
                                        <p:attrNameLst>
                                          <p:attrName>style.visibility</p:attrName>
                                        </p:attrNameLst>
                                      </p:cBhvr>
                                      <p:to>
                                        <p:strVal val="visible"/>
                                      </p:to>
                                    </p:set>
                                    <p:anim calcmode="lin" valueType="num">
                                      <p:cBhvr additive="repl">
                                        <p:cTn id="3305" dur="500" fill="hold"/>
                                        <p:tgtEl>
                                          <p:spTgt spid="1381"/>
                                        </p:tgtEl>
                                        <p:attrNameLst>
                                          <p:attrName>ppt_w</p:attrName>
                                        </p:attrNameLst>
                                      </p:cBhvr>
                                      <p:tavLst>
                                        <p:tav tm="0">
                                          <p:val>
                                            <p:fltVal val="0"/>
                                          </p:val>
                                        </p:tav>
                                        <p:tav tm="100000">
                                          <p:val>
                                            <p:strVal val="#ppt_w"/>
                                          </p:val>
                                        </p:tav>
                                      </p:tavLst>
                                    </p:anim>
                                    <p:anim calcmode="lin" valueType="num">
                                      <p:cBhvr additive="repl">
                                        <p:cTn id="3306" dur="500" fill="hold"/>
                                        <p:tgtEl>
                                          <p:spTgt spid="1381"/>
                                        </p:tgtEl>
                                        <p:attrNameLst>
                                          <p:attrName>ppt_h</p:attrName>
                                        </p:attrNameLst>
                                      </p:cBhvr>
                                      <p:tavLst>
                                        <p:tav tm="0">
                                          <p:val>
                                            <p:fltVal val="0"/>
                                          </p:val>
                                        </p:tav>
                                        <p:tav tm="100000">
                                          <p:val>
                                            <p:strVal val="#ppt_h"/>
                                          </p:val>
                                        </p:tav>
                                      </p:tavLst>
                                    </p:anim>
                                  </p:childTnLst>
                                </p:cTn>
                              </p:par>
                            </p:childTnLst>
                          </p:cTn>
                        </p:par>
                      </p:childTnLst>
                    </p:cTn>
                  </p:par>
                  <p:par>
                    <p:cTn id="3307" nodeType="clickEffect" fill="hold">
                      <p:stCondLst>
                        <p:cond delay="indefinite"/>
                      </p:stCondLst>
                      <p:childTnLst>
                        <p:par>
                          <p:cTn id="3308" nodeType="withEffect" fill="hold">
                            <p:stCondLst>
                              <p:cond delay="0"/>
                            </p:stCondLst>
                            <p:childTnLst>
                              <p:par>
                                <p:cTn id="3309" nodeType="clickEffect" fill="hold" presetClass="entr" presetID="9">
                                  <p:stCondLst>
                                    <p:cond delay="0"/>
                                  </p:stCondLst>
                                  <p:childTnLst>
                                    <p:set>
                                      <p:cBhvr>
                                        <p:cTn id="3310" dur="1" fill="hold">
                                          <p:stCondLst>
                                            <p:cond delay="0"/>
                                          </p:stCondLst>
                                        </p:cTn>
                                        <p:tgtEl>
                                          <p:spTgt spid="1382"/>
                                        </p:tgtEl>
                                        <p:attrNameLst>
                                          <p:attrName>style.visibility</p:attrName>
                                        </p:attrNameLst>
                                      </p:cBhvr>
                                      <p:to>
                                        <p:strVal val="visible"/>
                                      </p:to>
                                    </p:set>
                                    <p:animEffect filter="dissolve" transition="in">
                                      <p:cBhvr additive="repl">
                                        <p:cTn id="3311" dur="500"/>
                                        <p:tgtEl>
                                          <p:spTgt spid="1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3" name="Text Box 4"/>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384" name="Text Box 5"/>
          <p:cNvSpPr/>
          <p:nvPr/>
        </p:nvSpPr>
        <p:spPr>
          <a:xfrm>
            <a:off x="1809720" y="177336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
        <p:nvSpPr>
          <p:cNvPr id="1385" name="Text Box 6"/>
          <p:cNvSpPr/>
          <p:nvPr/>
        </p:nvSpPr>
        <p:spPr>
          <a:xfrm>
            <a:off x="1825560" y="1093680"/>
            <a:ext cx="8373600" cy="516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 v q </a:t>
            </a:r>
            <a:r>
              <a:rPr b="0" lang="tr-TR" sz="2400" spc="-1" strike="noStrike">
                <a:solidFill>
                  <a:srgbClr val="000000"/>
                </a:solidFill>
                <a:latin typeface="Symbol"/>
              </a:rPr>
              <a:t></a:t>
            </a:r>
            <a:r>
              <a:rPr b="0" lang="tr-TR" sz="2400" spc="-1" strike="noStrike">
                <a:solidFill>
                  <a:srgbClr val="000000"/>
                </a:solidFill>
                <a:latin typeface="Arial"/>
              </a:rPr>
              <a:t> 0 ,  ( p</a:t>
            </a:r>
            <a:r>
              <a:rPr b="0" lang="tr-TR" sz="2400" spc="-1" strike="noStrike">
                <a:solidFill>
                  <a:srgbClr val="000000"/>
                </a:solidFill>
                <a:latin typeface="Arial"/>
              </a:rPr>
              <a:t> </a:t>
            </a:r>
            <a:r>
              <a:rPr b="1" lang="tr-TR" sz="2400" spc="-1" strike="noStrike">
                <a:solidFill>
                  <a:srgbClr val="000000"/>
                </a:solidFill>
                <a:latin typeface="Symbol"/>
              </a:rPr>
              <a:t></a:t>
            </a:r>
            <a:r>
              <a:rPr b="0" lang="tr-TR" sz="2400" spc="-1" strike="noStrike">
                <a:solidFill>
                  <a:srgbClr val="000000"/>
                </a:solidFill>
                <a:latin typeface="Arial"/>
              </a:rPr>
              <a:t> q</a:t>
            </a:r>
            <a:r>
              <a:rPr b="0" lang="en-US" sz="2400" spc="-1" strike="noStrike">
                <a:solidFill>
                  <a:srgbClr val="000000"/>
                </a:solidFill>
                <a:latin typeface="Arial"/>
              </a:rPr>
              <a:t>'</a:t>
            </a:r>
            <a:r>
              <a:rPr b="0" lang="tr-TR" sz="2400" spc="-1" strike="noStrike">
                <a:solidFill>
                  <a:srgbClr val="000000"/>
                </a:solidFill>
                <a:latin typeface="Arial"/>
              </a:rPr>
              <a:t> ) </a:t>
            </a:r>
            <a:r>
              <a:rPr b="0" lang="tr-TR" sz="2800" spc="-1" strike="noStrike">
                <a:solidFill>
                  <a:srgbClr val="000000"/>
                </a:solidFill>
                <a:latin typeface="Symbol"/>
              </a:rPr>
              <a:t></a:t>
            </a:r>
            <a:r>
              <a:rPr b="0" lang="tr-TR" sz="2800" spc="-1" strike="noStrike">
                <a:solidFill>
                  <a:srgbClr val="000000"/>
                </a:solidFill>
                <a:latin typeface="Arial"/>
              </a:rPr>
              <a:t> </a:t>
            </a:r>
            <a:r>
              <a:rPr b="0" lang="tr-TR" sz="2400" spc="-1" strike="noStrike">
                <a:solidFill>
                  <a:srgbClr val="000000"/>
                </a:solidFill>
                <a:latin typeface="Arial"/>
              </a:rPr>
              <a:t>[ t  </a:t>
            </a:r>
            <a:r>
              <a:rPr b="1" lang="tr-TR" sz="2400" spc="-1" strike="noStrike">
                <a:solidFill>
                  <a:srgbClr val="000000"/>
                </a:solidFill>
                <a:latin typeface="Symbol"/>
              </a:rPr>
              <a:t></a:t>
            </a:r>
            <a:r>
              <a:rPr b="0" lang="tr-TR" sz="2400" spc="-1" strike="noStrike">
                <a:solidFill>
                  <a:srgbClr val="000000"/>
                </a:solidFill>
                <a:latin typeface="Arial"/>
              </a:rPr>
              <a:t>  ( q v r ) ] </a:t>
            </a:r>
            <a:r>
              <a:rPr b="0" lang="tr-TR" sz="2400" spc="-1" strike="noStrike">
                <a:solidFill>
                  <a:srgbClr val="000000"/>
                </a:solidFill>
                <a:latin typeface="Symbol"/>
              </a:rPr>
              <a:t></a:t>
            </a:r>
            <a:r>
              <a:rPr b="0" lang="tr-TR" sz="2400" spc="-1" strike="noStrike">
                <a:solidFill>
                  <a:srgbClr val="000000"/>
                </a:solidFill>
                <a:latin typeface="Arial"/>
              </a:rPr>
              <a:t> 1  ise   t </a:t>
            </a:r>
            <a:r>
              <a:rPr b="0" lang="tr-TR" sz="2400" spc="-1" strike="noStrike">
                <a:solidFill>
                  <a:srgbClr val="000000"/>
                </a:solidFill>
                <a:latin typeface="Symbol"/>
              </a:rPr>
              <a:t></a:t>
            </a:r>
            <a:r>
              <a:rPr b="0" lang="tr-TR" sz="2400" spc="-1" strike="noStrike">
                <a:solidFill>
                  <a:srgbClr val="000000"/>
                </a:solidFill>
                <a:latin typeface="Arial"/>
              </a:rPr>
              <a:t> ?   r </a:t>
            </a:r>
            <a:r>
              <a:rPr b="0" lang="tr-TR" sz="2400" spc="-1" strike="noStrike">
                <a:solidFill>
                  <a:srgbClr val="000000"/>
                </a:solidFill>
                <a:latin typeface="Symbol"/>
              </a:rPr>
              <a:t></a:t>
            </a:r>
            <a:r>
              <a:rPr b="0" lang="tr-TR" sz="2400" spc="-1" strike="noStrike">
                <a:solidFill>
                  <a:srgbClr val="000000"/>
                </a:solidFill>
                <a:latin typeface="Arial"/>
              </a:rPr>
              <a:t> ?</a:t>
            </a:r>
            <a:endParaRPr b="0" lang="tr-TR" sz="2400" spc="-1" strike="noStrike">
              <a:latin typeface="Arial"/>
            </a:endParaRPr>
          </a:p>
        </p:txBody>
      </p:sp>
      <p:sp>
        <p:nvSpPr>
          <p:cNvPr id="1386" name="Text Box 7"/>
          <p:cNvSpPr/>
          <p:nvPr/>
        </p:nvSpPr>
        <p:spPr>
          <a:xfrm>
            <a:off x="1774800" y="2217600"/>
            <a:ext cx="144108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 v q </a:t>
            </a:r>
            <a:r>
              <a:rPr b="0" lang="tr-TR" sz="2400" spc="-1" strike="noStrike">
                <a:solidFill>
                  <a:srgbClr val="000000"/>
                </a:solidFill>
                <a:latin typeface="Symbol"/>
              </a:rPr>
              <a:t></a:t>
            </a:r>
            <a:r>
              <a:rPr b="0" lang="tr-TR" sz="2400" spc="-1" strike="noStrike">
                <a:solidFill>
                  <a:srgbClr val="000000"/>
                </a:solidFill>
                <a:latin typeface="Arial"/>
              </a:rPr>
              <a:t> 0</a:t>
            </a:r>
            <a:endParaRPr b="0" lang="tr-TR" sz="2400" spc="-1" strike="noStrike">
              <a:latin typeface="Arial"/>
            </a:endParaRPr>
          </a:p>
        </p:txBody>
      </p:sp>
      <p:sp>
        <p:nvSpPr>
          <p:cNvPr id="1387" name="Line 8"/>
          <p:cNvSpPr/>
          <p:nvPr/>
        </p:nvSpPr>
        <p:spPr>
          <a:xfrm flipH="1">
            <a:off x="1919160" y="2707920"/>
            <a:ext cx="4680" cy="721080"/>
          </a:xfrm>
          <a:prstGeom prst="line">
            <a:avLst/>
          </a:prstGeom>
          <a:ln w="9525">
            <a:solidFill>
              <a:srgbClr val="000000"/>
            </a:solidFill>
            <a:round/>
            <a:tailEnd len="med" type="triangle" w="med"/>
          </a:ln>
        </p:spPr>
        <p:style>
          <a:lnRef idx="0"/>
          <a:fillRef idx="0"/>
          <a:effectRef idx="0"/>
          <a:fontRef idx="minor"/>
        </p:style>
      </p:sp>
      <p:sp>
        <p:nvSpPr>
          <p:cNvPr id="1388" name="Text Box 9"/>
          <p:cNvSpPr/>
          <p:nvPr/>
        </p:nvSpPr>
        <p:spPr>
          <a:xfrm>
            <a:off x="1706400" y="3429000"/>
            <a:ext cx="88560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a:t>
            </a:r>
            <a:r>
              <a:rPr b="0" lang="tr-TR" sz="2400" spc="-1" strike="noStrike">
                <a:solidFill>
                  <a:srgbClr val="000000"/>
                </a:solidFill>
                <a:latin typeface="Symbol"/>
              </a:rPr>
              <a:t></a:t>
            </a:r>
            <a:r>
              <a:rPr b="0" lang="tr-TR" sz="2400" spc="-1" strike="noStrike">
                <a:solidFill>
                  <a:srgbClr val="000000"/>
                </a:solidFill>
                <a:latin typeface="Arial"/>
              </a:rPr>
              <a:t> 0</a:t>
            </a:r>
            <a:endParaRPr b="0" lang="tr-TR" sz="2400" spc="-1" strike="noStrike">
              <a:latin typeface="Arial"/>
            </a:endParaRPr>
          </a:p>
        </p:txBody>
      </p:sp>
      <p:sp>
        <p:nvSpPr>
          <p:cNvPr id="1389" name="Text Box 12"/>
          <p:cNvSpPr/>
          <p:nvPr/>
        </p:nvSpPr>
        <p:spPr>
          <a:xfrm>
            <a:off x="2639880" y="3429000"/>
            <a:ext cx="122364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q </a:t>
            </a:r>
            <a:r>
              <a:rPr b="0" lang="tr-TR" sz="2400" spc="-1" strike="noStrike">
                <a:solidFill>
                  <a:srgbClr val="000000"/>
                </a:solidFill>
                <a:latin typeface="Symbol"/>
              </a:rPr>
              <a:t></a:t>
            </a:r>
            <a:r>
              <a:rPr b="0" lang="tr-TR" sz="2400" spc="-1" strike="noStrike">
                <a:solidFill>
                  <a:srgbClr val="000000"/>
                </a:solidFill>
                <a:latin typeface="Arial"/>
              </a:rPr>
              <a:t> 0</a:t>
            </a:r>
            <a:endParaRPr b="0" lang="tr-TR" sz="2400" spc="-1" strike="noStrike">
              <a:latin typeface="Arial"/>
            </a:endParaRPr>
          </a:p>
        </p:txBody>
      </p:sp>
      <p:sp>
        <p:nvSpPr>
          <p:cNvPr id="1390" name="Freeform 13"/>
          <p:cNvSpPr/>
          <p:nvPr/>
        </p:nvSpPr>
        <p:spPr>
          <a:xfrm>
            <a:off x="2495520" y="2708280"/>
            <a:ext cx="576000" cy="864720"/>
          </a:xfrm>
          <a:custGeom>
            <a:avLst/>
            <a:gdLst/>
            <a:ahLst/>
            <a:rect l="l" t="t" r="r" b="b"/>
            <a:pathLst>
              <a:path w="363" h="545">
                <a:moveTo>
                  <a:pt x="0" y="0"/>
                </a:moveTo>
                <a:lnTo>
                  <a:pt x="0" y="273"/>
                </a:lnTo>
                <a:lnTo>
                  <a:pt x="363" y="273"/>
                </a:lnTo>
                <a:lnTo>
                  <a:pt x="363" y="545"/>
                </a:lnTo>
              </a:path>
            </a:pathLst>
          </a:custGeom>
          <a:noFill/>
          <a:ln w="9525">
            <a:solidFill>
              <a:srgbClr val="000000"/>
            </a:solidFill>
            <a:round/>
            <a:tailEnd len="med" type="triangle" w="med"/>
          </a:ln>
        </p:spPr>
        <p:style>
          <a:lnRef idx="0"/>
          <a:fillRef idx="0"/>
          <a:effectRef idx="0"/>
          <a:fontRef idx="minor"/>
        </p:style>
      </p:sp>
      <p:sp>
        <p:nvSpPr>
          <p:cNvPr id="1391" name="Text Box 14"/>
          <p:cNvSpPr/>
          <p:nvPr/>
        </p:nvSpPr>
        <p:spPr>
          <a:xfrm>
            <a:off x="4295880" y="2205000"/>
            <a:ext cx="4633560" cy="516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p</a:t>
            </a:r>
            <a:r>
              <a:rPr b="0" lang="tr-TR" sz="2400" spc="-1" strike="noStrike">
                <a:solidFill>
                  <a:srgbClr val="000000"/>
                </a:solidFill>
                <a:latin typeface="Arial"/>
              </a:rPr>
              <a:t> </a:t>
            </a:r>
            <a:r>
              <a:rPr b="1" lang="tr-TR" sz="2400" spc="-1" strike="noStrike">
                <a:solidFill>
                  <a:srgbClr val="000000"/>
                </a:solidFill>
                <a:latin typeface="Symbol"/>
              </a:rPr>
              <a:t></a:t>
            </a:r>
            <a:r>
              <a:rPr b="0" lang="tr-TR" sz="2400" spc="-1" strike="noStrike">
                <a:solidFill>
                  <a:srgbClr val="000000"/>
                </a:solidFill>
                <a:latin typeface="Arial"/>
              </a:rPr>
              <a:t> q</a:t>
            </a:r>
            <a:r>
              <a:rPr b="0" lang="en-US" sz="2400" spc="-1" strike="noStrike">
                <a:solidFill>
                  <a:srgbClr val="000000"/>
                </a:solidFill>
                <a:latin typeface="Arial"/>
              </a:rPr>
              <a:t>'</a:t>
            </a:r>
            <a:r>
              <a:rPr b="0" lang="tr-TR" sz="2400" spc="-1" strike="noStrike">
                <a:solidFill>
                  <a:srgbClr val="000000"/>
                </a:solidFill>
                <a:latin typeface="Arial"/>
              </a:rPr>
              <a:t> ) </a:t>
            </a:r>
            <a:r>
              <a:rPr b="0" lang="tr-TR" sz="2800" spc="-1" strike="noStrike">
                <a:solidFill>
                  <a:srgbClr val="000000"/>
                </a:solidFill>
                <a:latin typeface="Symbol"/>
              </a:rPr>
              <a:t></a:t>
            </a:r>
            <a:r>
              <a:rPr b="0" lang="tr-TR" sz="2800" spc="-1" strike="noStrike">
                <a:solidFill>
                  <a:srgbClr val="000000"/>
                </a:solidFill>
                <a:latin typeface="Arial"/>
              </a:rPr>
              <a:t> </a:t>
            </a:r>
            <a:r>
              <a:rPr b="0" lang="tr-TR" sz="2400" spc="-1" strike="noStrike">
                <a:solidFill>
                  <a:srgbClr val="000000"/>
                </a:solidFill>
                <a:latin typeface="Arial"/>
              </a:rPr>
              <a:t>[ t  </a:t>
            </a:r>
            <a:r>
              <a:rPr b="1" lang="tr-TR" sz="2400" spc="-1" strike="noStrike">
                <a:solidFill>
                  <a:srgbClr val="000000"/>
                </a:solidFill>
                <a:latin typeface="Symbol"/>
              </a:rPr>
              <a:t></a:t>
            </a:r>
            <a:r>
              <a:rPr b="0" lang="tr-TR" sz="2400" spc="-1" strike="noStrike">
                <a:solidFill>
                  <a:srgbClr val="000000"/>
                </a:solidFill>
                <a:latin typeface="Arial"/>
              </a:rPr>
              <a:t>  ( q v r ) ] </a:t>
            </a:r>
            <a:r>
              <a:rPr b="0" lang="tr-TR" sz="2400" spc="-1" strike="noStrike">
                <a:solidFill>
                  <a:srgbClr val="000000"/>
                </a:solidFill>
                <a:latin typeface="Symbol"/>
              </a:rPr>
              <a:t></a:t>
            </a:r>
            <a:r>
              <a:rPr b="0" lang="tr-TR" sz="2400" spc="-1" strike="noStrike">
                <a:solidFill>
                  <a:srgbClr val="000000"/>
                </a:solidFill>
                <a:latin typeface="Arial"/>
              </a:rPr>
              <a:t> 1</a:t>
            </a:r>
            <a:endParaRPr b="0" lang="tr-TR" sz="2400" spc="-1" strike="noStrike">
              <a:latin typeface="Arial"/>
            </a:endParaRPr>
          </a:p>
        </p:txBody>
      </p:sp>
      <p:sp>
        <p:nvSpPr>
          <p:cNvPr id="1392" name="Text Box 15"/>
          <p:cNvSpPr/>
          <p:nvPr/>
        </p:nvSpPr>
        <p:spPr>
          <a:xfrm>
            <a:off x="4224240" y="2781360"/>
            <a:ext cx="4633560" cy="516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a:t>
            </a:r>
            <a:r>
              <a:rPr b="0" lang="tr-TR" sz="2400" spc="-1" strike="noStrike">
                <a:solidFill>
                  <a:srgbClr val="000000"/>
                </a:solidFill>
                <a:latin typeface="Arial"/>
              </a:rPr>
              <a:t>( 0</a:t>
            </a:r>
            <a:r>
              <a:rPr b="0" lang="tr-TR" sz="2400" spc="-1" strike="noStrike">
                <a:solidFill>
                  <a:srgbClr val="000000"/>
                </a:solidFill>
                <a:latin typeface="Arial"/>
              </a:rPr>
              <a:t> </a:t>
            </a:r>
            <a:r>
              <a:rPr b="1" lang="tr-TR" sz="2400" spc="-1" strike="noStrike">
                <a:solidFill>
                  <a:srgbClr val="000000"/>
                </a:solidFill>
                <a:latin typeface="Symbol"/>
              </a:rPr>
              <a:t></a:t>
            </a:r>
            <a:r>
              <a:rPr b="0" lang="tr-TR" sz="2400" spc="-1" strike="noStrike">
                <a:solidFill>
                  <a:srgbClr val="000000"/>
                </a:solidFill>
                <a:latin typeface="Arial"/>
              </a:rPr>
              <a:t> 0</a:t>
            </a:r>
            <a:r>
              <a:rPr b="0" lang="en-US" sz="2400" spc="-1" strike="noStrike">
                <a:solidFill>
                  <a:srgbClr val="000000"/>
                </a:solidFill>
                <a:latin typeface="Arial"/>
              </a:rPr>
              <a:t>'</a:t>
            </a:r>
            <a:r>
              <a:rPr b="0" lang="tr-TR" sz="2400" spc="-1" strike="noStrike">
                <a:solidFill>
                  <a:srgbClr val="000000"/>
                </a:solidFill>
                <a:latin typeface="Arial"/>
              </a:rPr>
              <a:t> ) </a:t>
            </a:r>
            <a:r>
              <a:rPr b="0" lang="tr-TR" sz="2800" spc="-1" strike="noStrike">
                <a:solidFill>
                  <a:srgbClr val="000000"/>
                </a:solidFill>
                <a:latin typeface="Symbol"/>
              </a:rPr>
              <a:t></a:t>
            </a:r>
            <a:r>
              <a:rPr b="0" lang="tr-TR" sz="2800" spc="-1" strike="noStrike">
                <a:solidFill>
                  <a:srgbClr val="000000"/>
                </a:solidFill>
                <a:latin typeface="Arial"/>
              </a:rPr>
              <a:t> </a:t>
            </a:r>
            <a:r>
              <a:rPr b="0" lang="tr-TR" sz="2400" spc="-1" strike="noStrike">
                <a:solidFill>
                  <a:srgbClr val="000000"/>
                </a:solidFill>
                <a:latin typeface="Arial"/>
              </a:rPr>
              <a:t>[ t  </a:t>
            </a:r>
            <a:r>
              <a:rPr b="1" lang="tr-TR" sz="2400" spc="-1" strike="noStrike">
                <a:solidFill>
                  <a:srgbClr val="000000"/>
                </a:solidFill>
                <a:latin typeface="Symbol"/>
              </a:rPr>
              <a:t></a:t>
            </a:r>
            <a:r>
              <a:rPr b="0" lang="tr-TR" sz="2400" spc="-1" strike="noStrike">
                <a:solidFill>
                  <a:srgbClr val="000000"/>
                </a:solidFill>
                <a:latin typeface="Arial"/>
              </a:rPr>
              <a:t>  ( 0 v r ) ] </a:t>
            </a:r>
            <a:r>
              <a:rPr b="0" lang="tr-TR" sz="2400" spc="-1" strike="noStrike">
                <a:solidFill>
                  <a:srgbClr val="000000"/>
                </a:solidFill>
                <a:latin typeface="Symbol"/>
              </a:rPr>
              <a:t></a:t>
            </a:r>
            <a:r>
              <a:rPr b="0" lang="tr-TR" sz="2400" spc="-1" strike="noStrike">
                <a:solidFill>
                  <a:srgbClr val="000000"/>
                </a:solidFill>
                <a:latin typeface="Arial"/>
              </a:rPr>
              <a:t> 1</a:t>
            </a:r>
            <a:endParaRPr b="0" lang="tr-TR" sz="2400" spc="-1" strike="noStrike">
              <a:latin typeface="Arial"/>
            </a:endParaRPr>
          </a:p>
        </p:txBody>
      </p:sp>
      <p:sp>
        <p:nvSpPr>
          <p:cNvPr id="1393" name="Text Box 18"/>
          <p:cNvSpPr/>
          <p:nvPr/>
        </p:nvSpPr>
        <p:spPr>
          <a:xfrm>
            <a:off x="6045120" y="3357720"/>
            <a:ext cx="4633560" cy="516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a:t>
            </a:r>
            <a:r>
              <a:rPr b="0" lang="tr-TR" sz="2400" spc="-1" strike="noStrike">
                <a:solidFill>
                  <a:srgbClr val="000000"/>
                </a:solidFill>
                <a:latin typeface="Arial"/>
              </a:rPr>
              <a:t>0</a:t>
            </a:r>
            <a:r>
              <a:rPr b="0" lang="tr-TR" sz="2400" spc="-1" strike="noStrike">
                <a:solidFill>
                  <a:srgbClr val="000000"/>
                </a:solidFill>
                <a:latin typeface="Arial"/>
              </a:rPr>
              <a:t> </a:t>
            </a:r>
            <a:r>
              <a:rPr b="0" lang="tr-TR" sz="2800" spc="-1" strike="noStrike">
                <a:solidFill>
                  <a:srgbClr val="000000"/>
                </a:solidFill>
                <a:latin typeface="Symbol"/>
              </a:rPr>
              <a:t></a:t>
            </a:r>
            <a:r>
              <a:rPr b="0" lang="tr-TR" sz="2800" spc="-1" strike="noStrike">
                <a:solidFill>
                  <a:srgbClr val="000000"/>
                </a:solidFill>
                <a:latin typeface="Arial"/>
              </a:rPr>
              <a:t> </a:t>
            </a:r>
            <a:r>
              <a:rPr b="0" lang="tr-TR" sz="2400" spc="-1" strike="noStrike">
                <a:solidFill>
                  <a:srgbClr val="000000"/>
                </a:solidFill>
                <a:latin typeface="Arial"/>
              </a:rPr>
              <a:t>[ t  </a:t>
            </a:r>
            <a:r>
              <a:rPr b="1" lang="tr-TR" sz="2400" spc="-1" strike="noStrike">
                <a:solidFill>
                  <a:srgbClr val="000000"/>
                </a:solidFill>
                <a:latin typeface="Symbol"/>
              </a:rPr>
              <a:t></a:t>
            </a:r>
            <a:r>
              <a:rPr b="0" lang="tr-TR" sz="2400" spc="-1" strike="noStrike">
                <a:solidFill>
                  <a:srgbClr val="000000"/>
                </a:solidFill>
                <a:latin typeface="Arial"/>
              </a:rPr>
              <a:t>  r ] </a:t>
            </a:r>
            <a:r>
              <a:rPr b="0" lang="tr-TR" sz="2400" spc="-1" strike="noStrike">
                <a:solidFill>
                  <a:srgbClr val="000000"/>
                </a:solidFill>
                <a:latin typeface="Symbol"/>
              </a:rPr>
              <a:t></a:t>
            </a:r>
            <a:r>
              <a:rPr b="0" lang="tr-TR" sz="2400" spc="-1" strike="noStrike">
                <a:solidFill>
                  <a:srgbClr val="000000"/>
                </a:solidFill>
                <a:latin typeface="Arial"/>
              </a:rPr>
              <a:t> 1</a:t>
            </a:r>
            <a:endParaRPr b="0" lang="tr-TR" sz="2400" spc="-1" strike="noStrike">
              <a:latin typeface="Arial"/>
            </a:endParaRPr>
          </a:p>
        </p:txBody>
      </p:sp>
      <p:sp>
        <p:nvSpPr>
          <p:cNvPr id="1394" name="AutoShape 19"/>
          <p:cNvSpPr/>
          <p:nvPr/>
        </p:nvSpPr>
        <p:spPr>
          <a:xfrm rot="16200000">
            <a:off x="7413480" y="3553200"/>
            <a:ext cx="151920" cy="914040"/>
          </a:xfrm>
          <a:prstGeom prst="leftBrace">
            <a:avLst>
              <a:gd name="adj1" fmla="val 50000"/>
              <a:gd name="adj2" fmla="val 50000"/>
            </a:avLst>
          </a:prstGeom>
          <a:noFill/>
          <a:ln w="19050">
            <a:solidFill>
              <a:srgbClr val="ff0000"/>
            </a:solidFill>
            <a:round/>
          </a:ln>
        </p:spPr>
        <p:style>
          <a:lnRef idx="0"/>
          <a:fillRef idx="0"/>
          <a:effectRef idx="0"/>
          <a:fontRef idx="minor"/>
        </p:style>
      </p:sp>
      <p:sp>
        <p:nvSpPr>
          <p:cNvPr id="1395" name="Text Box 20"/>
          <p:cNvSpPr/>
          <p:nvPr/>
        </p:nvSpPr>
        <p:spPr>
          <a:xfrm>
            <a:off x="6961320" y="4484520"/>
            <a:ext cx="172692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 </a:t>
            </a:r>
            <a:r>
              <a:rPr b="0" lang="tr-TR" sz="2400" spc="-1" strike="noStrike">
                <a:solidFill>
                  <a:srgbClr val="000000"/>
                </a:solidFill>
                <a:latin typeface="Arial"/>
              </a:rPr>
              <a:t>t  </a:t>
            </a:r>
            <a:r>
              <a:rPr b="1" lang="tr-TR" sz="2400" spc="-1" strike="noStrike">
                <a:solidFill>
                  <a:srgbClr val="000000"/>
                </a:solidFill>
                <a:latin typeface="Symbol"/>
              </a:rPr>
              <a:t></a:t>
            </a:r>
            <a:r>
              <a:rPr b="0" lang="tr-TR" sz="2400" spc="-1" strike="noStrike">
                <a:solidFill>
                  <a:srgbClr val="000000"/>
                </a:solidFill>
                <a:latin typeface="Arial"/>
              </a:rPr>
              <a:t>  r</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0</a:t>
            </a:r>
            <a:endParaRPr b="0" lang="tr-TR" sz="2400" spc="-1" strike="noStrike">
              <a:latin typeface="Arial"/>
            </a:endParaRPr>
          </a:p>
        </p:txBody>
      </p:sp>
      <p:sp>
        <p:nvSpPr>
          <p:cNvPr id="1396" name="Text Box 21"/>
          <p:cNvSpPr/>
          <p:nvPr/>
        </p:nvSpPr>
        <p:spPr>
          <a:xfrm>
            <a:off x="7321320" y="4013280"/>
            <a:ext cx="3502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0</a:t>
            </a:r>
            <a:endParaRPr b="0" lang="tr-TR" sz="2400" spc="-1" strike="noStrike">
              <a:latin typeface="Arial"/>
            </a:endParaRPr>
          </a:p>
        </p:txBody>
      </p:sp>
      <p:sp>
        <p:nvSpPr>
          <p:cNvPr id="1397" name="Line 22"/>
          <p:cNvSpPr/>
          <p:nvPr/>
        </p:nvSpPr>
        <p:spPr>
          <a:xfrm flipH="1">
            <a:off x="7200720" y="4940280"/>
            <a:ext cx="4680" cy="504720"/>
          </a:xfrm>
          <a:prstGeom prst="line">
            <a:avLst/>
          </a:prstGeom>
          <a:ln w="9525">
            <a:solidFill>
              <a:srgbClr val="000000"/>
            </a:solidFill>
            <a:round/>
            <a:tailEnd len="med" type="triangle" w="med"/>
          </a:ln>
        </p:spPr>
        <p:style>
          <a:lnRef idx="0"/>
          <a:fillRef idx="0"/>
          <a:effectRef idx="0"/>
          <a:fontRef idx="minor"/>
        </p:style>
      </p:sp>
      <p:sp>
        <p:nvSpPr>
          <p:cNvPr id="1398" name="Text Box 23"/>
          <p:cNvSpPr/>
          <p:nvPr/>
        </p:nvSpPr>
        <p:spPr>
          <a:xfrm>
            <a:off x="6816600" y="5546880"/>
            <a:ext cx="88560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t </a:t>
            </a:r>
            <a:r>
              <a:rPr b="0" lang="tr-TR" sz="2400" spc="-1" strike="noStrike">
                <a:solidFill>
                  <a:srgbClr val="000000"/>
                </a:solidFill>
                <a:latin typeface="Symbol"/>
              </a:rPr>
              <a:t></a:t>
            </a:r>
            <a:r>
              <a:rPr b="0" lang="tr-TR" sz="2400" spc="-1" strike="noStrike">
                <a:solidFill>
                  <a:srgbClr val="000000"/>
                </a:solidFill>
                <a:latin typeface="Arial"/>
              </a:rPr>
              <a:t> 1</a:t>
            </a:r>
            <a:endParaRPr b="0" lang="tr-TR" sz="2400" spc="-1" strike="noStrike">
              <a:latin typeface="Arial"/>
            </a:endParaRPr>
          </a:p>
        </p:txBody>
      </p:sp>
      <p:sp>
        <p:nvSpPr>
          <p:cNvPr id="1399" name="Text Box 24"/>
          <p:cNvSpPr/>
          <p:nvPr/>
        </p:nvSpPr>
        <p:spPr>
          <a:xfrm>
            <a:off x="7967520" y="5546880"/>
            <a:ext cx="122364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r </a:t>
            </a:r>
            <a:r>
              <a:rPr b="0" lang="tr-TR" sz="2400" spc="-1" strike="noStrike">
                <a:solidFill>
                  <a:srgbClr val="000000"/>
                </a:solidFill>
                <a:latin typeface="Symbol"/>
              </a:rPr>
              <a:t></a:t>
            </a:r>
            <a:r>
              <a:rPr b="0" lang="tr-TR" sz="2400" spc="-1" strike="noStrike">
                <a:solidFill>
                  <a:srgbClr val="000000"/>
                </a:solidFill>
                <a:latin typeface="Arial"/>
              </a:rPr>
              <a:t> 0</a:t>
            </a:r>
            <a:endParaRPr b="0" lang="tr-TR" sz="2400" spc="-1" strike="noStrike">
              <a:latin typeface="Arial"/>
            </a:endParaRPr>
          </a:p>
        </p:txBody>
      </p:sp>
      <p:sp>
        <p:nvSpPr>
          <p:cNvPr id="1400" name="Freeform 25"/>
          <p:cNvSpPr/>
          <p:nvPr/>
        </p:nvSpPr>
        <p:spPr>
          <a:xfrm>
            <a:off x="7967520" y="4940280"/>
            <a:ext cx="360000" cy="504360"/>
          </a:xfrm>
          <a:custGeom>
            <a:avLst/>
            <a:gdLst/>
            <a:ahLst/>
            <a:rect l="l" t="t" r="r" b="b"/>
            <a:pathLst>
              <a:path w="363" h="545">
                <a:moveTo>
                  <a:pt x="0" y="0"/>
                </a:moveTo>
                <a:lnTo>
                  <a:pt x="0" y="273"/>
                </a:lnTo>
                <a:lnTo>
                  <a:pt x="363" y="273"/>
                </a:lnTo>
                <a:lnTo>
                  <a:pt x="363" y="545"/>
                </a:lnTo>
              </a:path>
            </a:pathLst>
          </a:custGeom>
          <a:noFill/>
          <a:ln w="9525">
            <a:solidFill>
              <a:srgbClr val="000000"/>
            </a:solidFill>
            <a:round/>
            <a:tailEnd len="med" type="triangle" w="med"/>
          </a:ln>
        </p:spPr>
        <p:style>
          <a:lnRef idx="0"/>
          <a:fillRef idx="0"/>
          <a:effectRef idx="0"/>
          <a:fontRef idx="minor"/>
        </p:style>
      </p:sp>
      <p:sp>
        <p:nvSpPr>
          <p:cNvPr id="1401" name="AutoShape 26"/>
          <p:cNvSpPr/>
          <p:nvPr/>
        </p:nvSpPr>
        <p:spPr>
          <a:xfrm rot="16200000">
            <a:off x="4902120" y="2943360"/>
            <a:ext cx="151920" cy="914040"/>
          </a:xfrm>
          <a:prstGeom prst="leftBrace">
            <a:avLst>
              <a:gd name="adj1" fmla="val 50000"/>
              <a:gd name="adj2" fmla="val 50000"/>
            </a:avLst>
          </a:prstGeom>
          <a:noFill/>
          <a:ln w="19050">
            <a:solidFill>
              <a:srgbClr val="ff0000"/>
            </a:solidFill>
            <a:round/>
          </a:ln>
        </p:spPr>
        <p:style>
          <a:lnRef idx="0"/>
          <a:fillRef idx="0"/>
          <a:effectRef idx="0"/>
          <a:fontRef idx="minor"/>
        </p:style>
      </p:sp>
      <p:sp>
        <p:nvSpPr>
          <p:cNvPr id="1402" name="Text Box 27"/>
          <p:cNvSpPr/>
          <p:nvPr/>
        </p:nvSpPr>
        <p:spPr>
          <a:xfrm>
            <a:off x="4809960" y="3403440"/>
            <a:ext cx="3502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0</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3312" dur="indefinite" restart="never" nodeType="tmRoot">
          <p:childTnLst>
            <p:seq>
              <p:cTn id="3313" dur="indefinite" nodeType="mainSeq">
                <p:childTnLst>
                  <p:par>
                    <p:cTn id="3314" nodeType="clickEffect" fill="hold">
                      <p:stCondLst>
                        <p:cond delay="indefinite"/>
                      </p:stCondLst>
                      <p:childTnLst>
                        <p:par>
                          <p:cTn id="3315" nodeType="withEffect" fill="hold">
                            <p:stCondLst>
                              <p:cond delay="0"/>
                            </p:stCondLst>
                            <p:childTnLst>
                              <p:par>
                                <p:cTn id="3316" nodeType="clickEffect" fill="hold" presetClass="entr" presetID="23" presetSubtype="16">
                                  <p:stCondLst>
                                    <p:cond delay="0"/>
                                  </p:stCondLst>
                                  <p:childTnLst>
                                    <p:set>
                                      <p:cBhvr>
                                        <p:cTn id="3317" dur="1" fill="hold">
                                          <p:stCondLst>
                                            <p:cond delay="0"/>
                                          </p:stCondLst>
                                        </p:cTn>
                                        <p:tgtEl>
                                          <p:spTgt spid="1383"/>
                                        </p:tgtEl>
                                        <p:attrNameLst>
                                          <p:attrName>style.visibility</p:attrName>
                                        </p:attrNameLst>
                                      </p:cBhvr>
                                      <p:to>
                                        <p:strVal val="visible"/>
                                      </p:to>
                                    </p:set>
                                    <p:anim calcmode="lin" valueType="num">
                                      <p:cBhvr additive="repl">
                                        <p:cTn id="3318" dur="500" fill="hold"/>
                                        <p:tgtEl>
                                          <p:spTgt spid="1383"/>
                                        </p:tgtEl>
                                        <p:attrNameLst>
                                          <p:attrName>ppt_w</p:attrName>
                                        </p:attrNameLst>
                                      </p:cBhvr>
                                      <p:tavLst>
                                        <p:tav tm="0">
                                          <p:val>
                                            <p:fltVal val="0"/>
                                          </p:val>
                                        </p:tav>
                                        <p:tav tm="100000">
                                          <p:val>
                                            <p:strVal val="#ppt_w"/>
                                          </p:val>
                                        </p:tav>
                                      </p:tavLst>
                                    </p:anim>
                                    <p:anim calcmode="lin" valueType="num">
                                      <p:cBhvr additive="repl">
                                        <p:cTn id="3319" dur="500" fill="hold"/>
                                        <p:tgtEl>
                                          <p:spTgt spid="1383"/>
                                        </p:tgtEl>
                                        <p:attrNameLst>
                                          <p:attrName>ppt_h</p:attrName>
                                        </p:attrNameLst>
                                      </p:cBhvr>
                                      <p:tavLst>
                                        <p:tav tm="0">
                                          <p:val>
                                            <p:fltVal val="0"/>
                                          </p:val>
                                        </p:tav>
                                        <p:tav tm="100000">
                                          <p:val>
                                            <p:strVal val="#ppt_h"/>
                                          </p:val>
                                        </p:tav>
                                      </p:tavLst>
                                    </p:anim>
                                  </p:childTnLst>
                                </p:cTn>
                              </p:par>
                            </p:childTnLst>
                          </p:cTn>
                        </p:par>
                      </p:childTnLst>
                    </p:cTn>
                  </p:par>
                  <p:par>
                    <p:cTn id="3320" nodeType="clickEffect" fill="hold">
                      <p:stCondLst>
                        <p:cond delay="indefinite"/>
                      </p:stCondLst>
                      <p:childTnLst>
                        <p:par>
                          <p:cTn id="3321" nodeType="withEffect" fill="hold">
                            <p:stCondLst>
                              <p:cond delay="0"/>
                            </p:stCondLst>
                            <p:childTnLst>
                              <p:par>
                                <p:cTn id="3322" nodeType="clickEffect" fill="hold" presetClass="entr" presetID="18" presetSubtype="3">
                                  <p:stCondLst>
                                    <p:cond delay="0"/>
                                  </p:stCondLst>
                                  <p:childTnLst>
                                    <p:set>
                                      <p:cBhvr>
                                        <p:cTn id="3323" dur="1" fill="hold">
                                          <p:stCondLst>
                                            <p:cond delay="0"/>
                                          </p:stCondLst>
                                        </p:cTn>
                                        <p:tgtEl>
                                          <p:spTgt spid="1385"/>
                                        </p:tgtEl>
                                        <p:attrNameLst>
                                          <p:attrName>style.visibility</p:attrName>
                                        </p:attrNameLst>
                                      </p:cBhvr>
                                      <p:to>
                                        <p:strVal val="visible"/>
                                      </p:to>
                                    </p:set>
                                    <p:animEffect filter="strips(upRight)" transition="in">
                                      <p:cBhvr additive="repl">
                                        <p:cTn id="3324" dur="1000"/>
                                        <p:tgtEl>
                                          <p:spTgt spid="1385"/>
                                        </p:tgtEl>
                                      </p:cBhvr>
                                    </p:animEffect>
                                  </p:childTnLst>
                                </p:cTn>
                              </p:par>
                            </p:childTnLst>
                          </p:cTn>
                        </p:par>
                      </p:childTnLst>
                    </p:cTn>
                  </p:par>
                  <p:par>
                    <p:cTn id="3325" nodeType="clickEffect" fill="hold">
                      <p:stCondLst>
                        <p:cond delay="indefinite"/>
                      </p:stCondLst>
                      <p:childTnLst>
                        <p:par>
                          <p:cTn id="3326" nodeType="withEffect" fill="hold">
                            <p:stCondLst>
                              <p:cond delay="0"/>
                            </p:stCondLst>
                            <p:childTnLst>
                              <p:par>
                                <p:cTn id="3327" nodeType="clickEffect" fill="hold" presetClass="entr" presetID="23" presetSubtype="16">
                                  <p:stCondLst>
                                    <p:cond delay="0"/>
                                  </p:stCondLst>
                                  <p:childTnLst>
                                    <p:set>
                                      <p:cBhvr>
                                        <p:cTn id="3328" dur="1" fill="hold">
                                          <p:stCondLst>
                                            <p:cond delay="0"/>
                                          </p:stCondLst>
                                        </p:cTn>
                                        <p:tgtEl>
                                          <p:spTgt spid="1384"/>
                                        </p:tgtEl>
                                        <p:attrNameLst>
                                          <p:attrName>style.visibility</p:attrName>
                                        </p:attrNameLst>
                                      </p:cBhvr>
                                      <p:to>
                                        <p:strVal val="visible"/>
                                      </p:to>
                                    </p:set>
                                    <p:anim calcmode="lin" valueType="num">
                                      <p:cBhvr additive="repl">
                                        <p:cTn id="3329" dur="500" fill="hold"/>
                                        <p:tgtEl>
                                          <p:spTgt spid="1384"/>
                                        </p:tgtEl>
                                        <p:attrNameLst>
                                          <p:attrName>ppt_w</p:attrName>
                                        </p:attrNameLst>
                                      </p:cBhvr>
                                      <p:tavLst>
                                        <p:tav tm="0">
                                          <p:val>
                                            <p:fltVal val="0"/>
                                          </p:val>
                                        </p:tav>
                                        <p:tav tm="100000">
                                          <p:val>
                                            <p:strVal val="#ppt_w"/>
                                          </p:val>
                                        </p:tav>
                                      </p:tavLst>
                                    </p:anim>
                                    <p:anim calcmode="lin" valueType="num">
                                      <p:cBhvr additive="repl">
                                        <p:cTn id="3330" dur="500" fill="hold"/>
                                        <p:tgtEl>
                                          <p:spTgt spid="1384"/>
                                        </p:tgtEl>
                                        <p:attrNameLst>
                                          <p:attrName>ppt_h</p:attrName>
                                        </p:attrNameLst>
                                      </p:cBhvr>
                                      <p:tavLst>
                                        <p:tav tm="0">
                                          <p:val>
                                            <p:fltVal val="0"/>
                                          </p:val>
                                        </p:tav>
                                        <p:tav tm="100000">
                                          <p:val>
                                            <p:strVal val="#ppt_h"/>
                                          </p:val>
                                        </p:tav>
                                      </p:tavLst>
                                    </p:anim>
                                  </p:childTnLst>
                                </p:cTn>
                              </p:par>
                            </p:childTnLst>
                          </p:cTn>
                        </p:par>
                      </p:childTnLst>
                    </p:cTn>
                  </p:par>
                  <p:par>
                    <p:cTn id="3331" nodeType="clickEffect" fill="hold">
                      <p:stCondLst>
                        <p:cond delay="indefinite"/>
                      </p:stCondLst>
                      <p:childTnLst>
                        <p:par>
                          <p:cTn id="3332" nodeType="withEffect" fill="hold">
                            <p:stCondLst>
                              <p:cond delay="0"/>
                            </p:stCondLst>
                            <p:childTnLst>
                              <p:par>
                                <p:cTn id="3333" nodeType="clickEffect" fill="hold" presetClass="entr" presetID="18" presetSubtype="3">
                                  <p:stCondLst>
                                    <p:cond delay="0"/>
                                  </p:stCondLst>
                                  <p:childTnLst>
                                    <p:set>
                                      <p:cBhvr>
                                        <p:cTn id="3334" dur="1" fill="hold">
                                          <p:stCondLst>
                                            <p:cond delay="0"/>
                                          </p:stCondLst>
                                        </p:cTn>
                                        <p:tgtEl>
                                          <p:spTgt spid="1386"/>
                                        </p:tgtEl>
                                        <p:attrNameLst>
                                          <p:attrName>style.visibility</p:attrName>
                                        </p:attrNameLst>
                                      </p:cBhvr>
                                      <p:to>
                                        <p:strVal val="visible"/>
                                      </p:to>
                                    </p:set>
                                    <p:animEffect filter="strips(upRight)" transition="in">
                                      <p:cBhvr additive="repl">
                                        <p:cTn id="3335" dur="1000"/>
                                        <p:tgtEl>
                                          <p:spTgt spid="1386"/>
                                        </p:tgtEl>
                                      </p:cBhvr>
                                    </p:animEffect>
                                  </p:childTnLst>
                                </p:cTn>
                              </p:par>
                            </p:childTnLst>
                          </p:cTn>
                        </p:par>
                      </p:childTnLst>
                    </p:cTn>
                  </p:par>
                  <p:par>
                    <p:cTn id="3336" nodeType="clickEffect" fill="hold">
                      <p:stCondLst>
                        <p:cond delay="indefinite"/>
                      </p:stCondLst>
                      <p:childTnLst>
                        <p:par>
                          <p:cTn id="3337" nodeType="withEffect" fill="hold">
                            <p:stCondLst>
                              <p:cond delay="0"/>
                            </p:stCondLst>
                            <p:childTnLst>
                              <p:par>
                                <p:cTn id="3338" nodeType="clickEffect" fill="hold" presetClass="entr" presetID="18" presetSubtype="12">
                                  <p:stCondLst>
                                    <p:cond delay="0"/>
                                  </p:stCondLst>
                                  <p:childTnLst>
                                    <p:set>
                                      <p:cBhvr>
                                        <p:cTn id="3339" dur="1" fill="hold">
                                          <p:stCondLst>
                                            <p:cond delay="0"/>
                                          </p:stCondLst>
                                        </p:cTn>
                                        <p:tgtEl>
                                          <p:spTgt spid="1387"/>
                                        </p:tgtEl>
                                        <p:attrNameLst>
                                          <p:attrName>style.visibility</p:attrName>
                                        </p:attrNameLst>
                                      </p:cBhvr>
                                      <p:to>
                                        <p:strVal val="visible"/>
                                      </p:to>
                                    </p:set>
                                    <p:animEffect filter="strips(downLeft)" transition="in">
                                      <p:cBhvr additive="repl">
                                        <p:cTn id="3340" dur="500"/>
                                        <p:tgtEl>
                                          <p:spTgt spid="1387"/>
                                        </p:tgtEl>
                                      </p:cBhvr>
                                    </p:animEffect>
                                  </p:childTnLst>
                                </p:cTn>
                              </p:par>
                            </p:childTnLst>
                          </p:cTn>
                        </p:par>
                      </p:childTnLst>
                    </p:cTn>
                  </p:par>
                  <p:par>
                    <p:cTn id="3341" nodeType="clickEffect" fill="hold">
                      <p:stCondLst>
                        <p:cond delay="indefinite"/>
                      </p:stCondLst>
                      <p:childTnLst>
                        <p:par>
                          <p:cTn id="3342" nodeType="withEffect" fill="hold">
                            <p:stCondLst>
                              <p:cond delay="0"/>
                            </p:stCondLst>
                            <p:childTnLst>
                              <p:par>
                                <p:cTn id="3343" nodeType="clickEffect" fill="hold" presetClass="entr" presetID="18" presetSubtype="3">
                                  <p:stCondLst>
                                    <p:cond delay="0"/>
                                  </p:stCondLst>
                                  <p:childTnLst>
                                    <p:set>
                                      <p:cBhvr>
                                        <p:cTn id="3344" dur="1" fill="hold">
                                          <p:stCondLst>
                                            <p:cond delay="0"/>
                                          </p:stCondLst>
                                        </p:cTn>
                                        <p:tgtEl>
                                          <p:spTgt spid="1388"/>
                                        </p:tgtEl>
                                        <p:attrNameLst>
                                          <p:attrName>style.visibility</p:attrName>
                                        </p:attrNameLst>
                                      </p:cBhvr>
                                      <p:to>
                                        <p:strVal val="visible"/>
                                      </p:to>
                                    </p:set>
                                    <p:animEffect filter="strips(upRight)" transition="in">
                                      <p:cBhvr additive="repl">
                                        <p:cTn id="3345" dur="1000"/>
                                        <p:tgtEl>
                                          <p:spTgt spid="1388"/>
                                        </p:tgtEl>
                                      </p:cBhvr>
                                    </p:animEffect>
                                  </p:childTnLst>
                                </p:cTn>
                              </p:par>
                            </p:childTnLst>
                          </p:cTn>
                        </p:par>
                      </p:childTnLst>
                    </p:cTn>
                  </p:par>
                  <p:par>
                    <p:cTn id="3346" nodeType="clickEffect" fill="hold">
                      <p:stCondLst>
                        <p:cond delay="indefinite"/>
                      </p:stCondLst>
                      <p:childTnLst>
                        <p:par>
                          <p:cTn id="3347" nodeType="withEffect" fill="hold">
                            <p:stCondLst>
                              <p:cond delay="0"/>
                            </p:stCondLst>
                            <p:childTnLst>
                              <p:par>
                                <p:cTn id="3348" nodeType="clickEffect" fill="hold" presetClass="entr" presetID="9">
                                  <p:stCondLst>
                                    <p:cond delay="0"/>
                                  </p:stCondLst>
                                  <p:childTnLst>
                                    <p:set>
                                      <p:cBhvr>
                                        <p:cTn id="3349" dur="1" fill="hold">
                                          <p:stCondLst>
                                            <p:cond delay="0"/>
                                          </p:stCondLst>
                                        </p:cTn>
                                        <p:tgtEl>
                                          <p:spTgt spid="1390"/>
                                        </p:tgtEl>
                                        <p:attrNameLst>
                                          <p:attrName>style.visibility</p:attrName>
                                        </p:attrNameLst>
                                      </p:cBhvr>
                                      <p:to>
                                        <p:strVal val="visible"/>
                                      </p:to>
                                    </p:set>
                                    <p:animEffect filter="dissolve" transition="in">
                                      <p:cBhvr additive="repl">
                                        <p:cTn id="3350" dur="500"/>
                                        <p:tgtEl>
                                          <p:spTgt spid="1390"/>
                                        </p:tgtEl>
                                      </p:cBhvr>
                                    </p:animEffect>
                                  </p:childTnLst>
                                </p:cTn>
                              </p:par>
                            </p:childTnLst>
                          </p:cTn>
                        </p:par>
                      </p:childTnLst>
                    </p:cTn>
                  </p:par>
                  <p:par>
                    <p:cTn id="3351" nodeType="clickEffect" fill="hold">
                      <p:stCondLst>
                        <p:cond delay="indefinite"/>
                      </p:stCondLst>
                      <p:childTnLst>
                        <p:par>
                          <p:cTn id="3352" nodeType="withEffect" fill="hold">
                            <p:stCondLst>
                              <p:cond delay="0"/>
                            </p:stCondLst>
                            <p:childTnLst>
                              <p:par>
                                <p:cTn id="3353" nodeType="clickEffect" fill="hold" presetClass="entr" presetID="18" presetSubtype="3">
                                  <p:stCondLst>
                                    <p:cond delay="0"/>
                                  </p:stCondLst>
                                  <p:childTnLst>
                                    <p:set>
                                      <p:cBhvr>
                                        <p:cTn id="3354" dur="1" fill="hold">
                                          <p:stCondLst>
                                            <p:cond delay="0"/>
                                          </p:stCondLst>
                                        </p:cTn>
                                        <p:tgtEl>
                                          <p:spTgt spid="1389"/>
                                        </p:tgtEl>
                                        <p:attrNameLst>
                                          <p:attrName>style.visibility</p:attrName>
                                        </p:attrNameLst>
                                      </p:cBhvr>
                                      <p:to>
                                        <p:strVal val="visible"/>
                                      </p:to>
                                    </p:set>
                                    <p:animEffect filter="strips(upRight)" transition="in">
                                      <p:cBhvr additive="repl">
                                        <p:cTn id="3355" dur="1000"/>
                                        <p:tgtEl>
                                          <p:spTgt spid="1389"/>
                                        </p:tgtEl>
                                      </p:cBhvr>
                                    </p:animEffect>
                                  </p:childTnLst>
                                </p:cTn>
                              </p:par>
                            </p:childTnLst>
                          </p:cTn>
                        </p:par>
                      </p:childTnLst>
                    </p:cTn>
                  </p:par>
                  <p:par>
                    <p:cTn id="3356" nodeType="clickEffect" fill="hold">
                      <p:stCondLst>
                        <p:cond delay="indefinite"/>
                      </p:stCondLst>
                      <p:childTnLst>
                        <p:par>
                          <p:cTn id="3357" nodeType="withEffect" fill="hold">
                            <p:stCondLst>
                              <p:cond delay="0"/>
                            </p:stCondLst>
                            <p:childTnLst>
                              <p:par>
                                <p:cTn id="3358" nodeType="clickEffect" fill="hold" presetClass="entr" presetID="18" presetSubtype="3">
                                  <p:stCondLst>
                                    <p:cond delay="0"/>
                                  </p:stCondLst>
                                  <p:childTnLst>
                                    <p:set>
                                      <p:cBhvr>
                                        <p:cTn id="3359" dur="1" fill="hold">
                                          <p:stCondLst>
                                            <p:cond delay="0"/>
                                          </p:stCondLst>
                                        </p:cTn>
                                        <p:tgtEl>
                                          <p:spTgt spid="1391"/>
                                        </p:tgtEl>
                                        <p:attrNameLst>
                                          <p:attrName>style.visibility</p:attrName>
                                        </p:attrNameLst>
                                      </p:cBhvr>
                                      <p:to>
                                        <p:strVal val="visible"/>
                                      </p:to>
                                    </p:set>
                                    <p:animEffect filter="strips(upRight)" transition="in">
                                      <p:cBhvr additive="repl">
                                        <p:cTn id="3360" dur="1000"/>
                                        <p:tgtEl>
                                          <p:spTgt spid="1391"/>
                                        </p:tgtEl>
                                      </p:cBhvr>
                                    </p:animEffect>
                                  </p:childTnLst>
                                </p:cTn>
                              </p:par>
                            </p:childTnLst>
                          </p:cTn>
                        </p:par>
                      </p:childTnLst>
                    </p:cTn>
                  </p:par>
                  <p:par>
                    <p:cTn id="3361" nodeType="clickEffect" fill="hold">
                      <p:stCondLst>
                        <p:cond delay="indefinite"/>
                      </p:stCondLst>
                      <p:childTnLst>
                        <p:par>
                          <p:cTn id="3362" nodeType="withEffect" fill="hold">
                            <p:stCondLst>
                              <p:cond delay="0"/>
                            </p:stCondLst>
                            <p:childTnLst>
                              <p:par>
                                <p:cTn id="3363" nodeType="clickEffect" fill="hold" presetClass="entr" presetID="18" presetSubtype="3">
                                  <p:stCondLst>
                                    <p:cond delay="0"/>
                                  </p:stCondLst>
                                  <p:childTnLst>
                                    <p:set>
                                      <p:cBhvr>
                                        <p:cTn id="3364" dur="1" fill="hold">
                                          <p:stCondLst>
                                            <p:cond delay="0"/>
                                          </p:stCondLst>
                                        </p:cTn>
                                        <p:tgtEl>
                                          <p:spTgt spid="1392"/>
                                        </p:tgtEl>
                                        <p:attrNameLst>
                                          <p:attrName>style.visibility</p:attrName>
                                        </p:attrNameLst>
                                      </p:cBhvr>
                                      <p:to>
                                        <p:strVal val="visible"/>
                                      </p:to>
                                    </p:set>
                                    <p:animEffect filter="strips(upRight)" transition="in">
                                      <p:cBhvr additive="repl">
                                        <p:cTn id="3365" dur="1000"/>
                                        <p:tgtEl>
                                          <p:spTgt spid="1392"/>
                                        </p:tgtEl>
                                      </p:cBhvr>
                                    </p:animEffect>
                                  </p:childTnLst>
                                </p:cTn>
                              </p:par>
                            </p:childTnLst>
                          </p:cTn>
                        </p:par>
                      </p:childTnLst>
                    </p:cTn>
                  </p:par>
                  <p:par>
                    <p:cTn id="3366" nodeType="clickEffect" fill="hold">
                      <p:stCondLst>
                        <p:cond delay="indefinite"/>
                      </p:stCondLst>
                      <p:childTnLst>
                        <p:par>
                          <p:cTn id="3367" nodeType="withEffect" fill="hold">
                            <p:stCondLst>
                              <p:cond delay="0"/>
                            </p:stCondLst>
                            <p:childTnLst>
                              <p:par>
                                <p:cTn id="3368" nodeType="clickEffect" fill="hold" presetClass="entr" presetID="9">
                                  <p:stCondLst>
                                    <p:cond delay="0"/>
                                  </p:stCondLst>
                                  <p:childTnLst>
                                    <p:set>
                                      <p:cBhvr>
                                        <p:cTn id="3369" dur="1" fill="hold">
                                          <p:stCondLst>
                                            <p:cond delay="0"/>
                                          </p:stCondLst>
                                        </p:cTn>
                                        <p:tgtEl>
                                          <p:spTgt spid="1401"/>
                                        </p:tgtEl>
                                        <p:attrNameLst>
                                          <p:attrName>style.visibility</p:attrName>
                                        </p:attrNameLst>
                                      </p:cBhvr>
                                      <p:to>
                                        <p:strVal val="visible"/>
                                      </p:to>
                                    </p:set>
                                    <p:animEffect filter="dissolve" transition="in">
                                      <p:cBhvr additive="repl">
                                        <p:cTn id="3370" dur="500"/>
                                        <p:tgtEl>
                                          <p:spTgt spid="1401"/>
                                        </p:tgtEl>
                                      </p:cBhvr>
                                    </p:animEffect>
                                  </p:childTnLst>
                                </p:cTn>
                              </p:par>
                              <p:par>
                                <p:cTn id="3371" nodeType="withEffect" fill="hold" presetClass="entr" presetID="23" presetSubtype="32">
                                  <p:stCondLst>
                                    <p:cond delay="0"/>
                                  </p:stCondLst>
                                  <p:childTnLst>
                                    <p:set>
                                      <p:cBhvr>
                                        <p:cTn id="3372" dur="1" fill="hold">
                                          <p:stCondLst>
                                            <p:cond delay="0"/>
                                          </p:stCondLst>
                                        </p:cTn>
                                        <p:tgtEl>
                                          <p:spTgt spid="1402"/>
                                        </p:tgtEl>
                                        <p:attrNameLst>
                                          <p:attrName>style.visibility</p:attrName>
                                        </p:attrNameLst>
                                      </p:cBhvr>
                                      <p:to>
                                        <p:strVal val="visible"/>
                                      </p:to>
                                    </p:set>
                                    <p:anim calcmode="lin" valueType="num">
                                      <p:cBhvr additive="repl">
                                        <p:cTn id="3373" dur="500" fill="hold"/>
                                        <p:tgtEl>
                                          <p:spTgt spid="1402"/>
                                        </p:tgtEl>
                                        <p:attrNameLst>
                                          <p:attrName>ppt_w</p:attrName>
                                        </p:attrNameLst>
                                      </p:cBhvr>
                                      <p:tavLst>
                                        <p:tav tm="0">
                                          <p:val>
                                            <p:strVal val="4*#ppt_w"/>
                                          </p:val>
                                        </p:tav>
                                        <p:tav tm="100000">
                                          <p:val>
                                            <p:strVal val="#ppt_w"/>
                                          </p:val>
                                        </p:tav>
                                      </p:tavLst>
                                    </p:anim>
                                    <p:anim calcmode="lin" valueType="num">
                                      <p:cBhvr additive="repl">
                                        <p:cTn id="3374" dur="500" fill="hold"/>
                                        <p:tgtEl>
                                          <p:spTgt spid="1402"/>
                                        </p:tgtEl>
                                        <p:attrNameLst>
                                          <p:attrName>ppt_h</p:attrName>
                                        </p:attrNameLst>
                                      </p:cBhvr>
                                      <p:tavLst>
                                        <p:tav tm="0">
                                          <p:val>
                                            <p:strVal val="4*#ppt_h"/>
                                          </p:val>
                                        </p:tav>
                                        <p:tav tm="100000">
                                          <p:val>
                                            <p:strVal val="#ppt_h"/>
                                          </p:val>
                                        </p:tav>
                                      </p:tavLst>
                                    </p:anim>
                                  </p:childTnLst>
                                </p:cTn>
                              </p:par>
                            </p:childTnLst>
                          </p:cTn>
                        </p:par>
                      </p:childTnLst>
                    </p:cTn>
                  </p:par>
                  <p:par>
                    <p:cTn id="3375" nodeType="clickEffect" fill="hold">
                      <p:stCondLst>
                        <p:cond delay="indefinite"/>
                      </p:stCondLst>
                      <p:childTnLst>
                        <p:par>
                          <p:cTn id="3376" nodeType="withEffect" fill="hold">
                            <p:stCondLst>
                              <p:cond delay="0"/>
                            </p:stCondLst>
                            <p:childTnLst>
                              <p:par>
                                <p:cTn id="3377" nodeType="clickEffect" fill="hold" presetClass="entr" presetID="18" presetSubtype="3">
                                  <p:stCondLst>
                                    <p:cond delay="0"/>
                                  </p:stCondLst>
                                  <p:childTnLst>
                                    <p:set>
                                      <p:cBhvr>
                                        <p:cTn id="3378" dur="1" fill="hold">
                                          <p:stCondLst>
                                            <p:cond delay="0"/>
                                          </p:stCondLst>
                                        </p:cTn>
                                        <p:tgtEl>
                                          <p:spTgt spid="1393"/>
                                        </p:tgtEl>
                                        <p:attrNameLst>
                                          <p:attrName>style.visibility</p:attrName>
                                        </p:attrNameLst>
                                      </p:cBhvr>
                                      <p:to>
                                        <p:strVal val="visible"/>
                                      </p:to>
                                    </p:set>
                                    <p:animEffect filter="strips(upRight)" transition="in">
                                      <p:cBhvr additive="repl">
                                        <p:cTn id="3379" dur="1000"/>
                                        <p:tgtEl>
                                          <p:spTgt spid="1393"/>
                                        </p:tgtEl>
                                      </p:cBhvr>
                                    </p:animEffect>
                                  </p:childTnLst>
                                </p:cTn>
                              </p:par>
                            </p:childTnLst>
                          </p:cTn>
                        </p:par>
                      </p:childTnLst>
                    </p:cTn>
                  </p:par>
                  <p:par>
                    <p:cTn id="3380" nodeType="clickEffect" fill="hold">
                      <p:stCondLst>
                        <p:cond delay="indefinite"/>
                      </p:stCondLst>
                      <p:childTnLst>
                        <p:par>
                          <p:cTn id="3381" nodeType="withEffect" fill="hold">
                            <p:stCondLst>
                              <p:cond delay="0"/>
                            </p:stCondLst>
                            <p:childTnLst>
                              <p:par>
                                <p:cTn id="3382" nodeType="clickEffect" fill="hold" presetClass="entr" presetID="9">
                                  <p:stCondLst>
                                    <p:cond delay="0"/>
                                  </p:stCondLst>
                                  <p:childTnLst>
                                    <p:set>
                                      <p:cBhvr>
                                        <p:cTn id="3383" dur="1" fill="hold">
                                          <p:stCondLst>
                                            <p:cond delay="0"/>
                                          </p:stCondLst>
                                        </p:cTn>
                                        <p:tgtEl>
                                          <p:spTgt spid="1394"/>
                                        </p:tgtEl>
                                        <p:attrNameLst>
                                          <p:attrName>style.visibility</p:attrName>
                                        </p:attrNameLst>
                                      </p:cBhvr>
                                      <p:to>
                                        <p:strVal val="visible"/>
                                      </p:to>
                                    </p:set>
                                    <p:animEffect filter="dissolve" transition="in">
                                      <p:cBhvr additive="repl">
                                        <p:cTn id="3384" dur="500"/>
                                        <p:tgtEl>
                                          <p:spTgt spid="1394"/>
                                        </p:tgtEl>
                                      </p:cBhvr>
                                    </p:animEffect>
                                  </p:childTnLst>
                                </p:cTn>
                              </p:par>
                              <p:par>
                                <p:cTn id="3385" nodeType="withEffect" fill="hold" presetClass="entr" presetID="23" presetSubtype="32">
                                  <p:stCondLst>
                                    <p:cond delay="0"/>
                                  </p:stCondLst>
                                  <p:childTnLst>
                                    <p:set>
                                      <p:cBhvr>
                                        <p:cTn id="3386" dur="1" fill="hold">
                                          <p:stCondLst>
                                            <p:cond delay="0"/>
                                          </p:stCondLst>
                                        </p:cTn>
                                        <p:tgtEl>
                                          <p:spTgt spid="1396"/>
                                        </p:tgtEl>
                                        <p:attrNameLst>
                                          <p:attrName>style.visibility</p:attrName>
                                        </p:attrNameLst>
                                      </p:cBhvr>
                                      <p:to>
                                        <p:strVal val="visible"/>
                                      </p:to>
                                    </p:set>
                                    <p:anim calcmode="lin" valueType="num">
                                      <p:cBhvr additive="repl">
                                        <p:cTn id="3387" dur="500" fill="hold"/>
                                        <p:tgtEl>
                                          <p:spTgt spid="1396"/>
                                        </p:tgtEl>
                                        <p:attrNameLst>
                                          <p:attrName>ppt_w</p:attrName>
                                        </p:attrNameLst>
                                      </p:cBhvr>
                                      <p:tavLst>
                                        <p:tav tm="0">
                                          <p:val>
                                            <p:strVal val="4*#ppt_w"/>
                                          </p:val>
                                        </p:tav>
                                        <p:tav tm="100000">
                                          <p:val>
                                            <p:strVal val="#ppt_w"/>
                                          </p:val>
                                        </p:tav>
                                      </p:tavLst>
                                    </p:anim>
                                    <p:anim calcmode="lin" valueType="num">
                                      <p:cBhvr additive="repl">
                                        <p:cTn id="3388" dur="500" fill="hold"/>
                                        <p:tgtEl>
                                          <p:spTgt spid="1396"/>
                                        </p:tgtEl>
                                        <p:attrNameLst>
                                          <p:attrName>ppt_h</p:attrName>
                                        </p:attrNameLst>
                                      </p:cBhvr>
                                      <p:tavLst>
                                        <p:tav tm="0">
                                          <p:val>
                                            <p:strVal val="4*#ppt_h"/>
                                          </p:val>
                                        </p:tav>
                                        <p:tav tm="100000">
                                          <p:val>
                                            <p:strVal val="#ppt_h"/>
                                          </p:val>
                                        </p:tav>
                                      </p:tavLst>
                                    </p:anim>
                                  </p:childTnLst>
                                </p:cTn>
                              </p:par>
                            </p:childTnLst>
                          </p:cTn>
                        </p:par>
                      </p:childTnLst>
                    </p:cTn>
                  </p:par>
                  <p:par>
                    <p:cTn id="3389" nodeType="clickEffect" fill="hold">
                      <p:stCondLst>
                        <p:cond delay="indefinite"/>
                      </p:stCondLst>
                      <p:childTnLst>
                        <p:par>
                          <p:cTn id="3390" nodeType="withEffect" fill="hold">
                            <p:stCondLst>
                              <p:cond delay="0"/>
                            </p:stCondLst>
                            <p:childTnLst>
                              <p:par>
                                <p:cTn id="3391" nodeType="clickEffect" fill="hold" presetClass="entr" presetID="18" presetSubtype="3">
                                  <p:stCondLst>
                                    <p:cond delay="0"/>
                                  </p:stCondLst>
                                  <p:childTnLst>
                                    <p:set>
                                      <p:cBhvr>
                                        <p:cTn id="3392" dur="1" fill="hold">
                                          <p:stCondLst>
                                            <p:cond delay="0"/>
                                          </p:stCondLst>
                                        </p:cTn>
                                        <p:tgtEl>
                                          <p:spTgt spid="1395"/>
                                        </p:tgtEl>
                                        <p:attrNameLst>
                                          <p:attrName>style.visibility</p:attrName>
                                        </p:attrNameLst>
                                      </p:cBhvr>
                                      <p:to>
                                        <p:strVal val="visible"/>
                                      </p:to>
                                    </p:set>
                                    <p:animEffect filter="strips(upRight)" transition="in">
                                      <p:cBhvr additive="repl">
                                        <p:cTn id="3393" dur="1000"/>
                                        <p:tgtEl>
                                          <p:spTgt spid="1395"/>
                                        </p:tgtEl>
                                      </p:cBhvr>
                                    </p:animEffect>
                                  </p:childTnLst>
                                </p:cTn>
                              </p:par>
                            </p:childTnLst>
                          </p:cTn>
                        </p:par>
                      </p:childTnLst>
                    </p:cTn>
                  </p:par>
                  <p:par>
                    <p:cTn id="3394" nodeType="clickEffect" fill="hold">
                      <p:stCondLst>
                        <p:cond delay="indefinite"/>
                      </p:stCondLst>
                      <p:childTnLst>
                        <p:par>
                          <p:cTn id="3395" nodeType="withEffect" fill="hold">
                            <p:stCondLst>
                              <p:cond delay="0"/>
                            </p:stCondLst>
                            <p:childTnLst>
                              <p:par>
                                <p:cTn id="3396" nodeType="clickEffect" fill="hold" presetClass="entr" presetID="18" presetSubtype="12">
                                  <p:stCondLst>
                                    <p:cond delay="0"/>
                                  </p:stCondLst>
                                  <p:childTnLst>
                                    <p:set>
                                      <p:cBhvr>
                                        <p:cTn id="3397" dur="1" fill="hold">
                                          <p:stCondLst>
                                            <p:cond delay="0"/>
                                          </p:stCondLst>
                                        </p:cTn>
                                        <p:tgtEl>
                                          <p:spTgt spid="1397"/>
                                        </p:tgtEl>
                                        <p:attrNameLst>
                                          <p:attrName>style.visibility</p:attrName>
                                        </p:attrNameLst>
                                      </p:cBhvr>
                                      <p:to>
                                        <p:strVal val="visible"/>
                                      </p:to>
                                    </p:set>
                                    <p:animEffect filter="strips(downLeft)" transition="in">
                                      <p:cBhvr additive="repl">
                                        <p:cTn id="3398" dur="500"/>
                                        <p:tgtEl>
                                          <p:spTgt spid="1397"/>
                                        </p:tgtEl>
                                      </p:cBhvr>
                                    </p:animEffect>
                                  </p:childTnLst>
                                </p:cTn>
                              </p:par>
                            </p:childTnLst>
                          </p:cTn>
                        </p:par>
                      </p:childTnLst>
                    </p:cTn>
                  </p:par>
                  <p:par>
                    <p:cTn id="3399" nodeType="clickEffect" fill="hold">
                      <p:stCondLst>
                        <p:cond delay="indefinite"/>
                      </p:stCondLst>
                      <p:childTnLst>
                        <p:par>
                          <p:cTn id="3400" nodeType="withEffect" fill="hold">
                            <p:stCondLst>
                              <p:cond delay="0"/>
                            </p:stCondLst>
                            <p:childTnLst>
                              <p:par>
                                <p:cTn id="3401" nodeType="clickEffect" fill="hold" presetClass="entr" presetID="18" presetSubtype="3">
                                  <p:stCondLst>
                                    <p:cond delay="0"/>
                                  </p:stCondLst>
                                  <p:childTnLst>
                                    <p:set>
                                      <p:cBhvr>
                                        <p:cTn id="3402" dur="1" fill="hold">
                                          <p:stCondLst>
                                            <p:cond delay="0"/>
                                          </p:stCondLst>
                                        </p:cTn>
                                        <p:tgtEl>
                                          <p:spTgt spid="1398"/>
                                        </p:tgtEl>
                                        <p:attrNameLst>
                                          <p:attrName>style.visibility</p:attrName>
                                        </p:attrNameLst>
                                      </p:cBhvr>
                                      <p:to>
                                        <p:strVal val="visible"/>
                                      </p:to>
                                    </p:set>
                                    <p:animEffect filter="strips(upRight)" transition="in">
                                      <p:cBhvr additive="repl">
                                        <p:cTn id="3403" dur="1000"/>
                                        <p:tgtEl>
                                          <p:spTgt spid="1398"/>
                                        </p:tgtEl>
                                      </p:cBhvr>
                                    </p:animEffect>
                                  </p:childTnLst>
                                </p:cTn>
                              </p:par>
                            </p:childTnLst>
                          </p:cTn>
                        </p:par>
                      </p:childTnLst>
                    </p:cTn>
                  </p:par>
                  <p:par>
                    <p:cTn id="3404" nodeType="clickEffect" fill="hold">
                      <p:stCondLst>
                        <p:cond delay="indefinite"/>
                      </p:stCondLst>
                      <p:childTnLst>
                        <p:par>
                          <p:cTn id="3405" nodeType="withEffect" fill="hold">
                            <p:stCondLst>
                              <p:cond delay="0"/>
                            </p:stCondLst>
                            <p:childTnLst>
                              <p:par>
                                <p:cTn id="3406" nodeType="clickEffect" fill="hold" presetClass="entr" presetID="9">
                                  <p:stCondLst>
                                    <p:cond delay="0"/>
                                  </p:stCondLst>
                                  <p:childTnLst>
                                    <p:set>
                                      <p:cBhvr>
                                        <p:cTn id="3407" dur="1" fill="hold">
                                          <p:stCondLst>
                                            <p:cond delay="0"/>
                                          </p:stCondLst>
                                        </p:cTn>
                                        <p:tgtEl>
                                          <p:spTgt spid="1400"/>
                                        </p:tgtEl>
                                        <p:attrNameLst>
                                          <p:attrName>style.visibility</p:attrName>
                                        </p:attrNameLst>
                                      </p:cBhvr>
                                      <p:to>
                                        <p:strVal val="visible"/>
                                      </p:to>
                                    </p:set>
                                    <p:animEffect filter="dissolve" transition="in">
                                      <p:cBhvr additive="repl">
                                        <p:cTn id="3408" dur="500"/>
                                        <p:tgtEl>
                                          <p:spTgt spid="1400"/>
                                        </p:tgtEl>
                                      </p:cBhvr>
                                    </p:animEffect>
                                  </p:childTnLst>
                                </p:cTn>
                              </p:par>
                            </p:childTnLst>
                          </p:cTn>
                        </p:par>
                      </p:childTnLst>
                    </p:cTn>
                  </p:par>
                  <p:par>
                    <p:cTn id="3409" nodeType="clickEffect" fill="hold">
                      <p:stCondLst>
                        <p:cond delay="indefinite"/>
                      </p:stCondLst>
                      <p:childTnLst>
                        <p:par>
                          <p:cTn id="3410" nodeType="withEffect" fill="hold">
                            <p:stCondLst>
                              <p:cond delay="0"/>
                            </p:stCondLst>
                            <p:childTnLst>
                              <p:par>
                                <p:cTn id="3411" nodeType="clickEffect" fill="hold" presetClass="entr" presetID="18" presetSubtype="3">
                                  <p:stCondLst>
                                    <p:cond delay="0"/>
                                  </p:stCondLst>
                                  <p:childTnLst>
                                    <p:set>
                                      <p:cBhvr>
                                        <p:cTn id="3412" dur="1" fill="hold">
                                          <p:stCondLst>
                                            <p:cond delay="0"/>
                                          </p:stCondLst>
                                        </p:cTn>
                                        <p:tgtEl>
                                          <p:spTgt spid="1399"/>
                                        </p:tgtEl>
                                        <p:attrNameLst>
                                          <p:attrName>style.visibility</p:attrName>
                                        </p:attrNameLst>
                                      </p:cBhvr>
                                      <p:to>
                                        <p:strVal val="visible"/>
                                      </p:to>
                                    </p:set>
                                    <p:animEffect filter="strips(upRight)" transition="in">
                                      <p:cBhvr additive="repl">
                                        <p:cTn id="3413" dur="1000"/>
                                        <p:tgtEl>
                                          <p:spTgt spid="13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3" name="Picture 4" descr=""/>
          <p:cNvPicPr/>
          <p:nvPr/>
        </p:nvPicPr>
        <p:blipFill>
          <a:blip r:embed="rId1"/>
          <a:stretch/>
        </p:blipFill>
        <p:spPr>
          <a:xfrm>
            <a:off x="1849320" y="1095480"/>
            <a:ext cx="6695640" cy="1029960"/>
          </a:xfrm>
          <a:prstGeom prst="rect">
            <a:avLst/>
          </a:prstGeom>
          <a:ln w="0">
            <a:noFill/>
          </a:ln>
        </p:spPr>
      </p:pic>
      <p:sp>
        <p:nvSpPr>
          <p:cNvPr id="1404" name="Text Box 4"/>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405" name="Text Box 5"/>
          <p:cNvSpPr/>
          <p:nvPr/>
        </p:nvSpPr>
        <p:spPr>
          <a:xfrm>
            <a:off x="1809720" y="203508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pic>
        <p:nvPicPr>
          <p:cNvPr id="1406" name="Picture 7" descr=""/>
          <p:cNvPicPr/>
          <p:nvPr/>
        </p:nvPicPr>
        <p:blipFill>
          <a:blip r:embed="rId2"/>
          <a:stretch/>
        </p:blipFill>
        <p:spPr>
          <a:xfrm>
            <a:off x="1919160" y="2492280"/>
            <a:ext cx="5760720" cy="3777840"/>
          </a:xfrm>
          <a:prstGeom prst="rect">
            <a:avLst/>
          </a:prstGeom>
          <a:ln w="0">
            <a:noFill/>
          </a:ln>
        </p:spPr>
      </p:pic>
    </p:spTree>
  </p:cSld>
  <mc:AlternateContent>
    <mc:Choice Requires="p14">
      <p:transition spd="slow" p14:dur="2000"/>
    </mc:Choice>
    <mc:Fallback>
      <p:transition spd="slow"/>
    </mc:Fallback>
  </mc:AlternateContent>
  <p:timing>
    <p:tnLst>
      <p:par>
        <p:cTn id="3414" dur="indefinite" restart="never" nodeType="tmRoot">
          <p:childTnLst>
            <p:seq>
              <p:cTn id="3415" dur="indefinite" nodeType="mainSeq">
                <p:childTnLst>
                  <p:par>
                    <p:cTn id="3416" nodeType="clickEffect" fill="hold">
                      <p:stCondLst>
                        <p:cond delay="indefinite"/>
                      </p:stCondLst>
                      <p:childTnLst>
                        <p:par>
                          <p:cTn id="3417" nodeType="withEffect" fill="hold">
                            <p:stCondLst>
                              <p:cond delay="0"/>
                            </p:stCondLst>
                            <p:childTnLst>
                              <p:par>
                                <p:cTn id="3418" nodeType="clickEffect" fill="hold" presetClass="entr" presetID="23" presetSubtype="16">
                                  <p:stCondLst>
                                    <p:cond delay="0"/>
                                  </p:stCondLst>
                                  <p:childTnLst>
                                    <p:set>
                                      <p:cBhvr>
                                        <p:cTn id="3419" dur="1" fill="hold">
                                          <p:stCondLst>
                                            <p:cond delay="0"/>
                                          </p:stCondLst>
                                        </p:cTn>
                                        <p:tgtEl>
                                          <p:spTgt spid="1404"/>
                                        </p:tgtEl>
                                        <p:attrNameLst>
                                          <p:attrName>style.visibility</p:attrName>
                                        </p:attrNameLst>
                                      </p:cBhvr>
                                      <p:to>
                                        <p:strVal val="visible"/>
                                      </p:to>
                                    </p:set>
                                    <p:anim calcmode="lin" valueType="num">
                                      <p:cBhvr additive="repl">
                                        <p:cTn id="3420" dur="500" fill="hold"/>
                                        <p:tgtEl>
                                          <p:spTgt spid="1404"/>
                                        </p:tgtEl>
                                        <p:attrNameLst>
                                          <p:attrName>ppt_w</p:attrName>
                                        </p:attrNameLst>
                                      </p:cBhvr>
                                      <p:tavLst>
                                        <p:tav tm="0">
                                          <p:val>
                                            <p:fltVal val="0"/>
                                          </p:val>
                                        </p:tav>
                                        <p:tav tm="100000">
                                          <p:val>
                                            <p:strVal val="#ppt_w"/>
                                          </p:val>
                                        </p:tav>
                                      </p:tavLst>
                                    </p:anim>
                                    <p:anim calcmode="lin" valueType="num">
                                      <p:cBhvr additive="repl">
                                        <p:cTn id="3421" dur="500" fill="hold"/>
                                        <p:tgtEl>
                                          <p:spTgt spid="1404"/>
                                        </p:tgtEl>
                                        <p:attrNameLst>
                                          <p:attrName>ppt_h</p:attrName>
                                        </p:attrNameLst>
                                      </p:cBhvr>
                                      <p:tavLst>
                                        <p:tav tm="0">
                                          <p:val>
                                            <p:fltVal val="0"/>
                                          </p:val>
                                        </p:tav>
                                        <p:tav tm="100000">
                                          <p:val>
                                            <p:strVal val="#ppt_h"/>
                                          </p:val>
                                        </p:tav>
                                      </p:tavLst>
                                    </p:anim>
                                  </p:childTnLst>
                                </p:cTn>
                              </p:par>
                            </p:childTnLst>
                          </p:cTn>
                        </p:par>
                      </p:childTnLst>
                    </p:cTn>
                  </p:par>
                  <p:par>
                    <p:cTn id="3422" nodeType="clickEffect" fill="hold">
                      <p:stCondLst>
                        <p:cond delay="indefinite"/>
                      </p:stCondLst>
                      <p:childTnLst>
                        <p:par>
                          <p:cTn id="3423" nodeType="withEffect" fill="hold">
                            <p:stCondLst>
                              <p:cond delay="0"/>
                            </p:stCondLst>
                            <p:childTnLst>
                              <p:par>
                                <p:cTn id="3424" nodeType="clickEffect" fill="hold" presetClass="entr" presetID="9">
                                  <p:stCondLst>
                                    <p:cond delay="0"/>
                                  </p:stCondLst>
                                  <p:childTnLst>
                                    <p:set>
                                      <p:cBhvr>
                                        <p:cTn id="3425" dur="1" fill="hold">
                                          <p:stCondLst>
                                            <p:cond delay="0"/>
                                          </p:stCondLst>
                                        </p:cTn>
                                        <p:tgtEl>
                                          <p:spTgt spid="1403"/>
                                        </p:tgtEl>
                                        <p:attrNameLst>
                                          <p:attrName>style.visibility</p:attrName>
                                        </p:attrNameLst>
                                      </p:cBhvr>
                                      <p:to>
                                        <p:strVal val="visible"/>
                                      </p:to>
                                    </p:set>
                                    <p:animEffect filter="dissolve" transition="in">
                                      <p:cBhvr additive="repl">
                                        <p:cTn id="3426" dur="500"/>
                                        <p:tgtEl>
                                          <p:spTgt spid="1403"/>
                                        </p:tgtEl>
                                      </p:cBhvr>
                                    </p:animEffect>
                                  </p:childTnLst>
                                </p:cTn>
                              </p:par>
                            </p:childTnLst>
                          </p:cTn>
                        </p:par>
                      </p:childTnLst>
                    </p:cTn>
                  </p:par>
                  <p:par>
                    <p:cTn id="3427" nodeType="clickEffect" fill="hold">
                      <p:stCondLst>
                        <p:cond delay="indefinite"/>
                      </p:stCondLst>
                      <p:childTnLst>
                        <p:par>
                          <p:cTn id="3428" nodeType="withEffect" fill="hold">
                            <p:stCondLst>
                              <p:cond delay="0"/>
                            </p:stCondLst>
                            <p:childTnLst>
                              <p:par>
                                <p:cTn id="3429" nodeType="clickEffect" fill="hold" presetClass="entr" presetID="23" presetSubtype="16">
                                  <p:stCondLst>
                                    <p:cond delay="0"/>
                                  </p:stCondLst>
                                  <p:childTnLst>
                                    <p:set>
                                      <p:cBhvr>
                                        <p:cTn id="3430" dur="1" fill="hold">
                                          <p:stCondLst>
                                            <p:cond delay="0"/>
                                          </p:stCondLst>
                                        </p:cTn>
                                        <p:tgtEl>
                                          <p:spTgt spid="1405"/>
                                        </p:tgtEl>
                                        <p:attrNameLst>
                                          <p:attrName>style.visibility</p:attrName>
                                        </p:attrNameLst>
                                      </p:cBhvr>
                                      <p:to>
                                        <p:strVal val="visible"/>
                                      </p:to>
                                    </p:set>
                                    <p:anim calcmode="lin" valueType="num">
                                      <p:cBhvr additive="repl">
                                        <p:cTn id="3431" dur="500" fill="hold"/>
                                        <p:tgtEl>
                                          <p:spTgt spid="1405"/>
                                        </p:tgtEl>
                                        <p:attrNameLst>
                                          <p:attrName>ppt_w</p:attrName>
                                        </p:attrNameLst>
                                      </p:cBhvr>
                                      <p:tavLst>
                                        <p:tav tm="0">
                                          <p:val>
                                            <p:fltVal val="0"/>
                                          </p:val>
                                        </p:tav>
                                        <p:tav tm="100000">
                                          <p:val>
                                            <p:strVal val="#ppt_w"/>
                                          </p:val>
                                        </p:tav>
                                      </p:tavLst>
                                    </p:anim>
                                    <p:anim calcmode="lin" valueType="num">
                                      <p:cBhvr additive="repl">
                                        <p:cTn id="3432" dur="500" fill="hold"/>
                                        <p:tgtEl>
                                          <p:spTgt spid="1405"/>
                                        </p:tgtEl>
                                        <p:attrNameLst>
                                          <p:attrName>ppt_h</p:attrName>
                                        </p:attrNameLst>
                                      </p:cBhvr>
                                      <p:tavLst>
                                        <p:tav tm="0">
                                          <p:val>
                                            <p:fltVal val="0"/>
                                          </p:val>
                                        </p:tav>
                                        <p:tav tm="100000">
                                          <p:val>
                                            <p:strVal val="#ppt_h"/>
                                          </p:val>
                                        </p:tav>
                                      </p:tavLst>
                                    </p:anim>
                                  </p:childTnLst>
                                </p:cTn>
                              </p:par>
                            </p:childTnLst>
                          </p:cTn>
                        </p:par>
                      </p:childTnLst>
                    </p:cTn>
                  </p:par>
                  <p:par>
                    <p:cTn id="3433" nodeType="clickEffect" fill="hold">
                      <p:stCondLst>
                        <p:cond delay="indefinite"/>
                      </p:stCondLst>
                      <p:childTnLst>
                        <p:par>
                          <p:cTn id="3434" nodeType="withEffect" fill="hold">
                            <p:stCondLst>
                              <p:cond delay="0"/>
                            </p:stCondLst>
                            <p:childTnLst>
                              <p:par>
                                <p:cTn id="3435" nodeType="clickEffect" fill="hold" presetClass="entr" presetID="9">
                                  <p:stCondLst>
                                    <p:cond delay="0"/>
                                  </p:stCondLst>
                                  <p:childTnLst>
                                    <p:set>
                                      <p:cBhvr>
                                        <p:cTn id="3436" dur="1" fill="hold">
                                          <p:stCondLst>
                                            <p:cond delay="0"/>
                                          </p:stCondLst>
                                        </p:cTn>
                                        <p:tgtEl>
                                          <p:spTgt spid="1406"/>
                                        </p:tgtEl>
                                        <p:attrNameLst>
                                          <p:attrName>style.visibility</p:attrName>
                                        </p:attrNameLst>
                                      </p:cBhvr>
                                      <p:to>
                                        <p:strVal val="visible"/>
                                      </p:to>
                                    </p:set>
                                    <p:animEffect filter="dissolve" transition="in">
                                      <p:cBhvr additive="repl">
                                        <p:cTn id="3437" dur="500"/>
                                        <p:tgtEl>
                                          <p:spTgt spid="1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07" name="Picture 4" descr=""/>
          <p:cNvPicPr/>
          <p:nvPr/>
        </p:nvPicPr>
        <p:blipFill>
          <a:blip r:embed="rId1"/>
          <a:stretch/>
        </p:blipFill>
        <p:spPr>
          <a:xfrm>
            <a:off x="1847880" y="1125360"/>
            <a:ext cx="5832000" cy="515520"/>
          </a:xfrm>
          <a:prstGeom prst="rect">
            <a:avLst/>
          </a:prstGeom>
          <a:ln w="0">
            <a:noFill/>
          </a:ln>
        </p:spPr>
      </p:pic>
      <p:pic>
        <p:nvPicPr>
          <p:cNvPr id="1408" name="Picture 5" descr=""/>
          <p:cNvPicPr/>
          <p:nvPr/>
        </p:nvPicPr>
        <p:blipFill>
          <a:blip r:embed="rId2"/>
          <a:stretch/>
        </p:blipFill>
        <p:spPr>
          <a:xfrm>
            <a:off x="1847880" y="2276640"/>
            <a:ext cx="6984720" cy="2866680"/>
          </a:xfrm>
          <a:prstGeom prst="rect">
            <a:avLst/>
          </a:prstGeom>
          <a:ln w="0">
            <a:noFill/>
          </a:ln>
        </p:spPr>
      </p:pic>
      <p:sp>
        <p:nvSpPr>
          <p:cNvPr id="1409" name="Text Box 4"/>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410" name="Text Box 5"/>
          <p:cNvSpPr/>
          <p:nvPr/>
        </p:nvSpPr>
        <p:spPr>
          <a:xfrm>
            <a:off x="1842840" y="170028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3438" dur="indefinite" restart="never" nodeType="tmRoot">
          <p:childTnLst>
            <p:seq>
              <p:cTn id="3439" dur="indefinite" nodeType="mainSeq">
                <p:childTnLst>
                  <p:par>
                    <p:cTn id="3440" nodeType="clickEffect" fill="hold">
                      <p:stCondLst>
                        <p:cond delay="indefinite"/>
                      </p:stCondLst>
                      <p:childTnLst>
                        <p:par>
                          <p:cTn id="3441" nodeType="withEffect" fill="hold">
                            <p:stCondLst>
                              <p:cond delay="0"/>
                            </p:stCondLst>
                            <p:childTnLst>
                              <p:par>
                                <p:cTn id="3442" nodeType="clickEffect" fill="hold" presetClass="entr" presetID="23" presetSubtype="16">
                                  <p:stCondLst>
                                    <p:cond delay="0"/>
                                  </p:stCondLst>
                                  <p:childTnLst>
                                    <p:set>
                                      <p:cBhvr>
                                        <p:cTn id="3443" dur="1" fill="hold">
                                          <p:stCondLst>
                                            <p:cond delay="0"/>
                                          </p:stCondLst>
                                        </p:cTn>
                                        <p:tgtEl>
                                          <p:spTgt spid="1409"/>
                                        </p:tgtEl>
                                        <p:attrNameLst>
                                          <p:attrName>style.visibility</p:attrName>
                                        </p:attrNameLst>
                                      </p:cBhvr>
                                      <p:to>
                                        <p:strVal val="visible"/>
                                      </p:to>
                                    </p:set>
                                    <p:anim calcmode="lin" valueType="num">
                                      <p:cBhvr additive="repl">
                                        <p:cTn id="3444" dur="500" fill="hold"/>
                                        <p:tgtEl>
                                          <p:spTgt spid="1409"/>
                                        </p:tgtEl>
                                        <p:attrNameLst>
                                          <p:attrName>ppt_w</p:attrName>
                                        </p:attrNameLst>
                                      </p:cBhvr>
                                      <p:tavLst>
                                        <p:tav tm="0">
                                          <p:val>
                                            <p:fltVal val="0"/>
                                          </p:val>
                                        </p:tav>
                                        <p:tav tm="100000">
                                          <p:val>
                                            <p:strVal val="#ppt_w"/>
                                          </p:val>
                                        </p:tav>
                                      </p:tavLst>
                                    </p:anim>
                                    <p:anim calcmode="lin" valueType="num">
                                      <p:cBhvr additive="repl">
                                        <p:cTn id="3445" dur="500" fill="hold"/>
                                        <p:tgtEl>
                                          <p:spTgt spid="1409"/>
                                        </p:tgtEl>
                                        <p:attrNameLst>
                                          <p:attrName>ppt_h</p:attrName>
                                        </p:attrNameLst>
                                      </p:cBhvr>
                                      <p:tavLst>
                                        <p:tav tm="0">
                                          <p:val>
                                            <p:fltVal val="0"/>
                                          </p:val>
                                        </p:tav>
                                        <p:tav tm="100000">
                                          <p:val>
                                            <p:strVal val="#ppt_h"/>
                                          </p:val>
                                        </p:tav>
                                      </p:tavLst>
                                    </p:anim>
                                  </p:childTnLst>
                                </p:cTn>
                              </p:par>
                            </p:childTnLst>
                          </p:cTn>
                        </p:par>
                      </p:childTnLst>
                    </p:cTn>
                  </p:par>
                  <p:par>
                    <p:cTn id="3446" nodeType="clickEffect" fill="hold">
                      <p:stCondLst>
                        <p:cond delay="indefinite"/>
                      </p:stCondLst>
                      <p:childTnLst>
                        <p:par>
                          <p:cTn id="3447" nodeType="withEffect" fill="hold">
                            <p:stCondLst>
                              <p:cond delay="0"/>
                            </p:stCondLst>
                            <p:childTnLst>
                              <p:par>
                                <p:cTn id="3448" nodeType="clickEffect" fill="hold" presetClass="entr" presetID="9">
                                  <p:stCondLst>
                                    <p:cond delay="0"/>
                                  </p:stCondLst>
                                  <p:childTnLst>
                                    <p:set>
                                      <p:cBhvr>
                                        <p:cTn id="3449" dur="1" fill="hold">
                                          <p:stCondLst>
                                            <p:cond delay="0"/>
                                          </p:stCondLst>
                                        </p:cTn>
                                        <p:tgtEl>
                                          <p:spTgt spid="1407"/>
                                        </p:tgtEl>
                                        <p:attrNameLst>
                                          <p:attrName>style.visibility</p:attrName>
                                        </p:attrNameLst>
                                      </p:cBhvr>
                                      <p:to>
                                        <p:strVal val="visible"/>
                                      </p:to>
                                    </p:set>
                                    <p:animEffect filter="dissolve" transition="in">
                                      <p:cBhvr additive="repl">
                                        <p:cTn id="3450" dur="500"/>
                                        <p:tgtEl>
                                          <p:spTgt spid="1407"/>
                                        </p:tgtEl>
                                      </p:cBhvr>
                                    </p:animEffect>
                                  </p:childTnLst>
                                </p:cTn>
                              </p:par>
                            </p:childTnLst>
                          </p:cTn>
                        </p:par>
                      </p:childTnLst>
                    </p:cTn>
                  </p:par>
                  <p:par>
                    <p:cTn id="3451" nodeType="clickEffect" fill="hold">
                      <p:stCondLst>
                        <p:cond delay="indefinite"/>
                      </p:stCondLst>
                      <p:childTnLst>
                        <p:par>
                          <p:cTn id="3452" nodeType="withEffect" fill="hold">
                            <p:stCondLst>
                              <p:cond delay="0"/>
                            </p:stCondLst>
                            <p:childTnLst>
                              <p:par>
                                <p:cTn id="3453" nodeType="clickEffect" fill="hold" presetClass="entr" presetID="23" presetSubtype="16">
                                  <p:stCondLst>
                                    <p:cond delay="0"/>
                                  </p:stCondLst>
                                  <p:childTnLst>
                                    <p:set>
                                      <p:cBhvr>
                                        <p:cTn id="3454" dur="1" fill="hold">
                                          <p:stCondLst>
                                            <p:cond delay="0"/>
                                          </p:stCondLst>
                                        </p:cTn>
                                        <p:tgtEl>
                                          <p:spTgt spid="1410"/>
                                        </p:tgtEl>
                                        <p:attrNameLst>
                                          <p:attrName>style.visibility</p:attrName>
                                        </p:attrNameLst>
                                      </p:cBhvr>
                                      <p:to>
                                        <p:strVal val="visible"/>
                                      </p:to>
                                    </p:set>
                                    <p:anim calcmode="lin" valueType="num">
                                      <p:cBhvr additive="repl">
                                        <p:cTn id="3455" dur="500" fill="hold"/>
                                        <p:tgtEl>
                                          <p:spTgt spid="1410"/>
                                        </p:tgtEl>
                                        <p:attrNameLst>
                                          <p:attrName>ppt_w</p:attrName>
                                        </p:attrNameLst>
                                      </p:cBhvr>
                                      <p:tavLst>
                                        <p:tav tm="0">
                                          <p:val>
                                            <p:fltVal val="0"/>
                                          </p:val>
                                        </p:tav>
                                        <p:tav tm="100000">
                                          <p:val>
                                            <p:strVal val="#ppt_w"/>
                                          </p:val>
                                        </p:tav>
                                      </p:tavLst>
                                    </p:anim>
                                    <p:anim calcmode="lin" valueType="num">
                                      <p:cBhvr additive="repl">
                                        <p:cTn id="3456" dur="500" fill="hold"/>
                                        <p:tgtEl>
                                          <p:spTgt spid="1410"/>
                                        </p:tgtEl>
                                        <p:attrNameLst>
                                          <p:attrName>ppt_h</p:attrName>
                                        </p:attrNameLst>
                                      </p:cBhvr>
                                      <p:tavLst>
                                        <p:tav tm="0">
                                          <p:val>
                                            <p:fltVal val="0"/>
                                          </p:val>
                                        </p:tav>
                                        <p:tav tm="100000">
                                          <p:val>
                                            <p:strVal val="#ppt_h"/>
                                          </p:val>
                                        </p:tav>
                                      </p:tavLst>
                                    </p:anim>
                                  </p:childTnLst>
                                </p:cTn>
                              </p:par>
                            </p:childTnLst>
                          </p:cTn>
                        </p:par>
                      </p:childTnLst>
                    </p:cTn>
                  </p:par>
                  <p:par>
                    <p:cTn id="3457" nodeType="clickEffect" fill="hold">
                      <p:stCondLst>
                        <p:cond delay="indefinite"/>
                      </p:stCondLst>
                      <p:childTnLst>
                        <p:par>
                          <p:cTn id="3458" nodeType="withEffect" fill="hold">
                            <p:stCondLst>
                              <p:cond delay="0"/>
                            </p:stCondLst>
                            <p:childTnLst>
                              <p:par>
                                <p:cTn id="3459" nodeType="clickEffect" fill="hold" presetClass="entr" presetID="9">
                                  <p:stCondLst>
                                    <p:cond delay="0"/>
                                  </p:stCondLst>
                                  <p:childTnLst>
                                    <p:set>
                                      <p:cBhvr>
                                        <p:cTn id="3460" dur="1" fill="hold">
                                          <p:stCondLst>
                                            <p:cond delay="0"/>
                                          </p:stCondLst>
                                        </p:cTn>
                                        <p:tgtEl>
                                          <p:spTgt spid="1408"/>
                                        </p:tgtEl>
                                        <p:attrNameLst>
                                          <p:attrName>style.visibility</p:attrName>
                                        </p:attrNameLst>
                                      </p:cBhvr>
                                      <p:to>
                                        <p:strVal val="visible"/>
                                      </p:to>
                                    </p:set>
                                    <p:animEffect filter="dissolve" transition="in">
                                      <p:cBhvr additive="repl">
                                        <p:cTn id="3461" dur="500"/>
                                        <p:tgtEl>
                                          <p:spTgt spid="14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1" name="Picture 4" descr=""/>
          <p:cNvPicPr/>
          <p:nvPr/>
        </p:nvPicPr>
        <p:blipFill>
          <a:blip r:embed="rId1"/>
          <a:stretch/>
        </p:blipFill>
        <p:spPr>
          <a:xfrm>
            <a:off x="1847880" y="1197000"/>
            <a:ext cx="6337080" cy="509400"/>
          </a:xfrm>
          <a:prstGeom prst="rect">
            <a:avLst/>
          </a:prstGeom>
          <a:ln w="0">
            <a:noFill/>
          </a:ln>
        </p:spPr>
      </p:pic>
      <p:pic>
        <p:nvPicPr>
          <p:cNvPr id="1412" name="Picture 5" descr=""/>
          <p:cNvPicPr/>
          <p:nvPr/>
        </p:nvPicPr>
        <p:blipFill>
          <a:blip r:embed="rId2"/>
          <a:stretch/>
        </p:blipFill>
        <p:spPr>
          <a:xfrm>
            <a:off x="1847880" y="2421000"/>
            <a:ext cx="6286320" cy="3730320"/>
          </a:xfrm>
          <a:prstGeom prst="rect">
            <a:avLst/>
          </a:prstGeom>
          <a:ln w="0">
            <a:noFill/>
          </a:ln>
        </p:spPr>
      </p:pic>
      <p:sp>
        <p:nvSpPr>
          <p:cNvPr id="1413" name="Text Box 4"/>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414" name="Text Box 5"/>
          <p:cNvSpPr/>
          <p:nvPr/>
        </p:nvSpPr>
        <p:spPr>
          <a:xfrm>
            <a:off x="1809720" y="191628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3462" dur="indefinite" restart="never" nodeType="tmRoot">
          <p:childTnLst>
            <p:seq>
              <p:cTn id="3463" dur="indefinite" nodeType="mainSeq">
                <p:childTnLst>
                  <p:par>
                    <p:cTn id="3464" nodeType="clickEffect" fill="hold">
                      <p:stCondLst>
                        <p:cond delay="indefinite"/>
                      </p:stCondLst>
                      <p:childTnLst>
                        <p:par>
                          <p:cTn id="3465" nodeType="withEffect" fill="hold">
                            <p:stCondLst>
                              <p:cond delay="0"/>
                            </p:stCondLst>
                            <p:childTnLst>
                              <p:par>
                                <p:cTn id="3466" nodeType="clickEffect" fill="hold" presetClass="entr" presetID="23" presetSubtype="16">
                                  <p:stCondLst>
                                    <p:cond delay="0"/>
                                  </p:stCondLst>
                                  <p:childTnLst>
                                    <p:set>
                                      <p:cBhvr>
                                        <p:cTn id="3467" dur="1" fill="hold">
                                          <p:stCondLst>
                                            <p:cond delay="0"/>
                                          </p:stCondLst>
                                        </p:cTn>
                                        <p:tgtEl>
                                          <p:spTgt spid="1413"/>
                                        </p:tgtEl>
                                        <p:attrNameLst>
                                          <p:attrName>style.visibility</p:attrName>
                                        </p:attrNameLst>
                                      </p:cBhvr>
                                      <p:to>
                                        <p:strVal val="visible"/>
                                      </p:to>
                                    </p:set>
                                    <p:anim calcmode="lin" valueType="num">
                                      <p:cBhvr additive="repl">
                                        <p:cTn id="3468" dur="500" fill="hold"/>
                                        <p:tgtEl>
                                          <p:spTgt spid="1413"/>
                                        </p:tgtEl>
                                        <p:attrNameLst>
                                          <p:attrName>ppt_w</p:attrName>
                                        </p:attrNameLst>
                                      </p:cBhvr>
                                      <p:tavLst>
                                        <p:tav tm="0">
                                          <p:val>
                                            <p:fltVal val="0"/>
                                          </p:val>
                                        </p:tav>
                                        <p:tav tm="100000">
                                          <p:val>
                                            <p:strVal val="#ppt_w"/>
                                          </p:val>
                                        </p:tav>
                                      </p:tavLst>
                                    </p:anim>
                                    <p:anim calcmode="lin" valueType="num">
                                      <p:cBhvr additive="repl">
                                        <p:cTn id="3469" dur="500" fill="hold"/>
                                        <p:tgtEl>
                                          <p:spTgt spid="1413"/>
                                        </p:tgtEl>
                                        <p:attrNameLst>
                                          <p:attrName>ppt_h</p:attrName>
                                        </p:attrNameLst>
                                      </p:cBhvr>
                                      <p:tavLst>
                                        <p:tav tm="0">
                                          <p:val>
                                            <p:fltVal val="0"/>
                                          </p:val>
                                        </p:tav>
                                        <p:tav tm="100000">
                                          <p:val>
                                            <p:strVal val="#ppt_h"/>
                                          </p:val>
                                        </p:tav>
                                      </p:tavLst>
                                    </p:anim>
                                  </p:childTnLst>
                                </p:cTn>
                              </p:par>
                            </p:childTnLst>
                          </p:cTn>
                        </p:par>
                      </p:childTnLst>
                    </p:cTn>
                  </p:par>
                  <p:par>
                    <p:cTn id="3470" nodeType="clickEffect" fill="hold">
                      <p:stCondLst>
                        <p:cond delay="indefinite"/>
                      </p:stCondLst>
                      <p:childTnLst>
                        <p:par>
                          <p:cTn id="3471" nodeType="withEffect" fill="hold">
                            <p:stCondLst>
                              <p:cond delay="0"/>
                            </p:stCondLst>
                            <p:childTnLst>
                              <p:par>
                                <p:cTn id="3472" nodeType="clickEffect" fill="hold" presetClass="entr" presetID="9">
                                  <p:stCondLst>
                                    <p:cond delay="0"/>
                                  </p:stCondLst>
                                  <p:childTnLst>
                                    <p:set>
                                      <p:cBhvr>
                                        <p:cTn id="3473" dur="1" fill="hold">
                                          <p:stCondLst>
                                            <p:cond delay="0"/>
                                          </p:stCondLst>
                                        </p:cTn>
                                        <p:tgtEl>
                                          <p:spTgt spid="1411"/>
                                        </p:tgtEl>
                                        <p:attrNameLst>
                                          <p:attrName>style.visibility</p:attrName>
                                        </p:attrNameLst>
                                      </p:cBhvr>
                                      <p:to>
                                        <p:strVal val="visible"/>
                                      </p:to>
                                    </p:set>
                                    <p:animEffect filter="dissolve" transition="in">
                                      <p:cBhvr additive="repl">
                                        <p:cTn id="3474" dur="500"/>
                                        <p:tgtEl>
                                          <p:spTgt spid="1411"/>
                                        </p:tgtEl>
                                      </p:cBhvr>
                                    </p:animEffect>
                                  </p:childTnLst>
                                </p:cTn>
                              </p:par>
                            </p:childTnLst>
                          </p:cTn>
                        </p:par>
                      </p:childTnLst>
                    </p:cTn>
                  </p:par>
                  <p:par>
                    <p:cTn id="3475" nodeType="clickEffect" fill="hold">
                      <p:stCondLst>
                        <p:cond delay="indefinite"/>
                      </p:stCondLst>
                      <p:childTnLst>
                        <p:par>
                          <p:cTn id="3476" nodeType="withEffect" fill="hold">
                            <p:stCondLst>
                              <p:cond delay="0"/>
                            </p:stCondLst>
                            <p:childTnLst>
                              <p:par>
                                <p:cTn id="3477" nodeType="clickEffect" fill="hold" presetClass="entr" presetID="23" presetSubtype="16">
                                  <p:stCondLst>
                                    <p:cond delay="0"/>
                                  </p:stCondLst>
                                  <p:childTnLst>
                                    <p:set>
                                      <p:cBhvr>
                                        <p:cTn id="3478" dur="1" fill="hold">
                                          <p:stCondLst>
                                            <p:cond delay="0"/>
                                          </p:stCondLst>
                                        </p:cTn>
                                        <p:tgtEl>
                                          <p:spTgt spid="1414"/>
                                        </p:tgtEl>
                                        <p:attrNameLst>
                                          <p:attrName>style.visibility</p:attrName>
                                        </p:attrNameLst>
                                      </p:cBhvr>
                                      <p:to>
                                        <p:strVal val="visible"/>
                                      </p:to>
                                    </p:set>
                                    <p:anim calcmode="lin" valueType="num">
                                      <p:cBhvr additive="repl">
                                        <p:cTn id="3479" dur="500" fill="hold"/>
                                        <p:tgtEl>
                                          <p:spTgt spid="1414"/>
                                        </p:tgtEl>
                                        <p:attrNameLst>
                                          <p:attrName>ppt_w</p:attrName>
                                        </p:attrNameLst>
                                      </p:cBhvr>
                                      <p:tavLst>
                                        <p:tav tm="0">
                                          <p:val>
                                            <p:fltVal val="0"/>
                                          </p:val>
                                        </p:tav>
                                        <p:tav tm="100000">
                                          <p:val>
                                            <p:strVal val="#ppt_w"/>
                                          </p:val>
                                        </p:tav>
                                      </p:tavLst>
                                    </p:anim>
                                    <p:anim calcmode="lin" valueType="num">
                                      <p:cBhvr additive="repl">
                                        <p:cTn id="3480" dur="500" fill="hold"/>
                                        <p:tgtEl>
                                          <p:spTgt spid="1414"/>
                                        </p:tgtEl>
                                        <p:attrNameLst>
                                          <p:attrName>ppt_h</p:attrName>
                                        </p:attrNameLst>
                                      </p:cBhvr>
                                      <p:tavLst>
                                        <p:tav tm="0">
                                          <p:val>
                                            <p:fltVal val="0"/>
                                          </p:val>
                                        </p:tav>
                                        <p:tav tm="100000">
                                          <p:val>
                                            <p:strVal val="#ppt_h"/>
                                          </p:val>
                                        </p:tav>
                                      </p:tavLst>
                                    </p:anim>
                                  </p:childTnLst>
                                </p:cTn>
                              </p:par>
                            </p:childTnLst>
                          </p:cTn>
                        </p:par>
                      </p:childTnLst>
                    </p:cTn>
                  </p:par>
                  <p:par>
                    <p:cTn id="3481" nodeType="clickEffect" fill="hold">
                      <p:stCondLst>
                        <p:cond delay="indefinite"/>
                      </p:stCondLst>
                      <p:childTnLst>
                        <p:par>
                          <p:cTn id="3482" nodeType="withEffect" fill="hold">
                            <p:stCondLst>
                              <p:cond delay="0"/>
                            </p:stCondLst>
                            <p:childTnLst>
                              <p:par>
                                <p:cTn id="3483" nodeType="clickEffect" fill="hold" presetClass="entr" presetID="9">
                                  <p:stCondLst>
                                    <p:cond delay="0"/>
                                  </p:stCondLst>
                                  <p:childTnLst>
                                    <p:set>
                                      <p:cBhvr>
                                        <p:cTn id="3484" dur="1" fill="hold">
                                          <p:stCondLst>
                                            <p:cond delay="0"/>
                                          </p:stCondLst>
                                        </p:cTn>
                                        <p:tgtEl>
                                          <p:spTgt spid="1412"/>
                                        </p:tgtEl>
                                        <p:attrNameLst>
                                          <p:attrName>style.visibility</p:attrName>
                                        </p:attrNameLst>
                                      </p:cBhvr>
                                      <p:to>
                                        <p:strVal val="visible"/>
                                      </p:to>
                                    </p:set>
                                    <p:animEffect filter="dissolve" transition="in">
                                      <p:cBhvr additive="repl">
                                        <p:cTn id="3485" dur="500"/>
                                        <p:tgtEl>
                                          <p:spTgt spid="1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5" name="Text Box 79"/>
          <p:cNvSpPr/>
          <p:nvPr/>
        </p:nvSpPr>
        <p:spPr>
          <a:xfrm>
            <a:off x="1835640" y="6937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416" name="Text Box 81"/>
          <p:cNvSpPr/>
          <p:nvPr/>
        </p:nvSpPr>
        <p:spPr>
          <a:xfrm>
            <a:off x="1836360" y="2117880"/>
            <a:ext cx="13834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 </a:t>
            </a:r>
            <a:endParaRPr b="0" lang="tr-TR" sz="2400" spc="-1" strike="noStrike">
              <a:latin typeface="Arial"/>
            </a:endParaRPr>
          </a:p>
        </p:txBody>
      </p:sp>
      <p:graphicFrame>
        <p:nvGraphicFramePr>
          <p:cNvPr id="1417" name="Group 60"/>
          <p:cNvGraphicFramePr/>
          <p:nvPr/>
        </p:nvGraphicFramePr>
        <p:xfrm>
          <a:off x="1919160" y="2676600"/>
          <a:ext cx="8064000" cy="2279160"/>
        </p:xfrm>
        <a:graphic>
          <a:graphicData uri="http://schemas.openxmlformats.org/drawingml/2006/table">
            <a:tbl>
              <a:tblPr/>
              <a:tblGrid>
                <a:gridCol w="880920"/>
                <a:gridCol w="915840"/>
                <a:gridCol w="1126800"/>
                <a:gridCol w="1126800"/>
                <a:gridCol w="1230120"/>
                <a:gridCol w="2783520"/>
              </a:tblGrid>
              <a:tr h="555480">
                <a:tc>
                  <a:txBody>
                    <a:bodyPr anchor="t">
                      <a:noAutofit/>
                    </a:bodyPr>
                    <a:p>
                      <a:pPr algn="ctr">
                        <a:lnSpc>
                          <a:spcPct val="100000"/>
                        </a:lnSpc>
                        <a:spcBef>
                          <a:spcPts val="439"/>
                        </a:spcBef>
                        <a:tabLst>
                          <a:tab algn="l" pos="0"/>
                        </a:tabLst>
                      </a:pPr>
                      <a:r>
                        <a:rPr b="0" lang="tr-TR" sz="2200" spc="-1" strike="noStrike">
                          <a:solidFill>
                            <a:srgbClr val="ffffff"/>
                          </a:solidFill>
                          <a:latin typeface="Arial"/>
                        </a:rPr>
                        <a:t>p</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ffffff"/>
                          </a:solidFill>
                          <a:latin typeface="Arial"/>
                        </a:rPr>
                        <a:t>q</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ffffff"/>
                          </a:solidFill>
                          <a:latin typeface="Arial"/>
                        </a:rPr>
                        <a:t>p</a:t>
                      </a:r>
                      <a:r>
                        <a:rPr b="0" lang="en-US" sz="2200" spc="-1" strike="noStrike">
                          <a:solidFill>
                            <a:srgbClr val="ffffff"/>
                          </a:solidFill>
                          <a:latin typeface="Arial"/>
                        </a:rPr>
                        <a:t>'</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ffffff"/>
                          </a:solidFill>
                          <a:latin typeface="Arial"/>
                        </a:rPr>
                        <a:t>p </a:t>
                      </a:r>
                      <a:r>
                        <a:rPr b="0" lang="tr-TR" sz="2200" spc="-1" strike="noStrike">
                          <a:solidFill>
                            <a:srgbClr val="ffffff"/>
                          </a:solidFill>
                          <a:latin typeface="Symbol"/>
                        </a:rPr>
                        <a:t></a:t>
                      </a:r>
                      <a:r>
                        <a:rPr b="0" lang="tr-TR" sz="2200" spc="-1" strike="noStrike">
                          <a:solidFill>
                            <a:srgbClr val="ffffff"/>
                          </a:solidFill>
                          <a:latin typeface="Arial"/>
                        </a:rPr>
                        <a:t> q</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ffffff"/>
                          </a:solidFill>
                          <a:latin typeface="Arial"/>
                        </a:rPr>
                        <a:t>p</a:t>
                      </a:r>
                      <a:r>
                        <a:rPr b="0" lang="en-US" sz="2200" spc="-1" strike="noStrike">
                          <a:solidFill>
                            <a:srgbClr val="ffffff"/>
                          </a:solidFill>
                          <a:latin typeface="Arial"/>
                        </a:rPr>
                        <a:t>'</a:t>
                      </a:r>
                      <a:r>
                        <a:rPr b="0" lang="tr-TR" sz="2200" spc="-1" strike="noStrike">
                          <a:solidFill>
                            <a:srgbClr val="ffffff"/>
                          </a:solidFill>
                          <a:latin typeface="Arial"/>
                        </a:rPr>
                        <a:t> </a:t>
                      </a:r>
                      <a:r>
                        <a:rPr b="1" lang="tr-TR" sz="2200" spc="-1" strike="noStrike">
                          <a:solidFill>
                            <a:srgbClr val="ffffff"/>
                          </a:solidFill>
                          <a:latin typeface="Symbol"/>
                        </a:rPr>
                        <a:t></a:t>
                      </a:r>
                      <a:r>
                        <a:rPr b="1" lang="tr-TR" sz="2200" spc="-1" strike="noStrike">
                          <a:solidFill>
                            <a:srgbClr val="ffffff"/>
                          </a:solidFill>
                          <a:latin typeface="Arial"/>
                        </a:rPr>
                        <a:t> </a:t>
                      </a:r>
                      <a:r>
                        <a:rPr b="0" lang="tr-TR" sz="2200" spc="-1" strike="noStrike">
                          <a:solidFill>
                            <a:srgbClr val="ffffff"/>
                          </a:solidFill>
                          <a:latin typeface="Arial"/>
                        </a:rPr>
                        <a:t>q</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ff">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ffffff"/>
                          </a:solidFill>
                          <a:latin typeface="Arial"/>
                        </a:rPr>
                        <a:t>(p </a:t>
                      </a:r>
                      <a:r>
                        <a:rPr b="0" lang="tr-TR" sz="2200" spc="-1" strike="noStrike">
                          <a:solidFill>
                            <a:srgbClr val="ffffff"/>
                          </a:solidFill>
                          <a:latin typeface="Symbol"/>
                        </a:rPr>
                        <a:t></a:t>
                      </a:r>
                      <a:r>
                        <a:rPr b="0" lang="tr-TR" sz="2200" spc="-1" strike="noStrike">
                          <a:solidFill>
                            <a:srgbClr val="ffffff"/>
                          </a:solidFill>
                          <a:latin typeface="Arial"/>
                        </a:rPr>
                        <a:t> q ) </a:t>
                      </a:r>
                      <a:r>
                        <a:rPr b="0" lang="tr-TR" sz="2200" spc="-1" strike="noStrike">
                          <a:solidFill>
                            <a:srgbClr val="ffffff"/>
                          </a:solidFill>
                          <a:latin typeface="Symbol"/>
                        </a:rPr>
                        <a:t></a:t>
                      </a:r>
                      <a:r>
                        <a:rPr b="0" lang="tr-TR" sz="2200" spc="-1" strike="noStrike">
                          <a:solidFill>
                            <a:srgbClr val="ffffff"/>
                          </a:solidFill>
                          <a:latin typeface="Arial"/>
                        </a:rPr>
                        <a:t> ( p</a:t>
                      </a:r>
                      <a:r>
                        <a:rPr b="0" lang="en-US" sz="2200" spc="-1" strike="noStrike">
                          <a:solidFill>
                            <a:srgbClr val="ffffff"/>
                          </a:solidFill>
                          <a:latin typeface="Arial"/>
                        </a:rPr>
                        <a:t>'</a:t>
                      </a:r>
                      <a:r>
                        <a:rPr b="0" lang="tr-TR" sz="2200" spc="-1" strike="noStrike">
                          <a:solidFill>
                            <a:srgbClr val="ffffff"/>
                          </a:solidFill>
                          <a:latin typeface="Arial"/>
                        </a:rPr>
                        <a:t> </a:t>
                      </a:r>
                      <a:r>
                        <a:rPr b="1" lang="tr-TR" sz="2200" spc="-1" strike="noStrike">
                          <a:solidFill>
                            <a:srgbClr val="ffffff"/>
                          </a:solidFill>
                          <a:latin typeface="Symbol"/>
                        </a:rPr>
                        <a:t></a:t>
                      </a:r>
                      <a:r>
                        <a:rPr b="1" lang="tr-TR" sz="2200" spc="-1" strike="noStrike">
                          <a:solidFill>
                            <a:srgbClr val="ffffff"/>
                          </a:solidFill>
                          <a:latin typeface="Arial"/>
                        </a:rPr>
                        <a:t> </a:t>
                      </a:r>
                      <a:r>
                        <a:rPr b="0" lang="tr-TR" sz="2200" spc="-1" strike="noStrike">
                          <a:solidFill>
                            <a:srgbClr val="ffffff"/>
                          </a:solidFill>
                          <a:latin typeface="Arial"/>
                        </a:rPr>
                        <a:t>q) </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ff">
                        <a:alpha val="50000"/>
                      </a:srgbClr>
                    </a:solidFill>
                  </a:tcPr>
                </a:tc>
              </a:tr>
              <a:tr h="426960">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r>
              <a:tr h="426960">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r>
              <a:tr h="442800">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r>
              <a:tr h="426960">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1</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c>
                  <a:txBody>
                    <a:bodyPr anchor="t">
                      <a:noAutofit/>
                    </a:bodyPr>
                    <a:p>
                      <a:pPr algn="ctr">
                        <a:lnSpc>
                          <a:spcPct val="100000"/>
                        </a:lnSpc>
                        <a:spcBef>
                          <a:spcPts val="439"/>
                        </a:spcBef>
                        <a:tabLst>
                          <a:tab algn="l" pos="0"/>
                        </a:tabLst>
                      </a:pPr>
                      <a:r>
                        <a:rPr b="0" lang="tr-TR" sz="2200" spc="-1" strike="noStrike">
                          <a:solidFill>
                            <a:srgbClr val="000000"/>
                          </a:solidFill>
                          <a:latin typeface="Arial"/>
                        </a:rPr>
                        <a:t>0</a:t>
                      </a:r>
                      <a:endParaRPr b="0" lang="tr-TR" sz="2200" spc="-1" strike="noStrike">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solidFill>
                      <a:srgbClr val="954f72">
                        <a:alpha val="50000"/>
                      </a:srgbClr>
                    </a:solidFill>
                  </a:tcPr>
                </a:tc>
              </a:tr>
            </a:tbl>
          </a:graphicData>
        </a:graphic>
      </p:graphicFrame>
      <p:sp>
        <p:nvSpPr>
          <p:cNvPr id="1418" name="Rectangle 61"/>
          <p:cNvSpPr/>
          <p:nvPr/>
        </p:nvSpPr>
        <p:spPr>
          <a:xfrm>
            <a:off x="1833480" y="1197000"/>
            <a:ext cx="836568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(p </a:t>
            </a:r>
            <a:r>
              <a:rPr b="0" lang="tr-TR" sz="2400" spc="-1" strike="noStrike">
                <a:solidFill>
                  <a:srgbClr val="000000"/>
                </a:solidFill>
                <a:latin typeface="Symbol"/>
              </a:rPr>
              <a:t></a:t>
            </a:r>
            <a:r>
              <a:rPr b="0" lang="tr-TR" sz="2400" spc="-1" strike="noStrike">
                <a:solidFill>
                  <a:srgbClr val="000000"/>
                </a:solidFill>
                <a:latin typeface="Arial"/>
              </a:rPr>
              <a:t> q ) </a:t>
            </a:r>
            <a:r>
              <a:rPr b="0" lang="tr-TR" sz="2400" spc="-1" strike="noStrike">
                <a:solidFill>
                  <a:srgbClr val="000000"/>
                </a:solidFill>
                <a:latin typeface="Symbol"/>
              </a:rPr>
              <a:t></a:t>
            </a:r>
            <a:r>
              <a:rPr b="0" lang="tr-TR" sz="2400" spc="-1" strike="noStrike">
                <a:solidFill>
                  <a:srgbClr val="000000"/>
                </a:solidFill>
                <a:latin typeface="Arial"/>
              </a:rPr>
              <a:t> ( p</a:t>
            </a:r>
            <a:r>
              <a:rPr b="0" lang="en-US" sz="2400" spc="-1" strike="noStrike">
                <a:solidFill>
                  <a:srgbClr val="000000"/>
                </a:solidFill>
                <a:latin typeface="Arial"/>
              </a:rPr>
              <a:t>'</a:t>
            </a:r>
            <a:r>
              <a:rPr b="0" lang="tr-TR" sz="2400" spc="-1" strike="noStrike">
                <a:solidFill>
                  <a:srgbClr val="000000"/>
                </a:solidFill>
                <a:latin typeface="Arial"/>
              </a:rPr>
              <a:t> </a:t>
            </a:r>
            <a:r>
              <a:rPr b="1" lang="tr-TR" sz="2400" spc="-1" strike="noStrike">
                <a:solidFill>
                  <a:srgbClr val="000000"/>
                </a:solidFill>
                <a:latin typeface="Symbol"/>
              </a:rPr>
              <a:t></a:t>
            </a:r>
            <a:r>
              <a:rPr b="1" lang="tr-TR" sz="2400" spc="-1" strike="noStrike">
                <a:solidFill>
                  <a:srgbClr val="000000"/>
                </a:solidFill>
                <a:latin typeface="Arial"/>
              </a:rPr>
              <a:t> </a:t>
            </a:r>
            <a:r>
              <a:rPr b="0" lang="tr-TR" sz="2400" spc="-1" strike="noStrike">
                <a:solidFill>
                  <a:srgbClr val="000000"/>
                </a:solidFill>
                <a:latin typeface="Arial"/>
              </a:rPr>
              <a:t>q) bileşik önermesini doğruluk tablosunu yapınız.</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3486" dur="indefinite" restart="never" nodeType="tmRoot">
          <p:childTnLst>
            <p:seq>
              <p:cTn id="3487" dur="indefinite" nodeType="mainSeq">
                <p:childTnLst>
                  <p:par>
                    <p:cTn id="3488" nodeType="clickEffect" fill="hold">
                      <p:stCondLst>
                        <p:cond delay="indefinite"/>
                      </p:stCondLst>
                      <p:childTnLst>
                        <p:par>
                          <p:cTn id="3489" nodeType="withEffect" fill="hold">
                            <p:stCondLst>
                              <p:cond delay="0"/>
                            </p:stCondLst>
                            <p:childTnLst>
                              <p:par>
                                <p:cTn id="3490" nodeType="clickEffect" fill="hold" presetClass="entr" presetID="23" presetSubtype="16">
                                  <p:stCondLst>
                                    <p:cond delay="0"/>
                                  </p:stCondLst>
                                  <p:childTnLst>
                                    <p:set>
                                      <p:cBhvr>
                                        <p:cTn id="3491" dur="1" fill="hold">
                                          <p:stCondLst>
                                            <p:cond delay="0"/>
                                          </p:stCondLst>
                                        </p:cTn>
                                        <p:tgtEl>
                                          <p:spTgt spid="1415"/>
                                        </p:tgtEl>
                                        <p:attrNameLst>
                                          <p:attrName>style.visibility</p:attrName>
                                        </p:attrNameLst>
                                      </p:cBhvr>
                                      <p:to>
                                        <p:strVal val="visible"/>
                                      </p:to>
                                    </p:set>
                                    <p:anim calcmode="lin" valueType="num">
                                      <p:cBhvr additive="repl">
                                        <p:cTn id="3492" dur="500" fill="hold"/>
                                        <p:tgtEl>
                                          <p:spTgt spid="1415"/>
                                        </p:tgtEl>
                                        <p:attrNameLst>
                                          <p:attrName>ppt_w</p:attrName>
                                        </p:attrNameLst>
                                      </p:cBhvr>
                                      <p:tavLst>
                                        <p:tav tm="0">
                                          <p:val>
                                            <p:fltVal val="0"/>
                                          </p:val>
                                        </p:tav>
                                        <p:tav tm="100000">
                                          <p:val>
                                            <p:strVal val="#ppt_w"/>
                                          </p:val>
                                        </p:tav>
                                      </p:tavLst>
                                    </p:anim>
                                    <p:anim calcmode="lin" valueType="num">
                                      <p:cBhvr additive="repl">
                                        <p:cTn id="3493" dur="500" fill="hold"/>
                                        <p:tgtEl>
                                          <p:spTgt spid="1415"/>
                                        </p:tgtEl>
                                        <p:attrNameLst>
                                          <p:attrName>ppt_h</p:attrName>
                                        </p:attrNameLst>
                                      </p:cBhvr>
                                      <p:tavLst>
                                        <p:tav tm="0">
                                          <p:val>
                                            <p:fltVal val="0"/>
                                          </p:val>
                                        </p:tav>
                                        <p:tav tm="100000">
                                          <p:val>
                                            <p:strVal val="#ppt_h"/>
                                          </p:val>
                                        </p:tav>
                                      </p:tavLst>
                                    </p:anim>
                                  </p:childTnLst>
                                </p:cTn>
                              </p:par>
                            </p:childTnLst>
                          </p:cTn>
                        </p:par>
                      </p:childTnLst>
                    </p:cTn>
                  </p:par>
                  <p:par>
                    <p:cTn id="3494" nodeType="clickEffect" fill="hold">
                      <p:stCondLst>
                        <p:cond delay="indefinite"/>
                      </p:stCondLst>
                      <p:childTnLst>
                        <p:par>
                          <p:cTn id="3495" nodeType="withEffect" fill="hold">
                            <p:stCondLst>
                              <p:cond delay="0"/>
                            </p:stCondLst>
                            <p:childTnLst>
                              <p:par>
                                <p:cTn id="3496" nodeType="clickEffect" fill="hold" presetClass="entr" presetID="9">
                                  <p:stCondLst>
                                    <p:cond delay="0"/>
                                  </p:stCondLst>
                                  <p:childTnLst>
                                    <p:set>
                                      <p:cBhvr>
                                        <p:cTn id="3497" dur="1" fill="hold">
                                          <p:stCondLst>
                                            <p:cond delay="0"/>
                                          </p:stCondLst>
                                        </p:cTn>
                                        <p:tgtEl>
                                          <p:spTgt spid="1418"/>
                                        </p:tgtEl>
                                        <p:attrNameLst>
                                          <p:attrName>style.visibility</p:attrName>
                                        </p:attrNameLst>
                                      </p:cBhvr>
                                      <p:to>
                                        <p:strVal val="visible"/>
                                      </p:to>
                                    </p:set>
                                    <p:animEffect filter="dissolve" transition="in">
                                      <p:cBhvr additive="repl">
                                        <p:cTn id="3498" dur="500"/>
                                        <p:tgtEl>
                                          <p:spTgt spid="1418"/>
                                        </p:tgtEl>
                                      </p:cBhvr>
                                    </p:animEffect>
                                  </p:childTnLst>
                                </p:cTn>
                              </p:par>
                            </p:childTnLst>
                          </p:cTn>
                        </p:par>
                      </p:childTnLst>
                    </p:cTn>
                  </p:par>
                  <p:par>
                    <p:cTn id="3499" nodeType="clickEffect" fill="hold">
                      <p:stCondLst>
                        <p:cond delay="indefinite"/>
                      </p:stCondLst>
                      <p:childTnLst>
                        <p:par>
                          <p:cTn id="3500" nodeType="withEffect" fill="hold">
                            <p:stCondLst>
                              <p:cond delay="0"/>
                            </p:stCondLst>
                            <p:childTnLst>
                              <p:par>
                                <p:cTn id="3501" nodeType="clickEffect" fill="hold" presetClass="entr" presetID="23" presetSubtype="16">
                                  <p:stCondLst>
                                    <p:cond delay="0"/>
                                  </p:stCondLst>
                                  <p:childTnLst>
                                    <p:set>
                                      <p:cBhvr>
                                        <p:cTn id="3502" dur="1" fill="hold">
                                          <p:stCondLst>
                                            <p:cond delay="0"/>
                                          </p:stCondLst>
                                        </p:cTn>
                                        <p:tgtEl>
                                          <p:spTgt spid="1416"/>
                                        </p:tgtEl>
                                        <p:attrNameLst>
                                          <p:attrName>style.visibility</p:attrName>
                                        </p:attrNameLst>
                                      </p:cBhvr>
                                      <p:to>
                                        <p:strVal val="visible"/>
                                      </p:to>
                                    </p:set>
                                    <p:anim calcmode="lin" valueType="num">
                                      <p:cBhvr additive="repl">
                                        <p:cTn id="3503" dur="500" fill="hold"/>
                                        <p:tgtEl>
                                          <p:spTgt spid="1416"/>
                                        </p:tgtEl>
                                        <p:attrNameLst>
                                          <p:attrName>ppt_w</p:attrName>
                                        </p:attrNameLst>
                                      </p:cBhvr>
                                      <p:tavLst>
                                        <p:tav tm="0">
                                          <p:val>
                                            <p:fltVal val="0"/>
                                          </p:val>
                                        </p:tav>
                                        <p:tav tm="100000">
                                          <p:val>
                                            <p:strVal val="#ppt_w"/>
                                          </p:val>
                                        </p:tav>
                                      </p:tavLst>
                                    </p:anim>
                                    <p:anim calcmode="lin" valueType="num">
                                      <p:cBhvr additive="repl">
                                        <p:cTn id="3504" dur="500" fill="hold"/>
                                        <p:tgtEl>
                                          <p:spTgt spid="1416"/>
                                        </p:tgtEl>
                                        <p:attrNameLst>
                                          <p:attrName>ppt_h</p:attrName>
                                        </p:attrNameLst>
                                      </p:cBhvr>
                                      <p:tavLst>
                                        <p:tav tm="0">
                                          <p:val>
                                            <p:fltVal val="0"/>
                                          </p:val>
                                        </p:tav>
                                        <p:tav tm="100000">
                                          <p:val>
                                            <p:strVal val="#ppt_h"/>
                                          </p:val>
                                        </p:tav>
                                      </p:tavLst>
                                    </p:anim>
                                  </p:childTnLst>
                                </p:cTn>
                              </p:par>
                            </p:childTnLst>
                          </p:cTn>
                        </p:par>
                      </p:childTnLst>
                    </p:cTn>
                  </p:par>
                  <p:par>
                    <p:cTn id="3505" nodeType="clickEffect" fill="hold">
                      <p:stCondLst>
                        <p:cond delay="indefinite"/>
                      </p:stCondLst>
                      <p:childTnLst>
                        <p:par>
                          <p:cTn id="3506" nodeType="withEffect" fill="hold">
                            <p:stCondLst>
                              <p:cond delay="0"/>
                            </p:stCondLst>
                            <p:childTnLst>
                              <p:par>
                                <p:cTn id="3507" nodeType="clickEffect" fill="hold" presetClass="entr" presetID="18" presetSubtype="3">
                                  <p:stCondLst>
                                    <p:cond delay="0"/>
                                  </p:stCondLst>
                                  <p:childTnLst>
                                    <p:set>
                                      <p:cBhvr>
                                        <p:cTn id="3508" dur="1" fill="hold">
                                          <p:stCondLst>
                                            <p:cond delay="0"/>
                                          </p:stCondLst>
                                        </p:cTn>
                                        <p:tgtEl>
                                          <p:spTgt spid="1417"/>
                                        </p:tgtEl>
                                        <p:attrNameLst>
                                          <p:attrName>style.visibility</p:attrName>
                                        </p:attrNameLst>
                                      </p:cBhvr>
                                      <p:to>
                                        <p:strVal val="visible"/>
                                      </p:to>
                                    </p:set>
                                    <p:animEffect filter="strips(upRight)" transition="in">
                                      <p:cBhvr additive="repl">
                                        <p:cTn id="3509" dur="2000"/>
                                        <p:tgtEl>
                                          <p:spTgt spid="1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9" name="Picture 2" descr=""/>
          <p:cNvPicPr/>
          <p:nvPr/>
        </p:nvPicPr>
        <p:blipFill>
          <a:blip r:embed="rId1"/>
          <a:stretch/>
        </p:blipFill>
        <p:spPr>
          <a:xfrm>
            <a:off x="2085840" y="1237680"/>
            <a:ext cx="6479640" cy="1952280"/>
          </a:xfrm>
          <a:prstGeom prst="rect">
            <a:avLst/>
          </a:prstGeom>
          <a:ln w="0">
            <a:noFill/>
          </a:ln>
        </p:spPr>
      </p:pic>
      <p:sp>
        <p:nvSpPr>
          <p:cNvPr id="1420" name="Text Box 4"/>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pic>
        <p:nvPicPr>
          <p:cNvPr id="1421" name="Picture 4" descr=""/>
          <p:cNvPicPr/>
          <p:nvPr/>
        </p:nvPicPr>
        <p:blipFill>
          <a:blip r:embed="rId2"/>
          <a:stretch/>
        </p:blipFill>
        <p:spPr>
          <a:xfrm>
            <a:off x="1919160" y="4581360"/>
            <a:ext cx="6408360" cy="1671120"/>
          </a:xfrm>
          <a:prstGeom prst="rect">
            <a:avLst/>
          </a:prstGeom>
          <a:ln w="0">
            <a:noFill/>
          </a:ln>
        </p:spPr>
      </p:pic>
      <p:sp>
        <p:nvSpPr>
          <p:cNvPr id="1422" name="Text Box 4"/>
          <p:cNvSpPr/>
          <p:nvPr/>
        </p:nvSpPr>
        <p:spPr>
          <a:xfrm>
            <a:off x="1848600" y="391644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423" name="AutoShape 6"/>
          <p:cNvSpPr/>
          <p:nvPr/>
        </p:nvSpPr>
        <p:spPr>
          <a:xfrm>
            <a:off x="2739960" y="2347920"/>
            <a:ext cx="1512360" cy="576000"/>
          </a:xfrm>
          <a:prstGeom prst="roundRect">
            <a:avLst>
              <a:gd name="adj" fmla="val 16667"/>
            </a:avLst>
          </a:prstGeom>
          <a:solidFill>
            <a:srgbClr val="cc00cc">
              <a:alpha val="40000"/>
            </a:srgbClr>
          </a:solidFill>
          <a:ln w="0">
            <a:noFill/>
          </a:ln>
        </p:spPr>
        <p:style>
          <a:lnRef idx="0"/>
          <a:fillRef idx="0"/>
          <a:effectRef idx="0"/>
          <a:fontRef idx="minor"/>
        </p:style>
      </p:sp>
      <p:sp>
        <p:nvSpPr>
          <p:cNvPr id="1424" name="AutoShape 7"/>
          <p:cNvSpPr/>
          <p:nvPr/>
        </p:nvSpPr>
        <p:spPr>
          <a:xfrm>
            <a:off x="5735520" y="5589720"/>
            <a:ext cx="1512360" cy="576000"/>
          </a:xfrm>
          <a:prstGeom prst="roundRect">
            <a:avLst>
              <a:gd name="adj" fmla="val 16667"/>
            </a:avLst>
          </a:prstGeom>
          <a:solidFill>
            <a:srgbClr val="cc00cc">
              <a:alpha val="40000"/>
            </a:srgbClr>
          </a:solidFill>
          <a:ln w="0">
            <a:noFill/>
          </a:ln>
        </p:spPr>
        <p:style>
          <a:lnRef idx="0"/>
          <a:fillRef idx="0"/>
          <a:effectRef idx="0"/>
          <a:fontRef idx="minor"/>
        </p:style>
      </p:sp>
      <p:sp>
        <p:nvSpPr>
          <p:cNvPr id="1425" name="Text Box 3"/>
          <p:cNvSpPr/>
          <p:nvPr/>
        </p:nvSpPr>
        <p:spPr>
          <a:xfrm>
            <a:off x="1825560" y="3011400"/>
            <a:ext cx="8373600" cy="577080"/>
          </a:xfrm>
          <a:prstGeom prst="rect">
            <a:avLst/>
          </a:prstGeom>
          <a:solidFill>
            <a:srgbClr val="cc00cc">
              <a:alpha val="70000"/>
            </a:srgbClr>
          </a:solidFill>
          <a:ln w="0">
            <a:noFill/>
          </a:ln>
        </p:spPr>
        <p:style>
          <a:lnRef idx="0"/>
          <a:fillRef idx="0"/>
          <a:effectRef idx="0"/>
          <a:fontRef idx="minor"/>
        </p:style>
        <p:txBody>
          <a:bodyPr lIns="90000" rIns="90000" tIns="45000" bIns="45000" anchor="t">
            <a:spAutoFit/>
          </a:bodyPr>
          <a:p>
            <a:pPr>
              <a:lnSpc>
                <a:spcPct val="100000"/>
              </a:lnSpc>
            </a:pPr>
            <a:r>
              <a:rPr b="0" lang="tr-TR" sz="1600" spc="-1" strike="noStrike">
                <a:solidFill>
                  <a:srgbClr val="ffffff"/>
                </a:solidFill>
                <a:latin typeface="Arial"/>
              </a:rPr>
              <a:t>Bir bileşik önerme, bütün doğruluk değerleri için her zaman doğru oluyorsa bu önermeye </a:t>
            </a:r>
            <a:r>
              <a:rPr b="1" lang="tr-TR" sz="1600" spc="-1" strike="noStrike">
                <a:solidFill>
                  <a:srgbClr val="ffffff"/>
                </a:solidFill>
                <a:latin typeface="Arial"/>
              </a:rPr>
              <a:t>totoloji ( 1 )</a:t>
            </a:r>
            <a:r>
              <a:rPr b="0" lang="tr-TR" sz="1600" spc="-1" strike="noStrike">
                <a:solidFill>
                  <a:srgbClr val="ffffff"/>
                </a:solidFill>
                <a:latin typeface="Arial"/>
              </a:rPr>
              <a:t>, her zaman yanlış oluyorsa bu bileşik önermeye </a:t>
            </a:r>
            <a:r>
              <a:rPr b="1" lang="tr-TR" sz="1600" spc="-1" strike="noStrike">
                <a:solidFill>
                  <a:srgbClr val="ffffff"/>
                </a:solidFill>
                <a:latin typeface="Arial"/>
              </a:rPr>
              <a:t>çelişki</a:t>
            </a:r>
            <a:r>
              <a:rPr b="0" lang="tr-TR" sz="1600" spc="-1" strike="noStrike">
                <a:solidFill>
                  <a:srgbClr val="ffffff"/>
                </a:solidFill>
                <a:latin typeface="Arial"/>
              </a:rPr>
              <a:t> </a:t>
            </a:r>
            <a:r>
              <a:rPr b="1" lang="tr-TR" sz="1600" spc="-1" strike="noStrike">
                <a:solidFill>
                  <a:srgbClr val="ffffff"/>
                </a:solidFill>
                <a:latin typeface="Arial"/>
              </a:rPr>
              <a:t>( 0 )</a:t>
            </a:r>
            <a:r>
              <a:rPr b="0" lang="tr-TR" sz="1600" spc="-1" strike="noStrike">
                <a:solidFill>
                  <a:srgbClr val="ffffff"/>
                </a:solidFill>
                <a:latin typeface="Arial"/>
              </a:rPr>
              <a:t>  denir.</a:t>
            </a:r>
            <a:endParaRPr b="0" lang="tr-TR" sz="1600" spc="-1" strike="noStrike">
              <a:latin typeface="Arial"/>
            </a:endParaRPr>
          </a:p>
        </p:txBody>
      </p:sp>
    </p:spTree>
  </p:cSld>
  <mc:AlternateContent>
    <mc:Choice Requires="p14">
      <p:transition spd="slow" p14:dur="2000"/>
    </mc:Choice>
    <mc:Fallback>
      <p:transition spd="slow"/>
    </mc:Fallback>
  </mc:AlternateContent>
  <p:timing>
    <p:tnLst>
      <p:par>
        <p:cTn id="3510" dur="indefinite" restart="never" nodeType="tmRoot">
          <p:childTnLst>
            <p:seq>
              <p:cTn id="3511" dur="indefinite" nodeType="mainSeq">
                <p:childTnLst>
                  <p:par>
                    <p:cTn id="3512" nodeType="clickEffect" fill="hold">
                      <p:stCondLst>
                        <p:cond delay="indefinite"/>
                      </p:stCondLst>
                      <p:childTnLst>
                        <p:par>
                          <p:cTn id="3513" nodeType="withEffect" fill="hold">
                            <p:stCondLst>
                              <p:cond delay="0"/>
                            </p:stCondLst>
                            <p:childTnLst>
                              <p:par>
                                <p:cTn id="3514" nodeType="clickEffect" fill="hold" presetClass="entr" presetID="23" presetSubtype="16">
                                  <p:stCondLst>
                                    <p:cond delay="0"/>
                                  </p:stCondLst>
                                  <p:childTnLst>
                                    <p:set>
                                      <p:cBhvr>
                                        <p:cTn id="3515" dur="1" fill="hold">
                                          <p:stCondLst>
                                            <p:cond delay="0"/>
                                          </p:stCondLst>
                                        </p:cTn>
                                        <p:tgtEl>
                                          <p:spTgt spid="1420"/>
                                        </p:tgtEl>
                                        <p:attrNameLst>
                                          <p:attrName>style.visibility</p:attrName>
                                        </p:attrNameLst>
                                      </p:cBhvr>
                                      <p:to>
                                        <p:strVal val="visible"/>
                                      </p:to>
                                    </p:set>
                                    <p:anim calcmode="lin" valueType="num">
                                      <p:cBhvr additive="repl">
                                        <p:cTn id="3516" dur="500" fill="hold"/>
                                        <p:tgtEl>
                                          <p:spTgt spid="1420"/>
                                        </p:tgtEl>
                                        <p:attrNameLst>
                                          <p:attrName>ppt_w</p:attrName>
                                        </p:attrNameLst>
                                      </p:cBhvr>
                                      <p:tavLst>
                                        <p:tav tm="0">
                                          <p:val>
                                            <p:fltVal val="0"/>
                                          </p:val>
                                        </p:tav>
                                        <p:tav tm="100000">
                                          <p:val>
                                            <p:strVal val="#ppt_w"/>
                                          </p:val>
                                        </p:tav>
                                      </p:tavLst>
                                    </p:anim>
                                    <p:anim calcmode="lin" valueType="num">
                                      <p:cBhvr additive="repl">
                                        <p:cTn id="3517" dur="500" fill="hold"/>
                                        <p:tgtEl>
                                          <p:spTgt spid="1420"/>
                                        </p:tgtEl>
                                        <p:attrNameLst>
                                          <p:attrName>ppt_h</p:attrName>
                                        </p:attrNameLst>
                                      </p:cBhvr>
                                      <p:tavLst>
                                        <p:tav tm="0">
                                          <p:val>
                                            <p:fltVal val="0"/>
                                          </p:val>
                                        </p:tav>
                                        <p:tav tm="100000">
                                          <p:val>
                                            <p:strVal val="#ppt_h"/>
                                          </p:val>
                                        </p:tav>
                                      </p:tavLst>
                                    </p:anim>
                                  </p:childTnLst>
                                </p:cTn>
                              </p:par>
                            </p:childTnLst>
                          </p:cTn>
                        </p:par>
                      </p:childTnLst>
                    </p:cTn>
                  </p:par>
                  <p:par>
                    <p:cTn id="3518" nodeType="clickEffect" fill="hold">
                      <p:stCondLst>
                        <p:cond delay="indefinite"/>
                      </p:stCondLst>
                      <p:childTnLst>
                        <p:par>
                          <p:cTn id="3519" nodeType="withEffect" fill="hold">
                            <p:stCondLst>
                              <p:cond delay="0"/>
                            </p:stCondLst>
                            <p:childTnLst>
                              <p:par>
                                <p:cTn id="3520" nodeType="clickEffect" fill="hold" presetClass="entr" presetID="9">
                                  <p:stCondLst>
                                    <p:cond delay="0"/>
                                  </p:stCondLst>
                                  <p:childTnLst>
                                    <p:set>
                                      <p:cBhvr>
                                        <p:cTn id="3521" dur="1" fill="hold">
                                          <p:stCondLst>
                                            <p:cond delay="0"/>
                                          </p:stCondLst>
                                        </p:cTn>
                                        <p:tgtEl>
                                          <p:spTgt spid="1419"/>
                                        </p:tgtEl>
                                        <p:attrNameLst>
                                          <p:attrName>style.visibility</p:attrName>
                                        </p:attrNameLst>
                                      </p:cBhvr>
                                      <p:to>
                                        <p:strVal val="visible"/>
                                      </p:to>
                                    </p:set>
                                    <p:animEffect filter="dissolve" transition="in">
                                      <p:cBhvr additive="repl">
                                        <p:cTn id="3522" dur="500"/>
                                        <p:tgtEl>
                                          <p:spTgt spid="1419"/>
                                        </p:tgtEl>
                                      </p:cBhvr>
                                    </p:animEffect>
                                  </p:childTnLst>
                                </p:cTn>
                              </p:par>
                            </p:childTnLst>
                          </p:cTn>
                        </p:par>
                      </p:childTnLst>
                    </p:cTn>
                  </p:par>
                  <p:par>
                    <p:cTn id="3523" nodeType="clickEffect" fill="hold">
                      <p:stCondLst>
                        <p:cond delay="indefinite"/>
                      </p:stCondLst>
                      <p:childTnLst>
                        <p:par>
                          <p:cTn id="3524" nodeType="withEffect" fill="hold">
                            <p:stCondLst>
                              <p:cond delay="0"/>
                            </p:stCondLst>
                            <p:childTnLst>
                              <p:par>
                                <p:cTn id="3525" nodeType="clickEffect" fill="hold" presetClass="entr" presetID="9">
                                  <p:stCondLst>
                                    <p:cond delay="0"/>
                                  </p:stCondLst>
                                  <p:childTnLst>
                                    <p:set>
                                      <p:cBhvr>
                                        <p:cTn id="3526" dur="1" fill="hold">
                                          <p:stCondLst>
                                            <p:cond delay="0"/>
                                          </p:stCondLst>
                                        </p:cTn>
                                        <p:tgtEl>
                                          <p:spTgt spid="1425"/>
                                        </p:tgtEl>
                                        <p:attrNameLst>
                                          <p:attrName>style.visibility</p:attrName>
                                        </p:attrNameLst>
                                      </p:cBhvr>
                                      <p:to>
                                        <p:strVal val="visible"/>
                                      </p:to>
                                    </p:set>
                                    <p:animEffect filter="dissolve" transition="in">
                                      <p:cBhvr additive="repl">
                                        <p:cTn id="3527" dur="500"/>
                                        <p:tgtEl>
                                          <p:spTgt spid="1425"/>
                                        </p:tgtEl>
                                      </p:cBhvr>
                                    </p:animEffect>
                                  </p:childTnLst>
                                </p:cTn>
                              </p:par>
                            </p:childTnLst>
                          </p:cTn>
                        </p:par>
                      </p:childTnLst>
                    </p:cTn>
                  </p:par>
                  <p:par>
                    <p:cTn id="3528" nodeType="clickEffect" fill="hold">
                      <p:stCondLst>
                        <p:cond delay="indefinite"/>
                      </p:stCondLst>
                      <p:childTnLst>
                        <p:par>
                          <p:cTn id="3529" nodeType="withEffect" fill="hold">
                            <p:stCondLst>
                              <p:cond delay="0"/>
                            </p:stCondLst>
                            <p:childTnLst>
                              <p:par>
                                <p:cTn id="3530" nodeType="clickEffect" fill="hold" presetClass="entr" presetID="23" presetSubtype="32">
                                  <p:stCondLst>
                                    <p:cond delay="0"/>
                                  </p:stCondLst>
                                  <p:childTnLst>
                                    <p:set>
                                      <p:cBhvr>
                                        <p:cTn id="3531" dur="1" fill="hold">
                                          <p:stCondLst>
                                            <p:cond delay="0"/>
                                          </p:stCondLst>
                                        </p:cTn>
                                        <p:tgtEl>
                                          <p:spTgt spid="1423"/>
                                        </p:tgtEl>
                                        <p:attrNameLst>
                                          <p:attrName>style.visibility</p:attrName>
                                        </p:attrNameLst>
                                      </p:cBhvr>
                                      <p:to>
                                        <p:strVal val="visible"/>
                                      </p:to>
                                    </p:set>
                                    <p:anim calcmode="lin" valueType="num">
                                      <p:cBhvr additive="repl">
                                        <p:cTn id="3532" dur="500" fill="hold"/>
                                        <p:tgtEl>
                                          <p:spTgt spid="1423"/>
                                        </p:tgtEl>
                                        <p:attrNameLst>
                                          <p:attrName>ppt_w</p:attrName>
                                        </p:attrNameLst>
                                      </p:cBhvr>
                                      <p:tavLst>
                                        <p:tav tm="0">
                                          <p:val>
                                            <p:strVal val="4*#ppt_w"/>
                                          </p:val>
                                        </p:tav>
                                        <p:tav tm="100000">
                                          <p:val>
                                            <p:strVal val="#ppt_w"/>
                                          </p:val>
                                        </p:tav>
                                      </p:tavLst>
                                    </p:anim>
                                    <p:anim calcmode="lin" valueType="num">
                                      <p:cBhvr additive="repl">
                                        <p:cTn id="3533" dur="500" fill="hold"/>
                                        <p:tgtEl>
                                          <p:spTgt spid="1423"/>
                                        </p:tgtEl>
                                        <p:attrNameLst>
                                          <p:attrName>ppt_h</p:attrName>
                                        </p:attrNameLst>
                                      </p:cBhvr>
                                      <p:tavLst>
                                        <p:tav tm="0">
                                          <p:val>
                                            <p:strVal val="4*#ppt_h"/>
                                          </p:val>
                                        </p:tav>
                                        <p:tav tm="100000">
                                          <p:val>
                                            <p:strVal val="#ppt_h"/>
                                          </p:val>
                                        </p:tav>
                                      </p:tavLst>
                                    </p:anim>
                                  </p:childTnLst>
                                </p:cTn>
                              </p:par>
                            </p:childTnLst>
                          </p:cTn>
                        </p:par>
                      </p:childTnLst>
                    </p:cTn>
                  </p:par>
                  <p:par>
                    <p:cTn id="3534" nodeType="clickEffect" fill="hold">
                      <p:stCondLst>
                        <p:cond delay="indefinite"/>
                      </p:stCondLst>
                      <p:childTnLst>
                        <p:par>
                          <p:cTn id="3535" nodeType="withEffect" fill="hold">
                            <p:stCondLst>
                              <p:cond delay="0"/>
                            </p:stCondLst>
                            <p:childTnLst>
                              <p:par>
                                <p:cTn id="3536" nodeType="clickEffect" fill="hold" presetClass="entr" presetID="23" presetSubtype="16">
                                  <p:stCondLst>
                                    <p:cond delay="0"/>
                                  </p:stCondLst>
                                  <p:childTnLst>
                                    <p:set>
                                      <p:cBhvr>
                                        <p:cTn id="3537" dur="1" fill="hold">
                                          <p:stCondLst>
                                            <p:cond delay="0"/>
                                          </p:stCondLst>
                                        </p:cTn>
                                        <p:tgtEl>
                                          <p:spTgt spid="1422"/>
                                        </p:tgtEl>
                                        <p:attrNameLst>
                                          <p:attrName>style.visibility</p:attrName>
                                        </p:attrNameLst>
                                      </p:cBhvr>
                                      <p:to>
                                        <p:strVal val="visible"/>
                                      </p:to>
                                    </p:set>
                                    <p:anim calcmode="lin" valueType="num">
                                      <p:cBhvr additive="repl">
                                        <p:cTn id="3538" dur="500" fill="hold"/>
                                        <p:tgtEl>
                                          <p:spTgt spid="1422"/>
                                        </p:tgtEl>
                                        <p:attrNameLst>
                                          <p:attrName>ppt_w</p:attrName>
                                        </p:attrNameLst>
                                      </p:cBhvr>
                                      <p:tavLst>
                                        <p:tav tm="0">
                                          <p:val>
                                            <p:fltVal val="0"/>
                                          </p:val>
                                        </p:tav>
                                        <p:tav tm="100000">
                                          <p:val>
                                            <p:strVal val="#ppt_w"/>
                                          </p:val>
                                        </p:tav>
                                      </p:tavLst>
                                    </p:anim>
                                    <p:anim calcmode="lin" valueType="num">
                                      <p:cBhvr additive="repl">
                                        <p:cTn id="3539" dur="500" fill="hold"/>
                                        <p:tgtEl>
                                          <p:spTgt spid="1422"/>
                                        </p:tgtEl>
                                        <p:attrNameLst>
                                          <p:attrName>ppt_h</p:attrName>
                                        </p:attrNameLst>
                                      </p:cBhvr>
                                      <p:tavLst>
                                        <p:tav tm="0">
                                          <p:val>
                                            <p:fltVal val="0"/>
                                          </p:val>
                                        </p:tav>
                                        <p:tav tm="100000">
                                          <p:val>
                                            <p:strVal val="#ppt_h"/>
                                          </p:val>
                                        </p:tav>
                                      </p:tavLst>
                                    </p:anim>
                                  </p:childTnLst>
                                </p:cTn>
                              </p:par>
                            </p:childTnLst>
                          </p:cTn>
                        </p:par>
                      </p:childTnLst>
                    </p:cTn>
                  </p:par>
                  <p:par>
                    <p:cTn id="3540" nodeType="clickEffect" fill="hold">
                      <p:stCondLst>
                        <p:cond delay="indefinite"/>
                      </p:stCondLst>
                      <p:childTnLst>
                        <p:par>
                          <p:cTn id="3541" nodeType="withEffect" fill="hold">
                            <p:stCondLst>
                              <p:cond delay="0"/>
                            </p:stCondLst>
                            <p:childTnLst>
                              <p:par>
                                <p:cTn id="3542" nodeType="clickEffect" fill="hold" presetClass="entr" presetID="9">
                                  <p:stCondLst>
                                    <p:cond delay="0"/>
                                  </p:stCondLst>
                                  <p:childTnLst>
                                    <p:set>
                                      <p:cBhvr>
                                        <p:cTn id="3543" dur="1" fill="hold">
                                          <p:stCondLst>
                                            <p:cond delay="0"/>
                                          </p:stCondLst>
                                        </p:cTn>
                                        <p:tgtEl>
                                          <p:spTgt spid="1421"/>
                                        </p:tgtEl>
                                        <p:attrNameLst>
                                          <p:attrName>style.visibility</p:attrName>
                                        </p:attrNameLst>
                                      </p:cBhvr>
                                      <p:to>
                                        <p:strVal val="visible"/>
                                      </p:to>
                                    </p:set>
                                    <p:animEffect filter="dissolve" transition="in">
                                      <p:cBhvr additive="repl">
                                        <p:cTn id="3544" dur="500"/>
                                        <p:tgtEl>
                                          <p:spTgt spid="1421"/>
                                        </p:tgtEl>
                                      </p:cBhvr>
                                    </p:animEffect>
                                  </p:childTnLst>
                                </p:cTn>
                              </p:par>
                            </p:childTnLst>
                          </p:cTn>
                        </p:par>
                      </p:childTnLst>
                    </p:cTn>
                  </p:par>
                  <p:par>
                    <p:cTn id="3545" nodeType="clickEffect" fill="hold">
                      <p:stCondLst>
                        <p:cond delay="indefinite"/>
                      </p:stCondLst>
                      <p:childTnLst>
                        <p:par>
                          <p:cTn id="3546" nodeType="withEffect" fill="hold">
                            <p:stCondLst>
                              <p:cond delay="0"/>
                            </p:stCondLst>
                            <p:childTnLst>
                              <p:par>
                                <p:cTn id="3547" nodeType="clickEffect" fill="hold" presetClass="entr" presetID="23" presetSubtype="32">
                                  <p:stCondLst>
                                    <p:cond delay="0"/>
                                  </p:stCondLst>
                                  <p:childTnLst>
                                    <p:set>
                                      <p:cBhvr>
                                        <p:cTn id="3548" dur="1" fill="hold">
                                          <p:stCondLst>
                                            <p:cond delay="0"/>
                                          </p:stCondLst>
                                        </p:cTn>
                                        <p:tgtEl>
                                          <p:spTgt spid="1424"/>
                                        </p:tgtEl>
                                        <p:attrNameLst>
                                          <p:attrName>style.visibility</p:attrName>
                                        </p:attrNameLst>
                                      </p:cBhvr>
                                      <p:to>
                                        <p:strVal val="visible"/>
                                      </p:to>
                                    </p:set>
                                    <p:anim calcmode="lin" valueType="num">
                                      <p:cBhvr additive="repl">
                                        <p:cTn id="3549" dur="500" fill="hold"/>
                                        <p:tgtEl>
                                          <p:spTgt spid="1424"/>
                                        </p:tgtEl>
                                        <p:attrNameLst>
                                          <p:attrName>ppt_w</p:attrName>
                                        </p:attrNameLst>
                                      </p:cBhvr>
                                      <p:tavLst>
                                        <p:tav tm="0">
                                          <p:val>
                                            <p:strVal val="4*#ppt_w"/>
                                          </p:val>
                                        </p:tav>
                                        <p:tav tm="100000">
                                          <p:val>
                                            <p:strVal val="#ppt_w"/>
                                          </p:val>
                                        </p:tav>
                                      </p:tavLst>
                                    </p:anim>
                                    <p:anim calcmode="lin" valueType="num">
                                      <p:cBhvr additive="repl">
                                        <p:cTn id="3550" dur="500" fill="hold"/>
                                        <p:tgtEl>
                                          <p:spTgt spid="142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2"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283"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2333D599-DBD3-48F9-8A96-D2200D614AC1}"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284"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28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E8514BA9-6823-4CC9-AA9E-7A98CFEB4884}" type="slidenum">
              <a:rPr b="0" lang="tr-TR" sz="1200" spc="-1" strike="noStrike">
                <a:solidFill>
                  <a:srgbClr val="8b8b8b"/>
                </a:solidFill>
                <a:latin typeface="Calibri"/>
              </a:rPr>
              <a:t>&lt;number&gt;</a:t>
            </a:fld>
            <a:endParaRPr b="0" lang="tr-TR" sz="1200" spc="-1" strike="noStrike">
              <a:latin typeface="Times New Roman"/>
            </a:endParaRPr>
          </a:p>
        </p:txBody>
      </p:sp>
      <p:sp>
        <p:nvSpPr>
          <p:cNvPr id="286" name="Dikdörtgen 1"/>
          <p:cNvSpPr/>
          <p:nvPr/>
        </p:nvSpPr>
        <p:spPr>
          <a:xfrm>
            <a:off x="838080" y="1443960"/>
            <a:ext cx="10515240" cy="338220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Tabiatta (müşâhede ettiğimiz) gözlediğimiz birçok ilişki doğrusal ilişkidir. Bunları denklemlerle ifade ederiz. Bu denklemlerin çözümü için oluşturulan lineer denklem sistemleri matrislerle temsil edilebilmektedir.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Matrisler bir yerde vardı da matematikçiler denklem sistemlerini çözmek için matrislerimi keşfetti? Yoksa matrisler bir kavram olarak ortaya çıktı ve matematikçilerin katkılarıyla bugünkü halini aldı?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6" name="Text Box 4"/>
          <p:cNvSpPr/>
          <p:nvPr/>
        </p:nvSpPr>
        <p:spPr>
          <a:xfrm>
            <a:off x="1812960" y="662040"/>
            <a:ext cx="838656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tr-TR" sz="2400" spc="-1" strike="noStrike">
                <a:solidFill>
                  <a:srgbClr val="ff0000"/>
                </a:solidFill>
                <a:latin typeface="Arial"/>
              </a:rPr>
              <a:t>GEREKTİRME VE ÇİFT GEREKTİRME</a:t>
            </a:r>
            <a:endParaRPr b="0" lang="tr-TR" sz="2400" spc="-1" strike="noStrike">
              <a:latin typeface="Arial"/>
            </a:endParaRPr>
          </a:p>
        </p:txBody>
      </p:sp>
      <p:sp>
        <p:nvSpPr>
          <p:cNvPr id="1427" name="Text Box 5"/>
          <p:cNvSpPr/>
          <p:nvPr/>
        </p:nvSpPr>
        <p:spPr>
          <a:xfrm>
            <a:off x="1825560" y="1093680"/>
            <a:ext cx="8373600" cy="1187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Doğruluk değeri 1( Bir ) olan p </a:t>
            </a:r>
            <a:r>
              <a:rPr b="0" lang="tr-TR" sz="2400" spc="-1" strike="noStrike">
                <a:solidFill>
                  <a:srgbClr val="000000"/>
                </a:solidFill>
                <a:latin typeface="Symbol"/>
              </a:rPr>
              <a:t></a:t>
            </a:r>
            <a:r>
              <a:rPr b="0" lang="tr-TR" sz="2400" spc="-1" strike="noStrike">
                <a:solidFill>
                  <a:srgbClr val="000000"/>
                </a:solidFill>
                <a:latin typeface="Arial"/>
              </a:rPr>
              <a:t> q koşullu önermesine </a:t>
            </a:r>
            <a:r>
              <a:rPr b="1" lang="tr-TR" sz="2400" spc="-1" strike="noStrike">
                <a:solidFill>
                  <a:srgbClr val="0000ff"/>
                </a:solidFill>
                <a:latin typeface="Arial"/>
              </a:rPr>
              <a:t>gerektirme</a:t>
            </a:r>
            <a:r>
              <a:rPr b="0" lang="tr-TR" sz="2400" spc="-1" strike="noStrike">
                <a:solidFill>
                  <a:srgbClr val="000000"/>
                </a:solidFill>
                <a:latin typeface="Arial"/>
              </a:rPr>
              <a:t> denir. p </a:t>
            </a:r>
            <a:r>
              <a:rPr b="0" lang="tr-TR" sz="2400" spc="-1" strike="noStrike">
                <a:solidFill>
                  <a:srgbClr val="000000"/>
                </a:solidFill>
                <a:latin typeface="Symbol"/>
              </a:rPr>
              <a:t></a:t>
            </a:r>
            <a:r>
              <a:rPr b="0" lang="tr-TR" sz="2400" spc="-1" strike="noStrike">
                <a:solidFill>
                  <a:srgbClr val="000000"/>
                </a:solidFill>
                <a:latin typeface="Arial"/>
              </a:rPr>
              <a:t> q  gerektirmesi </a:t>
            </a:r>
            <a:r>
              <a:rPr b="0" lang="en-US" sz="2400" spc="-1" strike="noStrike">
                <a:solidFill>
                  <a:srgbClr val="000000"/>
                </a:solidFill>
                <a:latin typeface="Arial"/>
              </a:rPr>
              <a:t>"</a:t>
            </a:r>
            <a:r>
              <a:rPr b="0" lang="tr-TR" sz="2400" spc="-1" strike="noStrike">
                <a:solidFill>
                  <a:srgbClr val="000000"/>
                </a:solidFill>
                <a:latin typeface="Arial"/>
              </a:rPr>
              <a:t> p  gerektirir q </a:t>
            </a:r>
            <a:r>
              <a:rPr b="0" lang="en-US" sz="2400" spc="-1" strike="noStrike">
                <a:solidFill>
                  <a:srgbClr val="000000"/>
                </a:solidFill>
                <a:latin typeface="Arial"/>
              </a:rPr>
              <a:t>"</a:t>
            </a:r>
            <a:r>
              <a:rPr b="0" lang="tr-TR" sz="2400" spc="-1" strike="noStrike">
                <a:solidFill>
                  <a:srgbClr val="000000"/>
                </a:solidFill>
                <a:latin typeface="Arial"/>
              </a:rPr>
              <a:t> diye okunur.</a:t>
            </a:r>
            <a:endParaRPr b="0" lang="tr-TR" sz="2400" spc="-1" strike="noStrike">
              <a:latin typeface="Arial"/>
            </a:endParaRPr>
          </a:p>
        </p:txBody>
      </p:sp>
      <p:sp>
        <p:nvSpPr>
          <p:cNvPr id="1428" name="Text Box 6"/>
          <p:cNvSpPr/>
          <p:nvPr/>
        </p:nvSpPr>
        <p:spPr>
          <a:xfrm>
            <a:off x="1810440" y="227664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429" name="Text Box 7"/>
          <p:cNvSpPr/>
          <p:nvPr/>
        </p:nvSpPr>
        <p:spPr>
          <a:xfrm>
            <a:off x="1847880" y="2781360"/>
            <a:ext cx="8424360" cy="790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300" spc="-1" strike="noStrike">
                <a:solidFill>
                  <a:srgbClr val="000000"/>
                </a:solidFill>
                <a:latin typeface="Arial"/>
              </a:rPr>
              <a:t>Aşağıdaki koşullu önermelerin doğruluk değeri 1 ( doğru) olduğundan bu koşullu önermeler birer gerektirmedir.</a:t>
            </a:r>
            <a:endParaRPr b="0" lang="tr-TR" sz="2300" spc="-1" strike="noStrike">
              <a:latin typeface="Arial"/>
            </a:endParaRPr>
          </a:p>
        </p:txBody>
      </p:sp>
      <p:sp>
        <p:nvSpPr>
          <p:cNvPr id="1430" name="Text Box 8"/>
          <p:cNvSpPr/>
          <p:nvPr/>
        </p:nvSpPr>
        <p:spPr>
          <a:xfrm>
            <a:off x="1847880" y="3714840"/>
            <a:ext cx="8424360" cy="4406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300" spc="-1" strike="noStrike">
                <a:solidFill>
                  <a:srgbClr val="000000"/>
                </a:solidFill>
                <a:latin typeface="Arial"/>
              </a:rPr>
              <a:t>a )  </a:t>
            </a:r>
            <a:r>
              <a:rPr b="0" lang="en-US" sz="2300" spc="-1" strike="noStrike">
                <a:solidFill>
                  <a:srgbClr val="000000"/>
                </a:solidFill>
                <a:latin typeface="Arial"/>
              </a:rPr>
              <a:t>"</a:t>
            </a:r>
            <a:r>
              <a:rPr b="0" lang="tr-TR" sz="2300" spc="-1" strike="noStrike">
                <a:solidFill>
                  <a:srgbClr val="000000"/>
                </a:solidFill>
                <a:latin typeface="Arial"/>
              </a:rPr>
              <a:t> x.y = 0 </a:t>
            </a:r>
            <a:r>
              <a:rPr b="0" lang="tr-TR" sz="2300" spc="-1" strike="noStrike">
                <a:solidFill>
                  <a:srgbClr val="000000"/>
                </a:solidFill>
                <a:latin typeface="Symbol"/>
              </a:rPr>
              <a:t></a:t>
            </a:r>
            <a:r>
              <a:rPr b="0" lang="tr-TR" sz="2300" spc="-1" strike="noStrike">
                <a:solidFill>
                  <a:srgbClr val="000000"/>
                </a:solidFill>
                <a:latin typeface="Arial"/>
              </a:rPr>
              <a:t> x = 0 veya y = 0 </a:t>
            </a:r>
            <a:r>
              <a:rPr b="0" lang="en-US" sz="2300" spc="-1" strike="noStrike">
                <a:solidFill>
                  <a:srgbClr val="000000"/>
                </a:solidFill>
                <a:latin typeface="Arial"/>
              </a:rPr>
              <a:t>"</a:t>
            </a:r>
            <a:endParaRPr b="0" lang="tr-TR" sz="2300" spc="-1" strike="noStrike">
              <a:latin typeface="Arial"/>
            </a:endParaRPr>
          </a:p>
        </p:txBody>
      </p:sp>
      <p:sp>
        <p:nvSpPr>
          <p:cNvPr id="1431" name="Text Box 9"/>
          <p:cNvSpPr/>
          <p:nvPr/>
        </p:nvSpPr>
        <p:spPr>
          <a:xfrm>
            <a:off x="1847880" y="4281480"/>
            <a:ext cx="4032000" cy="4406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300" spc="-1" strike="noStrike">
                <a:solidFill>
                  <a:srgbClr val="000000"/>
                </a:solidFill>
                <a:latin typeface="Arial"/>
              </a:rPr>
              <a:t>b )  </a:t>
            </a:r>
            <a:r>
              <a:rPr b="0" lang="en-US" sz="2300" spc="-1" strike="noStrike">
                <a:solidFill>
                  <a:srgbClr val="000000"/>
                </a:solidFill>
                <a:latin typeface="Arial"/>
              </a:rPr>
              <a:t>"</a:t>
            </a:r>
            <a:r>
              <a:rPr b="0" lang="tr-TR" sz="2300" spc="-1" strike="noStrike">
                <a:solidFill>
                  <a:srgbClr val="000000"/>
                </a:solidFill>
                <a:latin typeface="Arial"/>
              </a:rPr>
              <a:t> x = 3 </a:t>
            </a:r>
            <a:r>
              <a:rPr b="0" lang="tr-TR" sz="2300" spc="-1" strike="noStrike">
                <a:solidFill>
                  <a:srgbClr val="000000"/>
                </a:solidFill>
                <a:latin typeface="Symbol"/>
              </a:rPr>
              <a:t></a:t>
            </a:r>
            <a:r>
              <a:rPr b="0" lang="tr-TR" sz="2300" spc="-1" strike="noStrike">
                <a:solidFill>
                  <a:srgbClr val="000000"/>
                </a:solidFill>
                <a:latin typeface="Arial"/>
              </a:rPr>
              <a:t> x</a:t>
            </a:r>
            <a:r>
              <a:rPr b="0" lang="tr-TR" sz="2300" spc="-1" strike="noStrike" baseline="30000">
                <a:solidFill>
                  <a:srgbClr val="000000"/>
                </a:solidFill>
                <a:latin typeface="Arial"/>
              </a:rPr>
              <a:t>2 </a:t>
            </a:r>
            <a:r>
              <a:rPr b="0" lang="tr-TR" sz="2300" spc="-1" strike="noStrike">
                <a:solidFill>
                  <a:srgbClr val="000000"/>
                </a:solidFill>
                <a:latin typeface="Arial"/>
              </a:rPr>
              <a:t>= 9 </a:t>
            </a:r>
            <a:r>
              <a:rPr b="0" lang="en-US" sz="2300" spc="-1" strike="noStrike">
                <a:solidFill>
                  <a:srgbClr val="000000"/>
                </a:solidFill>
                <a:latin typeface="Arial"/>
              </a:rPr>
              <a:t>"</a:t>
            </a:r>
            <a:endParaRPr b="0" lang="tr-TR" sz="2300" spc="-1" strike="noStrike">
              <a:latin typeface="Arial"/>
            </a:endParaRPr>
          </a:p>
        </p:txBody>
      </p:sp>
    </p:spTree>
  </p:cSld>
  <mc:AlternateContent>
    <mc:Choice Requires="p14">
      <p:transition spd="slow" p14:dur="2000"/>
    </mc:Choice>
    <mc:Fallback>
      <p:transition spd="slow"/>
    </mc:Fallback>
  </mc:AlternateContent>
  <p:timing>
    <p:tnLst>
      <p:par>
        <p:cTn id="3551" dur="indefinite" restart="never" nodeType="tmRoot">
          <p:childTnLst>
            <p:seq>
              <p:cTn id="3552" dur="indefinite" nodeType="mainSeq">
                <p:childTnLst>
                  <p:par>
                    <p:cTn id="3553" nodeType="clickEffect" fill="hold">
                      <p:stCondLst>
                        <p:cond delay="indefinite"/>
                      </p:stCondLst>
                      <p:childTnLst>
                        <p:par>
                          <p:cTn id="3554" nodeType="withEffect" fill="hold">
                            <p:stCondLst>
                              <p:cond delay="0"/>
                            </p:stCondLst>
                            <p:childTnLst>
                              <p:par>
                                <p:cTn id="3555" nodeType="clickEffect" fill="hold" presetClass="entr" presetID="23" presetSubtype="16">
                                  <p:stCondLst>
                                    <p:cond delay="0"/>
                                  </p:stCondLst>
                                  <p:childTnLst>
                                    <p:set>
                                      <p:cBhvr>
                                        <p:cTn id="3556" dur="1" fill="hold">
                                          <p:stCondLst>
                                            <p:cond delay="0"/>
                                          </p:stCondLst>
                                        </p:cTn>
                                        <p:tgtEl>
                                          <p:spTgt spid="1426"/>
                                        </p:tgtEl>
                                        <p:attrNameLst>
                                          <p:attrName>style.visibility</p:attrName>
                                        </p:attrNameLst>
                                      </p:cBhvr>
                                      <p:to>
                                        <p:strVal val="visible"/>
                                      </p:to>
                                    </p:set>
                                    <p:anim calcmode="lin" valueType="num">
                                      <p:cBhvr additive="repl">
                                        <p:cTn id="3557" dur="500" fill="hold"/>
                                        <p:tgtEl>
                                          <p:spTgt spid="1426"/>
                                        </p:tgtEl>
                                        <p:attrNameLst>
                                          <p:attrName>ppt_w</p:attrName>
                                        </p:attrNameLst>
                                      </p:cBhvr>
                                      <p:tavLst>
                                        <p:tav tm="0">
                                          <p:val>
                                            <p:fltVal val="0"/>
                                          </p:val>
                                        </p:tav>
                                        <p:tav tm="100000">
                                          <p:val>
                                            <p:strVal val="#ppt_w"/>
                                          </p:val>
                                        </p:tav>
                                      </p:tavLst>
                                    </p:anim>
                                    <p:anim calcmode="lin" valueType="num">
                                      <p:cBhvr additive="repl">
                                        <p:cTn id="3558" dur="500" fill="hold"/>
                                        <p:tgtEl>
                                          <p:spTgt spid="1426"/>
                                        </p:tgtEl>
                                        <p:attrNameLst>
                                          <p:attrName>ppt_h</p:attrName>
                                        </p:attrNameLst>
                                      </p:cBhvr>
                                      <p:tavLst>
                                        <p:tav tm="0">
                                          <p:val>
                                            <p:fltVal val="0"/>
                                          </p:val>
                                        </p:tav>
                                        <p:tav tm="100000">
                                          <p:val>
                                            <p:strVal val="#ppt_h"/>
                                          </p:val>
                                        </p:tav>
                                      </p:tavLst>
                                    </p:anim>
                                  </p:childTnLst>
                                </p:cTn>
                              </p:par>
                            </p:childTnLst>
                          </p:cTn>
                        </p:par>
                      </p:childTnLst>
                    </p:cTn>
                  </p:par>
                  <p:par>
                    <p:cTn id="3559" nodeType="clickEffect" fill="hold">
                      <p:stCondLst>
                        <p:cond delay="indefinite"/>
                      </p:stCondLst>
                      <p:childTnLst>
                        <p:par>
                          <p:cTn id="3560" nodeType="withEffect" fill="hold">
                            <p:stCondLst>
                              <p:cond delay="0"/>
                            </p:stCondLst>
                            <p:childTnLst>
                              <p:par>
                                <p:cTn id="3561" nodeType="clickEffect" fill="hold" presetClass="entr" presetID="9">
                                  <p:stCondLst>
                                    <p:cond delay="0"/>
                                  </p:stCondLst>
                                  <p:childTnLst>
                                    <p:set>
                                      <p:cBhvr>
                                        <p:cTn id="3562" dur="1" fill="hold">
                                          <p:stCondLst>
                                            <p:cond delay="0"/>
                                          </p:stCondLst>
                                        </p:cTn>
                                        <p:tgtEl>
                                          <p:spTgt spid="1427"/>
                                        </p:tgtEl>
                                        <p:attrNameLst>
                                          <p:attrName>style.visibility</p:attrName>
                                        </p:attrNameLst>
                                      </p:cBhvr>
                                      <p:to>
                                        <p:strVal val="visible"/>
                                      </p:to>
                                    </p:set>
                                    <p:animEffect filter="dissolve" transition="in">
                                      <p:cBhvr additive="repl">
                                        <p:cTn id="3563" dur="500"/>
                                        <p:tgtEl>
                                          <p:spTgt spid="1427"/>
                                        </p:tgtEl>
                                      </p:cBhvr>
                                    </p:animEffect>
                                  </p:childTnLst>
                                </p:cTn>
                              </p:par>
                            </p:childTnLst>
                          </p:cTn>
                        </p:par>
                      </p:childTnLst>
                    </p:cTn>
                  </p:par>
                  <p:par>
                    <p:cTn id="3564" nodeType="clickEffect" fill="hold">
                      <p:stCondLst>
                        <p:cond delay="indefinite"/>
                      </p:stCondLst>
                      <p:childTnLst>
                        <p:par>
                          <p:cTn id="3565" nodeType="withEffect" fill="hold">
                            <p:stCondLst>
                              <p:cond delay="0"/>
                            </p:stCondLst>
                            <p:childTnLst>
                              <p:par>
                                <p:cTn id="3566" nodeType="clickEffect" fill="hold" presetClass="entr" presetID="23" presetSubtype="16">
                                  <p:stCondLst>
                                    <p:cond delay="0"/>
                                  </p:stCondLst>
                                  <p:childTnLst>
                                    <p:set>
                                      <p:cBhvr>
                                        <p:cTn id="3567" dur="1" fill="hold">
                                          <p:stCondLst>
                                            <p:cond delay="0"/>
                                          </p:stCondLst>
                                        </p:cTn>
                                        <p:tgtEl>
                                          <p:spTgt spid="1428"/>
                                        </p:tgtEl>
                                        <p:attrNameLst>
                                          <p:attrName>style.visibility</p:attrName>
                                        </p:attrNameLst>
                                      </p:cBhvr>
                                      <p:to>
                                        <p:strVal val="visible"/>
                                      </p:to>
                                    </p:set>
                                    <p:anim calcmode="lin" valueType="num">
                                      <p:cBhvr additive="repl">
                                        <p:cTn id="3568" dur="500" fill="hold"/>
                                        <p:tgtEl>
                                          <p:spTgt spid="1428"/>
                                        </p:tgtEl>
                                        <p:attrNameLst>
                                          <p:attrName>ppt_w</p:attrName>
                                        </p:attrNameLst>
                                      </p:cBhvr>
                                      <p:tavLst>
                                        <p:tav tm="0">
                                          <p:val>
                                            <p:fltVal val="0"/>
                                          </p:val>
                                        </p:tav>
                                        <p:tav tm="100000">
                                          <p:val>
                                            <p:strVal val="#ppt_w"/>
                                          </p:val>
                                        </p:tav>
                                      </p:tavLst>
                                    </p:anim>
                                    <p:anim calcmode="lin" valueType="num">
                                      <p:cBhvr additive="repl">
                                        <p:cTn id="3569" dur="500" fill="hold"/>
                                        <p:tgtEl>
                                          <p:spTgt spid="1428"/>
                                        </p:tgtEl>
                                        <p:attrNameLst>
                                          <p:attrName>ppt_h</p:attrName>
                                        </p:attrNameLst>
                                      </p:cBhvr>
                                      <p:tavLst>
                                        <p:tav tm="0">
                                          <p:val>
                                            <p:fltVal val="0"/>
                                          </p:val>
                                        </p:tav>
                                        <p:tav tm="100000">
                                          <p:val>
                                            <p:strVal val="#ppt_h"/>
                                          </p:val>
                                        </p:tav>
                                      </p:tavLst>
                                    </p:anim>
                                  </p:childTnLst>
                                </p:cTn>
                              </p:par>
                            </p:childTnLst>
                          </p:cTn>
                        </p:par>
                      </p:childTnLst>
                    </p:cTn>
                  </p:par>
                  <p:par>
                    <p:cTn id="3570" nodeType="clickEffect" fill="hold">
                      <p:stCondLst>
                        <p:cond delay="indefinite"/>
                      </p:stCondLst>
                      <p:childTnLst>
                        <p:par>
                          <p:cTn id="3571" nodeType="withEffect" fill="hold">
                            <p:stCondLst>
                              <p:cond delay="0"/>
                            </p:stCondLst>
                            <p:childTnLst>
                              <p:par>
                                <p:cTn id="3572" nodeType="clickEffect" fill="hold" presetClass="entr" presetID="18" presetSubtype="3">
                                  <p:stCondLst>
                                    <p:cond delay="0"/>
                                  </p:stCondLst>
                                  <p:childTnLst>
                                    <p:set>
                                      <p:cBhvr>
                                        <p:cTn id="3573" dur="1" fill="hold">
                                          <p:stCondLst>
                                            <p:cond delay="0"/>
                                          </p:stCondLst>
                                        </p:cTn>
                                        <p:tgtEl>
                                          <p:spTgt spid="1429"/>
                                        </p:tgtEl>
                                        <p:attrNameLst>
                                          <p:attrName>style.visibility</p:attrName>
                                        </p:attrNameLst>
                                      </p:cBhvr>
                                      <p:to>
                                        <p:strVal val="visible"/>
                                      </p:to>
                                    </p:set>
                                    <p:animEffect filter="strips(upRight)" transition="in">
                                      <p:cBhvr additive="repl">
                                        <p:cTn id="3574" dur="1000"/>
                                        <p:tgtEl>
                                          <p:spTgt spid="1429"/>
                                        </p:tgtEl>
                                      </p:cBhvr>
                                    </p:animEffect>
                                  </p:childTnLst>
                                </p:cTn>
                              </p:par>
                            </p:childTnLst>
                          </p:cTn>
                        </p:par>
                      </p:childTnLst>
                    </p:cTn>
                  </p:par>
                  <p:par>
                    <p:cTn id="3575" nodeType="clickEffect" fill="hold">
                      <p:stCondLst>
                        <p:cond delay="indefinite"/>
                      </p:stCondLst>
                      <p:childTnLst>
                        <p:par>
                          <p:cTn id="3576" nodeType="withEffect" fill="hold">
                            <p:stCondLst>
                              <p:cond delay="0"/>
                            </p:stCondLst>
                            <p:childTnLst>
                              <p:par>
                                <p:cTn id="3577" nodeType="clickEffect" fill="hold" presetClass="entr" presetID="18" presetSubtype="3">
                                  <p:stCondLst>
                                    <p:cond delay="0"/>
                                  </p:stCondLst>
                                  <p:childTnLst>
                                    <p:set>
                                      <p:cBhvr>
                                        <p:cTn id="3578" dur="1" fill="hold">
                                          <p:stCondLst>
                                            <p:cond delay="0"/>
                                          </p:stCondLst>
                                        </p:cTn>
                                        <p:tgtEl>
                                          <p:spTgt spid="1430"/>
                                        </p:tgtEl>
                                        <p:attrNameLst>
                                          <p:attrName>style.visibility</p:attrName>
                                        </p:attrNameLst>
                                      </p:cBhvr>
                                      <p:to>
                                        <p:strVal val="visible"/>
                                      </p:to>
                                    </p:set>
                                    <p:animEffect filter="strips(upRight)" transition="in">
                                      <p:cBhvr additive="repl">
                                        <p:cTn id="3579" dur="2000"/>
                                        <p:tgtEl>
                                          <p:spTgt spid="1430"/>
                                        </p:tgtEl>
                                      </p:cBhvr>
                                    </p:animEffect>
                                  </p:childTnLst>
                                </p:cTn>
                              </p:par>
                            </p:childTnLst>
                          </p:cTn>
                        </p:par>
                      </p:childTnLst>
                    </p:cTn>
                  </p:par>
                  <p:par>
                    <p:cTn id="3580" nodeType="clickEffect" fill="hold">
                      <p:stCondLst>
                        <p:cond delay="indefinite"/>
                      </p:stCondLst>
                      <p:childTnLst>
                        <p:par>
                          <p:cTn id="3581" nodeType="withEffect" fill="hold">
                            <p:stCondLst>
                              <p:cond delay="0"/>
                            </p:stCondLst>
                            <p:childTnLst>
                              <p:par>
                                <p:cTn id="3582" nodeType="clickEffect" fill="hold" presetClass="entr" presetID="18" presetSubtype="3">
                                  <p:stCondLst>
                                    <p:cond delay="0"/>
                                  </p:stCondLst>
                                  <p:childTnLst>
                                    <p:set>
                                      <p:cBhvr>
                                        <p:cTn id="3583" dur="1" fill="hold">
                                          <p:stCondLst>
                                            <p:cond delay="0"/>
                                          </p:stCondLst>
                                        </p:cTn>
                                        <p:tgtEl>
                                          <p:spTgt spid="1431"/>
                                        </p:tgtEl>
                                        <p:attrNameLst>
                                          <p:attrName>style.visibility</p:attrName>
                                        </p:attrNameLst>
                                      </p:cBhvr>
                                      <p:to>
                                        <p:strVal val="visible"/>
                                      </p:to>
                                    </p:set>
                                    <p:animEffect filter="strips(upRight)" transition="in">
                                      <p:cBhvr additive="repl">
                                        <p:cTn id="3584" dur="1000"/>
                                        <p:tgtEl>
                                          <p:spTgt spid="1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2" name="Text Box 3"/>
          <p:cNvSpPr/>
          <p:nvPr/>
        </p:nvSpPr>
        <p:spPr>
          <a:xfrm>
            <a:off x="1812960" y="654120"/>
            <a:ext cx="8373600" cy="1187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Doğruluk değeri 1( Bir ) olan p </a:t>
            </a:r>
            <a:r>
              <a:rPr b="0" lang="tr-TR" sz="2400" spc="-1" strike="noStrike">
                <a:solidFill>
                  <a:srgbClr val="000000"/>
                </a:solidFill>
                <a:latin typeface="Symbol"/>
              </a:rPr>
              <a:t></a:t>
            </a:r>
            <a:r>
              <a:rPr b="0" lang="tr-TR" sz="2400" spc="-1" strike="noStrike">
                <a:solidFill>
                  <a:srgbClr val="000000"/>
                </a:solidFill>
                <a:latin typeface="Arial"/>
              </a:rPr>
              <a:t> q iki yönlü koşullu önermesine  </a:t>
            </a:r>
            <a:r>
              <a:rPr b="1" lang="tr-TR" sz="2400" spc="-1" strike="noStrike">
                <a:solidFill>
                  <a:srgbClr val="0000ff"/>
                </a:solidFill>
                <a:latin typeface="Arial"/>
              </a:rPr>
              <a:t>çift gerektirme</a:t>
            </a:r>
            <a:r>
              <a:rPr b="0" lang="tr-TR" sz="2400" spc="-1" strike="noStrike">
                <a:solidFill>
                  <a:srgbClr val="000000"/>
                </a:solidFill>
                <a:latin typeface="Arial"/>
              </a:rPr>
              <a:t>  denir. p </a:t>
            </a:r>
            <a:r>
              <a:rPr b="0" lang="tr-TR" sz="2400" spc="-1" strike="noStrike">
                <a:solidFill>
                  <a:srgbClr val="000000"/>
                </a:solidFill>
                <a:latin typeface="Symbol"/>
              </a:rPr>
              <a:t></a:t>
            </a:r>
            <a:r>
              <a:rPr b="0" lang="tr-TR" sz="2400" spc="-1" strike="noStrike">
                <a:solidFill>
                  <a:srgbClr val="000000"/>
                </a:solidFill>
                <a:latin typeface="Arial"/>
              </a:rPr>
              <a:t> q  çift gerektirmesi </a:t>
            </a:r>
            <a:r>
              <a:rPr b="0" lang="en-US" sz="2400" spc="-1" strike="noStrike">
                <a:solidFill>
                  <a:srgbClr val="000000"/>
                </a:solidFill>
                <a:latin typeface="Arial"/>
              </a:rPr>
              <a:t>"</a:t>
            </a:r>
            <a:r>
              <a:rPr b="0" lang="tr-TR" sz="2400" spc="-1" strike="noStrike">
                <a:solidFill>
                  <a:srgbClr val="000000"/>
                </a:solidFill>
                <a:latin typeface="Arial"/>
              </a:rPr>
              <a:t> p çift  gerektirir q </a:t>
            </a:r>
            <a:r>
              <a:rPr b="0" lang="en-US" sz="2400" spc="-1" strike="noStrike">
                <a:solidFill>
                  <a:srgbClr val="000000"/>
                </a:solidFill>
                <a:latin typeface="Arial"/>
              </a:rPr>
              <a:t>"</a:t>
            </a:r>
            <a:r>
              <a:rPr b="0" lang="tr-TR" sz="2400" spc="-1" strike="noStrike">
                <a:solidFill>
                  <a:srgbClr val="000000"/>
                </a:solidFill>
                <a:latin typeface="Arial"/>
              </a:rPr>
              <a:t> diye okunur.</a:t>
            </a:r>
            <a:endParaRPr b="0" lang="tr-TR" sz="2400" spc="-1" strike="noStrike">
              <a:latin typeface="Arial"/>
            </a:endParaRPr>
          </a:p>
        </p:txBody>
      </p:sp>
      <p:sp>
        <p:nvSpPr>
          <p:cNvPr id="1433" name="Text Box 4"/>
          <p:cNvSpPr/>
          <p:nvPr/>
        </p:nvSpPr>
        <p:spPr>
          <a:xfrm>
            <a:off x="1797480" y="18367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434" name="Text Box 5"/>
          <p:cNvSpPr/>
          <p:nvPr/>
        </p:nvSpPr>
        <p:spPr>
          <a:xfrm>
            <a:off x="1835280" y="2341440"/>
            <a:ext cx="8424360" cy="790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300" spc="-1" strike="noStrike">
                <a:solidFill>
                  <a:srgbClr val="000000"/>
                </a:solidFill>
                <a:latin typeface="Arial"/>
              </a:rPr>
              <a:t>Aşağıdaki iki yönlü koşullu önermelerin doğruluk değeri                     1 ( doğru) olduğundan önermeler birer çift gerektirmedir.</a:t>
            </a:r>
            <a:endParaRPr b="0" lang="tr-TR" sz="2300" spc="-1" strike="noStrike">
              <a:latin typeface="Arial"/>
            </a:endParaRPr>
          </a:p>
        </p:txBody>
      </p:sp>
      <p:sp>
        <p:nvSpPr>
          <p:cNvPr id="1435" name="Text Box 6"/>
          <p:cNvSpPr/>
          <p:nvPr/>
        </p:nvSpPr>
        <p:spPr>
          <a:xfrm>
            <a:off x="1835280" y="3205080"/>
            <a:ext cx="8424360" cy="4406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tr-TR" sz="2300" spc="-1" strike="noStrike">
                <a:solidFill>
                  <a:srgbClr val="000000"/>
                </a:solidFill>
                <a:latin typeface="Arial"/>
              </a:rPr>
              <a:t>a )</a:t>
            </a:r>
            <a:r>
              <a:rPr b="0" lang="tr-TR" sz="2300" spc="-1" strike="noStrike">
                <a:solidFill>
                  <a:srgbClr val="000000"/>
                </a:solidFill>
                <a:latin typeface="Arial"/>
              </a:rPr>
              <a:t>  </a:t>
            </a:r>
            <a:r>
              <a:rPr b="0" lang="en-US" sz="2300" spc="-1" strike="noStrike">
                <a:solidFill>
                  <a:srgbClr val="000000"/>
                </a:solidFill>
                <a:latin typeface="Arial"/>
              </a:rPr>
              <a:t>"</a:t>
            </a:r>
            <a:r>
              <a:rPr b="0" lang="tr-TR" sz="2300" spc="-1" strike="noStrike">
                <a:solidFill>
                  <a:srgbClr val="000000"/>
                </a:solidFill>
                <a:latin typeface="Arial"/>
              </a:rPr>
              <a:t> x</a:t>
            </a:r>
            <a:r>
              <a:rPr b="0" lang="tr-TR" sz="2300" spc="-1" strike="noStrike" baseline="30000">
                <a:solidFill>
                  <a:srgbClr val="000000"/>
                </a:solidFill>
                <a:latin typeface="Arial"/>
              </a:rPr>
              <a:t>3</a:t>
            </a:r>
            <a:r>
              <a:rPr b="0" lang="tr-TR" sz="2300" spc="-1" strike="noStrike">
                <a:solidFill>
                  <a:srgbClr val="000000"/>
                </a:solidFill>
                <a:latin typeface="Arial"/>
              </a:rPr>
              <a:t> = 64  </a:t>
            </a:r>
            <a:r>
              <a:rPr b="0" lang="tr-TR" sz="2300" spc="-1" strike="noStrike">
                <a:solidFill>
                  <a:srgbClr val="000000"/>
                </a:solidFill>
                <a:latin typeface="Symbol"/>
              </a:rPr>
              <a:t></a:t>
            </a:r>
            <a:r>
              <a:rPr b="0" lang="tr-TR" sz="2300" spc="-1" strike="noStrike">
                <a:solidFill>
                  <a:srgbClr val="000000"/>
                </a:solidFill>
                <a:latin typeface="Arial"/>
              </a:rPr>
              <a:t>  x = 4 </a:t>
            </a:r>
            <a:r>
              <a:rPr b="0" lang="en-US" sz="2300" spc="-1" strike="noStrike">
                <a:solidFill>
                  <a:srgbClr val="000000"/>
                </a:solidFill>
                <a:latin typeface="Arial"/>
              </a:rPr>
              <a:t>"</a:t>
            </a:r>
            <a:endParaRPr b="0" lang="tr-TR" sz="2300" spc="-1" strike="noStrike">
              <a:latin typeface="Arial"/>
            </a:endParaRPr>
          </a:p>
        </p:txBody>
      </p:sp>
      <p:sp>
        <p:nvSpPr>
          <p:cNvPr id="1436" name="Text Box 7"/>
          <p:cNvSpPr/>
          <p:nvPr/>
        </p:nvSpPr>
        <p:spPr>
          <a:xfrm>
            <a:off x="1835280" y="3772080"/>
            <a:ext cx="8208720" cy="4406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tr-TR" sz="2300" spc="-1" strike="noStrike">
                <a:solidFill>
                  <a:srgbClr val="000000"/>
                </a:solidFill>
                <a:latin typeface="Arial"/>
              </a:rPr>
              <a:t>b )</a:t>
            </a:r>
            <a:r>
              <a:rPr b="0" lang="tr-TR" sz="2300" spc="-1" strike="noStrike">
                <a:solidFill>
                  <a:srgbClr val="000000"/>
                </a:solidFill>
                <a:latin typeface="Arial"/>
              </a:rPr>
              <a:t>  </a:t>
            </a:r>
            <a:r>
              <a:rPr b="0" lang="en-US" sz="2300" spc="-1" strike="noStrike">
                <a:solidFill>
                  <a:srgbClr val="000000"/>
                </a:solidFill>
                <a:latin typeface="Arial"/>
              </a:rPr>
              <a:t>"</a:t>
            </a:r>
            <a:r>
              <a:rPr b="0" lang="tr-TR" sz="2300" spc="-1" strike="noStrike">
                <a:solidFill>
                  <a:srgbClr val="000000"/>
                </a:solidFill>
                <a:latin typeface="Arial"/>
              </a:rPr>
              <a:t> ABC dik üçgeninde m( A ) = 90</a:t>
            </a:r>
            <a:r>
              <a:rPr b="0" lang="en-US" sz="2300" spc="-1" strike="noStrike">
                <a:solidFill>
                  <a:srgbClr val="000000"/>
                </a:solidFill>
                <a:latin typeface="Arial"/>
              </a:rPr>
              <a:t>º</a:t>
            </a:r>
            <a:r>
              <a:rPr b="0" lang="tr-TR" sz="2300" spc="-1" strike="noStrike">
                <a:solidFill>
                  <a:srgbClr val="000000"/>
                </a:solidFill>
                <a:latin typeface="Arial"/>
              </a:rPr>
              <a:t>   </a:t>
            </a:r>
            <a:r>
              <a:rPr b="0" lang="tr-TR" sz="2300" spc="-1" strike="noStrike">
                <a:solidFill>
                  <a:srgbClr val="000000"/>
                </a:solidFill>
                <a:latin typeface="Symbol"/>
              </a:rPr>
              <a:t></a:t>
            </a:r>
            <a:r>
              <a:rPr b="0" lang="tr-TR" sz="2300" spc="-1" strike="noStrike">
                <a:solidFill>
                  <a:srgbClr val="000000"/>
                </a:solidFill>
                <a:latin typeface="Arial"/>
              </a:rPr>
              <a:t> a</a:t>
            </a:r>
            <a:r>
              <a:rPr b="0" lang="tr-TR" sz="2300" spc="-1" strike="noStrike" baseline="30000">
                <a:solidFill>
                  <a:srgbClr val="000000"/>
                </a:solidFill>
                <a:latin typeface="Arial"/>
              </a:rPr>
              <a:t>2</a:t>
            </a:r>
            <a:r>
              <a:rPr b="0" lang="tr-TR" sz="2300" spc="-1" strike="noStrike">
                <a:solidFill>
                  <a:srgbClr val="000000"/>
                </a:solidFill>
                <a:latin typeface="Arial"/>
              </a:rPr>
              <a:t> = b</a:t>
            </a:r>
            <a:r>
              <a:rPr b="0" lang="tr-TR" sz="2300" spc="-1" strike="noStrike" baseline="30000">
                <a:solidFill>
                  <a:srgbClr val="000000"/>
                </a:solidFill>
                <a:latin typeface="Arial"/>
              </a:rPr>
              <a:t>2</a:t>
            </a:r>
            <a:r>
              <a:rPr b="0" lang="tr-TR" sz="2300" spc="-1" strike="noStrike">
                <a:solidFill>
                  <a:srgbClr val="000000"/>
                </a:solidFill>
                <a:latin typeface="Arial"/>
              </a:rPr>
              <a:t> + c</a:t>
            </a:r>
            <a:r>
              <a:rPr b="0" lang="tr-TR" sz="2300" spc="-1" strike="noStrike" baseline="30000">
                <a:solidFill>
                  <a:srgbClr val="000000"/>
                </a:solidFill>
                <a:latin typeface="Arial"/>
              </a:rPr>
              <a:t>2</a:t>
            </a:r>
            <a:r>
              <a:rPr b="0" lang="tr-TR" sz="2300" spc="-1" strike="noStrike">
                <a:solidFill>
                  <a:srgbClr val="000000"/>
                </a:solidFill>
                <a:latin typeface="Arial"/>
              </a:rPr>
              <a:t>  </a:t>
            </a:r>
            <a:r>
              <a:rPr b="0" lang="en-US" sz="2300" spc="-1" strike="noStrike">
                <a:solidFill>
                  <a:srgbClr val="000000"/>
                </a:solidFill>
                <a:latin typeface="Arial"/>
              </a:rPr>
              <a:t>"</a:t>
            </a:r>
            <a:endParaRPr b="0" lang="tr-TR" sz="2300" spc="-1" strike="noStrike">
              <a:latin typeface="Arial"/>
            </a:endParaRPr>
          </a:p>
        </p:txBody>
      </p:sp>
      <p:sp>
        <p:nvSpPr>
          <p:cNvPr id="1437" name="Text Box 8"/>
          <p:cNvSpPr/>
          <p:nvPr/>
        </p:nvSpPr>
        <p:spPr>
          <a:xfrm>
            <a:off x="1802520" y="421308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438" name="Text Box 10"/>
          <p:cNvSpPr/>
          <p:nvPr/>
        </p:nvSpPr>
        <p:spPr>
          <a:xfrm>
            <a:off x="1835280" y="4668840"/>
            <a:ext cx="8208720" cy="4406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en-US" sz="2300" spc="-1" strike="noStrike">
                <a:solidFill>
                  <a:srgbClr val="000000"/>
                </a:solidFill>
                <a:latin typeface="Arial"/>
              </a:rPr>
              <a:t>"</a:t>
            </a:r>
            <a:r>
              <a:rPr b="0" lang="tr-TR" sz="2300" spc="-1" strike="noStrike">
                <a:solidFill>
                  <a:srgbClr val="000000"/>
                </a:solidFill>
                <a:latin typeface="Arial"/>
              </a:rPr>
              <a:t> x</a:t>
            </a:r>
            <a:r>
              <a:rPr b="0" lang="tr-TR" sz="2300" spc="-1" strike="noStrike" baseline="30000">
                <a:solidFill>
                  <a:srgbClr val="000000"/>
                </a:solidFill>
                <a:latin typeface="Arial"/>
              </a:rPr>
              <a:t>2</a:t>
            </a:r>
            <a:r>
              <a:rPr b="0" lang="tr-TR" sz="2300" spc="-1" strike="noStrike">
                <a:solidFill>
                  <a:srgbClr val="000000"/>
                </a:solidFill>
                <a:latin typeface="Arial"/>
              </a:rPr>
              <a:t> = 25  </a:t>
            </a:r>
            <a:r>
              <a:rPr b="0" lang="tr-TR" sz="2300" spc="-1" strike="noStrike">
                <a:solidFill>
                  <a:srgbClr val="000000"/>
                </a:solidFill>
                <a:latin typeface="Symbol"/>
              </a:rPr>
              <a:t></a:t>
            </a:r>
            <a:r>
              <a:rPr b="0" lang="tr-TR" sz="2300" spc="-1" strike="noStrike">
                <a:solidFill>
                  <a:srgbClr val="000000"/>
                </a:solidFill>
                <a:latin typeface="Arial"/>
              </a:rPr>
              <a:t>  x = 5 </a:t>
            </a:r>
            <a:r>
              <a:rPr b="0" lang="en-US" sz="2300" spc="-1" strike="noStrike">
                <a:solidFill>
                  <a:srgbClr val="000000"/>
                </a:solidFill>
                <a:latin typeface="Arial"/>
              </a:rPr>
              <a:t>"</a:t>
            </a:r>
            <a:r>
              <a:rPr b="0" lang="tr-TR" sz="2300" spc="-1" strike="noStrike">
                <a:solidFill>
                  <a:srgbClr val="000000"/>
                </a:solidFill>
                <a:latin typeface="Arial"/>
              </a:rPr>
              <a:t> önermesi  bir çift gerektirme değildir.</a:t>
            </a:r>
            <a:endParaRPr b="0" lang="tr-TR" sz="2300" spc="-1" strike="noStrike">
              <a:latin typeface="Arial"/>
            </a:endParaRPr>
          </a:p>
        </p:txBody>
      </p:sp>
      <p:sp>
        <p:nvSpPr>
          <p:cNvPr id="1439" name="Text Box 13"/>
          <p:cNvSpPr/>
          <p:nvPr/>
        </p:nvSpPr>
        <p:spPr>
          <a:xfrm>
            <a:off x="1808280" y="5110200"/>
            <a:ext cx="46177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Çünkü ; </a:t>
            </a:r>
            <a:r>
              <a:rPr b="0" lang="tr-TR" sz="2400" spc="-1" strike="noStrike">
                <a:solidFill>
                  <a:srgbClr val="000000"/>
                </a:solidFill>
                <a:latin typeface="Arial"/>
              </a:rPr>
              <a:t>( x = 5  </a:t>
            </a:r>
            <a:r>
              <a:rPr b="0" lang="tr-TR" sz="2400" spc="-1" strike="noStrike">
                <a:solidFill>
                  <a:srgbClr val="000000"/>
                </a:solidFill>
                <a:latin typeface="Symbol"/>
              </a:rPr>
              <a:t></a:t>
            </a:r>
            <a:r>
              <a:rPr b="0" lang="tr-TR" sz="2400" spc="-1" strike="noStrike">
                <a:solidFill>
                  <a:srgbClr val="000000"/>
                </a:solidFill>
                <a:latin typeface="Arial"/>
              </a:rPr>
              <a:t>  x</a:t>
            </a:r>
            <a:r>
              <a:rPr b="0" lang="tr-TR" sz="2400" spc="-1" strike="noStrike" baseline="30000">
                <a:solidFill>
                  <a:srgbClr val="000000"/>
                </a:solidFill>
                <a:latin typeface="Arial"/>
              </a:rPr>
              <a:t>2</a:t>
            </a:r>
            <a:r>
              <a:rPr b="0" lang="tr-TR" sz="2400" spc="-1" strike="noStrike">
                <a:solidFill>
                  <a:srgbClr val="000000"/>
                </a:solidFill>
                <a:latin typeface="Arial"/>
              </a:rPr>
              <a:t> = 25 ) </a:t>
            </a:r>
            <a:r>
              <a:rPr b="0" lang="tr-TR" sz="2400" spc="-1" strike="noStrike">
                <a:solidFill>
                  <a:srgbClr val="000000"/>
                </a:solidFill>
                <a:latin typeface="Symbol"/>
              </a:rPr>
              <a:t></a:t>
            </a:r>
            <a:r>
              <a:rPr b="0" lang="tr-TR" sz="2400" spc="-1" strike="noStrike">
                <a:solidFill>
                  <a:srgbClr val="000000"/>
                </a:solidFill>
                <a:latin typeface="Arial"/>
              </a:rPr>
              <a:t> 1</a:t>
            </a:r>
            <a:r>
              <a:rPr b="1" lang="tr-TR" sz="2400" spc="-1" strike="noStrike">
                <a:solidFill>
                  <a:srgbClr val="ff0000"/>
                </a:solidFill>
                <a:latin typeface="Arial"/>
              </a:rPr>
              <a:t> </a:t>
            </a:r>
            <a:endParaRPr b="0" lang="tr-TR" sz="2400" spc="-1" strike="noStrike">
              <a:latin typeface="Arial"/>
            </a:endParaRPr>
          </a:p>
        </p:txBody>
      </p:sp>
      <p:sp>
        <p:nvSpPr>
          <p:cNvPr id="1440" name="Text Box 14"/>
          <p:cNvSpPr/>
          <p:nvPr/>
        </p:nvSpPr>
        <p:spPr>
          <a:xfrm>
            <a:off x="2914560" y="5635800"/>
            <a:ext cx="339984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 </a:t>
            </a:r>
            <a:r>
              <a:rPr b="0" lang="tr-TR" sz="2400" spc="-1" strike="noStrike">
                <a:solidFill>
                  <a:srgbClr val="000000"/>
                </a:solidFill>
                <a:latin typeface="Arial"/>
              </a:rPr>
              <a:t>( x</a:t>
            </a:r>
            <a:r>
              <a:rPr b="0" lang="tr-TR" sz="2400" spc="-1" strike="noStrike" baseline="30000">
                <a:solidFill>
                  <a:srgbClr val="000000"/>
                </a:solidFill>
                <a:latin typeface="Arial"/>
              </a:rPr>
              <a:t>2</a:t>
            </a:r>
            <a:r>
              <a:rPr b="0" lang="tr-TR" sz="2400" spc="-1" strike="noStrike">
                <a:solidFill>
                  <a:srgbClr val="000000"/>
                </a:solidFill>
                <a:latin typeface="Arial"/>
              </a:rPr>
              <a:t> = 25  </a:t>
            </a:r>
            <a:r>
              <a:rPr b="0" lang="tr-TR" sz="2400" spc="-1" strike="noStrike">
                <a:solidFill>
                  <a:srgbClr val="000000"/>
                </a:solidFill>
                <a:latin typeface="Symbol"/>
              </a:rPr>
              <a:t></a:t>
            </a:r>
            <a:r>
              <a:rPr b="0" lang="tr-TR" sz="2400" spc="-1" strike="noStrike">
                <a:solidFill>
                  <a:srgbClr val="000000"/>
                </a:solidFill>
                <a:latin typeface="Arial"/>
              </a:rPr>
              <a:t>  x = 5 )</a:t>
            </a:r>
            <a:r>
              <a:rPr b="1" lang="tr-TR" sz="2400" spc="-1" strike="noStrike">
                <a:solidFill>
                  <a:srgbClr val="ff0000"/>
                </a:solidFill>
                <a:latin typeface="Arial"/>
              </a:rPr>
              <a:t> </a:t>
            </a:r>
            <a:r>
              <a:rPr b="0" lang="tr-TR" sz="2400" spc="-1" strike="noStrike">
                <a:solidFill>
                  <a:srgbClr val="ff0000"/>
                </a:solidFill>
                <a:latin typeface="Symbol"/>
              </a:rPr>
              <a:t></a:t>
            </a:r>
            <a:r>
              <a:rPr b="1" lang="tr-TR" sz="2400" spc="-1" strike="noStrike">
                <a:solidFill>
                  <a:srgbClr val="ff0000"/>
                </a:solidFill>
                <a:latin typeface="Arial"/>
              </a:rPr>
              <a:t> 0</a:t>
            </a:r>
            <a:endParaRPr b="0" lang="tr-TR" sz="2400" spc="-1" strike="noStrike">
              <a:latin typeface="Arial"/>
            </a:endParaRPr>
          </a:p>
        </p:txBody>
      </p:sp>
      <p:sp>
        <p:nvSpPr>
          <p:cNvPr id="1441" name="Text Box 15"/>
          <p:cNvSpPr/>
          <p:nvPr/>
        </p:nvSpPr>
        <p:spPr>
          <a:xfrm>
            <a:off x="6376680" y="5656320"/>
            <a:ext cx="3799080" cy="395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000" spc="-1" strike="noStrike">
                <a:solidFill>
                  <a:srgbClr val="000000"/>
                </a:solidFill>
                <a:latin typeface="Arial"/>
              </a:rPr>
              <a:t>( x = 5  veya  x = – 5 olmalıydı.) </a:t>
            </a:r>
            <a:endParaRPr b="0" lang="tr-TR" sz="2000" spc="-1" strike="noStrike">
              <a:latin typeface="Arial"/>
            </a:endParaRPr>
          </a:p>
        </p:txBody>
      </p:sp>
      <p:sp>
        <p:nvSpPr>
          <p:cNvPr id="1442" name="Text Box 16"/>
          <p:cNvSpPr/>
          <p:nvPr/>
        </p:nvSpPr>
        <p:spPr>
          <a:xfrm rot="5400000">
            <a:off x="5607720" y="3638880"/>
            <a:ext cx="255240" cy="3650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1800" spc="-1" strike="noStrike">
                <a:solidFill>
                  <a:srgbClr val="000000"/>
                </a:solidFill>
                <a:latin typeface="Symbol"/>
              </a:rPr>
              <a:t></a:t>
            </a:r>
            <a:endParaRPr b="0" lang="tr-TR" sz="1800" spc="-1" strike="noStrike">
              <a:latin typeface="Arial"/>
            </a:endParaRPr>
          </a:p>
        </p:txBody>
      </p:sp>
    </p:spTree>
  </p:cSld>
  <mc:AlternateContent>
    <mc:Choice Requires="p14">
      <p:transition spd="slow" p14:dur="2000"/>
    </mc:Choice>
    <mc:Fallback>
      <p:transition spd="slow"/>
    </mc:Fallback>
  </mc:AlternateContent>
  <p:timing>
    <p:tnLst>
      <p:par>
        <p:cTn id="3585" dur="indefinite" restart="never" nodeType="tmRoot">
          <p:childTnLst>
            <p:seq>
              <p:cTn id="3586" dur="indefinite" nodeType="mainSeq">
                <p:childTnLst>
                  <p:par>
                    <p:cTn id="3587" nodeType="clickEffect" fill="hold">
                      <p:stCondLst>
                        <p:cond delay="indefinite"/>
                      </p:stCondLst>
                      <p:childTnLst>
                        <p:par>
                          <p:cTn id="3588" nodeType="withEffect" fill="hold">
                            <p:stCondLst>
                              <p:cond delay="0"/>
                            </p:stCondLst>
                            <p:childTnLst>
                              <p:par>
                                <p:cTn id="3589" nodeType="clickEffect" fill="hold" presetClass="entr" presetID="18" presetSubtype="3">
                                  <p:stCondLst>
                                    <p:cond delay="0"/>
                                  </p:stCondLst>
                                  <p:childTnLst>
                                    <p:set>
                                      <p:cBhvr>
                                        <p:cTn id="3590" dur="1" fill="hold">
                                          <p:stCondLst>
                                            <p:cond delay="0"/>
                                          </p:stCondLst>
                                        </p:cTn>
                                        <p:tgtEl>
                                          <p:spTgt spid="1432"/>
                                        </p:tgtEl>
                                        <p:attrNameLst>
                                          <p:attrName>style.visibility</p:attrName>
                                        </p:attrNameLst>
                                      </p:cBhvr>
                                      <p:to>
                                        <p:strVal val="visible"/>
                                      </p:to>
                                    </p:set>
                                    <p:animEffect filter="strips(upRight)" transition="in">
                                      <p:cBhvr additive="repl">
                                        <p:cTn id="3591" dur="1000"/>
                                        <p:tgtEl>
                                          <p:spTgt spid="1432"/>
                                        </p:tgtEl>
                                      </p:cBhvr>
                                    </p:animEffect>
                                  </p:childTnLst>
                                </p:cTn>
                              </p:par>
                            </p:childTnLst>
                          </p:cTn>
                        </p:par>
                      </p:childTnLst>
                    </p:cTn>
                  </p:par>
                  <p:par>
                    <p:cTn id="3592" nodeType="clickEffect" fill="hold">
                      <p:stCondLst>
                        <p:cond delay="indefinite"/>
                      </p:stCondLst>
                      <p:childTnLst>
                        <p:par>
                          <p:cTn id="3593" nodeType="withEffect" fill="hold">
                            <p:stCondLst>
                              <p:cond delay="0"/>
                            </p:stCondLst>
                            <p:childTnLst>
                              <p:par>
                                <p:cTn id="3594" nodeType="clickEffect" fill="hold" presetClass="entr" presetID="23" presetSubtype="16">
                                  <p:stCondLst>
                                    <p:cond delay="0"/>
                                  </p:stCondLst>
                                  <p:childTnLst>
                                    <p:set>
                                      <p:cBhvr>
                                        <p:cTn id="3595" dur="1" fill="hold">
                                          <p:stCondLst>
                                            <p:cond delay="0"/>
                                          </p:stCondLst>
                                        </p:cTn>
                                        <p:tgtEl>
                                          <p:spTgt spid="1433"/>
                                        </p:tgtEl>
                                        <p:attrNameLst>
                                          <p:attrName>style.visibility</p:attrName>
                                        </p:attrNameLst>
                                      </p:cBhvr>
                                      <p:to>
                                        <p:strVal val="visible"/>
                                      </p:to>
                                    </p:set>
                                    <p:anim calcmode="lin" valueType="num">
                                      <p:cBhvr additive="repl">
                                        <p:cTn id="3596" dur="500" fill="hold"/>
                                        <p:tgtEl>
                                          <p:spTgt spid="1433"/>
                                        </p:tgtEl>
                                        <p:attrNameLst>
                                          <p:attrName>ppt_w</p:attrName>
                                        </p:attrNameLst>
                                      </p:cBhvr>
                                      <p:tavLst>
                                        <p:tav tm="0">
                                          <p:val>
                                            <p:fltVal val="0"/>
                                          </p:val>
                                        </p:tav>
                                        <p:tav tm="100000">
                                          <p:val>
                                            <p:strVal val="#ppt_w"/>
                                          </p:val>
                                        </p:tav>
                                      </p:tavLst>
                                    </p:anim>
                                    <p:anim calcmode="lin" valueType="num">
                                      <p:cBhvr additive="repl">
                                        <p:cTn id="3597" dur="500" fill="hold"/>
                                        <p:tgtEl>
                                          <p:spTgt spid="1433"/>
                                        </p:tgtEl>
                                        <p:attrNameLst>
                                          <p:attrName>ppt_h</p:attrName>
                                        </p:attrNameLst>
                                      </p:cBhvr>
                                      <p:tavLst>
                                        <p:tav tm="0">
                                          <p:val>
                                            <p:fltVal val="0"/>
                                          </p:val>
                                        </p:tav>
                                        <p:tav tm="100000">
                                          <p:val>
                                            <p:strVal val="#ppt_h"/>
                                          </p:val>
                                        </p:tav>
                                      </p:tavLst>
                                    </p:anim>
                                  </p:childTnLst>
                                </p:cTn>
                              </p:par>
                            </p:childTnLst>
                          </p:cTn>
                        </p:par>
                      </p:childTnLst>
                    </p:cTn>
                  </p:par>
                  <p:par>
                    <p:cTn id="3598" nodeType="clickEffect" fill="hold">
                      <p:stCondLst>
                        <p:cond delay="indefinite"/>
                      </p:stCondLst>
                      <p:childTnLst>
                        <p:par>
                          <p:cTn id="3599" nodeType="withEffect" fill="hold">
                            <p:stCondLst>
                              <p:cond delay="0"/>
                            </p:stCondLst>
                            <p:childTnLst>
                              <p:par>
                                <p:cTn id="3600" nodeType="clickEffect" fill="hold" presetClass="entr" presetID="18" presetSubtype="3">
                                  <p:stCondLst>
                                    <p:cond delay="0"/>
                                  </p:stCondLst>
                                  <p:childTnLst>
                                    <p:set>
                                      <p:cBhvr>
                                        <p:cTn id="3601" dur="1" fill="hold">
                                          <p:stCondLst>
                                            <p:cond delay="0"/>
                                          </p:stCondLst>
                                        </p:cTn>
                                        <p:tgtEl>
                                          <p:spTgt spid="1434"/>
                                        </p:tgtEl>
                                        <p:attrNameLst>
                                          <p:attrName>style.visibility</p:attrName>
                                        </p:attrNameLst>
                                      </p:cBhvr>
                                      <p:to>
                                        <p:strVal val="visible"/>
                                      </p:to>
                                    </p:set>
                                    <p:animEffect filter="strips(upRight)" transition="in">
                                      <p:cBhvr additive="repl">
                                        <p:cTn id="3602" dur="1000"/>
                                        <p:tgtEl>
                                          <p:spTgt spid="1434"/>
                                        </p:tgtEl>
                                      </p:cBhvr>
                                    </p:animEffect>
                                  </p:childTnLst>
                                </p:cTn>
                              </p:par>
                            </p:childTnLst>
                          </p:cTn>
                        </p:par>
                      </p:childTnLst>
                    </p:cTn>
                  </p:par>
                  <p:par>
                    <p:cTn id="3603" nodeType="clickEffect" fill="hold">
                      <p:stCondLst>
                        <p:cond delay="indefinite"/>
                      </p:stCondLst>
                      <p:childTnLst>
                        <p:par>
                          <p:cTn id="3604" nodeType="withEffect" fill="hold">
                            <p:stCondLst>
                              <p:cond delay="0"/>
                            </p:stCondLst>
                            <p:childTnLst>
                              <p:par>
                                <p:cTn id="3605" nodeType="clickEffect" fill="hold" presetClass="entr" presetID="18" presetSubtype="3">
                                  <p:stCondLst>
                                    <p:cond delay="0"/>
                                  </p:stCondLst>
                                  <p:childTnLst>
                                    <p:set>
                                      <p:cBhvr>
                                        <p:cTn id="3606" dur="1" fill="hold">
                                          <p:stCondLst>
                                            <p:cond delay="0"/>
                                          </p:stCondLst>
                                        </p:cTn>
                                        <p:tgtEl>
                                          <p:spTgt spid="1435"/>
                                        </p:tgtEl>
                                        <p:attrNameLst>
                                          <p:attrName>style.visibility</p:attrName>
                                        </p:attrNameLst>
                                      </p:cBhvr>
                                      <p:to>
                                        <p:strVal val="visible"/>
                                      </p:to>
                                    </p:set>
                                    <p:animEffect filter="strips(upRight)" transition="in">
                                      <p:cBhvr additive="repl">
                                        <p:cTn id="3607" dur="1000"/>
                                        <p:tgtEl>
                                          <p:spTgt spid="1435"/>
                                        </p:tgtEl>
                                      </p:cBhvr>
                                    </p:animEffect>
                                  </p:childTnLst>
                                </p:cTn>
                              </p:par>
                            </p:childTnLst>
                          </p:cTn>
                        </p:par>
                      </p:childTnLst>
                    </p:cTn>
                  </p:par>
                  <p:par>
                    <p:cTn id="3608" nodeType="clickEffect" fill="hold">
                      <p:stCondLst>
                        <p:cond delay="indefinite"/>
                      </p:stCondLst>
                      <p:childTnLst>
                        <p:par>
                          <p:cTn id="3609" nodeType="withEffect" fill="hold">
                            <p:stCondLst>
                              <p:cond delay="0"/>
                            </p:stCondLst>
                            <p:childTnLst>
                              <p:par>
                                <p:cTn id="3610" nodeType="clickEffect" fill="hold" presetClass="entr" presetID="18" presetSubtype="3">
                                  <p:stCondLst>
                                    <p:cond delay="0"/>
                                  </p:stCondLst>
                                  <p:childTnLst>
                                    <p:set>
                                      <p:cBhvr>
                                        <p:cTn id="3611" dur="1" fill="hold">
                                          <p:stCondLst>
                                            <p:cond delay="0"/>
                                          </p:stCondLst>
                                        </p:cTn>
                                        <p:tgtEl>
                                          <p:spTgt spid="1436"/>
                                        </p:tgtEl>
                                        <p:attrNameLst>
                                          <p:attrName>style.visibility</p:attrName>
                                        </p:attrNameLst>
                                      </p:cBhvr>
                                      <p:to>
                                        <p:strVal val="visible"/>
                                      </p:to>
                                    </p:set>
                                    <p:animEffect filter="strips(upRight)" transition="in">
                                      <p:cBhvr additive="repl">
                                        <p:cTn id="3612" dur="1000"/>
                                        <p:tgtEl>
                                          <p:spTgt spid="1436"/>
                                        </p:tgtEl>
                                      </p:cBhvr>
                                    </p:animEffect>
                                  </p:childTnLst>
                                </p:cTn>
                              </p:par>
                              <p:par>
                                <p:cTn id="3613" nodeType="withEffect" fill="hold" presetClass="entr" presetID="18" presetSubtype="3">
                                  <p:stCondLst>
                                    <p:cond delay="0"/>
                                  </p:stCondLst>
                                  <p:childTnLst>
                                    <p:set>
                                      <p:cBhvr>
                                        <p:cTn id="3614" dur="1" fill="hold">
                                          <p:stCondLst>
                                            <p:cond delay="0"/>
                                          </p:stCondLst>
                                        </p:cTn>
                                        <p:tgtEl>
                                          <p:spTgt spid="1442"/>
                                        </p:tgtEl>
                                        <p:attrNameLst>
                                          <p:attrName>style.visibility</p:attrName>
                                        </p:attrNameLst>
                                      </p:cBhvr>
                                      <p:to>
                                        <p:strVal val="visible"/>
                                      </p:to>
                                    </p:set>
                                    <p:animEffect filter="strips(upRight)" transition="in">
                                      <p:cBhvr additive="repl">
                                        <p:cTn id="3615" dur="1000"/>
                                        <p:tgtEl>
                                          <p:spTgt spid="1442"/>
                                        </p:tgtEl>
                                      </p:cBhvr>
                                    </p:animEffect>
                                  </p:childTnLst>
                                </p:cTn>
                              </p:par>
                            </p:childTnLst>
                          </p:cTn>
                        </p:par>
                      </p:childTnLst>
                    </p:cTn>
                  </p:par>
                  <p:par>
                    <p:cTn id="3616" nodeType="clickEffect" fill="hold">
                      <p:stCondLst>
                        <p:cond delay="indefinite"/>
                      </p:stCondLst>
                      <p:childTnLst>
                        <p:par>
                          <p:cTn id="3617" nodeType="withEffect" fill="hold">
                            <p:stCondLst>
                              <p:cond delay="0"/>
                            </p:stCondLst>
                            <p:childTnLst>
                              <p:par>
                                <p:cTn id="3618" nodeType="clickEffect" fill="hold" presetClass="entr" presetID="23" presetSubtype="16">
                                  <p:stCondLst>
                                    <p:cond delay="0"/>
                                  </p:stCondLst>
                                  <p:childTnLst>
                                    <p:set>
                                      <p:cBhvr>
                                        <p:cTn id="3619" dur="1" fill="hold">
                                          <p:stCondLst>
                                            <p:cond delay="0"/>
                                          </p:stCondLst>
                                        </p:cTn>
                                        <p:tgtEl>
                                          <p:spTgt spid="1437"/>
                                        </p:tgtEl>
                                        <p:attrNameLst>
                                          <p:attrName>style.visibility</p:attrName>
                                        </p:attrNameLst>
                                      </p:cBhvr>
                                      <p:to>
                                        <p:strVal val="visible"/>
                                      </p:to>
                                    </p:set>
                                    <p:anim calcmode="lin" valueType="num">
                                      <p:cBhvr additive="repl">
                                        <p:cTn id="3620" dur="500" fill="hold"/>
                                        <p:tgtEl>
                                          <p:spTgt spid="1437"/>
                                        </p:tgtEl>
                                        <p:attrNameLst>
                                          <p:attrName>ppt_w</p:attrName>
                                        </p:attrNameLst>
                                      </p:cBhvr>
                                      <p:tavLst>
                                        <p:tav tm="0">
                                          <p:val>
                                            <p:fltVal val="0"/>
                                          </p:val>
                                        </p:tav>
                                        <p:tav tm="100000">
                                          <p:val>
                                            <p:strVal val="#ppt_w"/>
                                          </p:val>
                                        </p:tav>
                                      </p:tavLst>
                                    </p:anim>
                                    <p:anim calcmode="lin" valueType="num">
                                      <p:cBhvr additive="repl">
                                        <p:cTn id="3621" dur="500" fill="hold"/>
                                        <p:tgtEl>
                                          <p:spTgt spid="1437"/>
                                        </p:tgtEl>
                                        <p:attrNameLst>
                                          <p:attrName>ppt_h</p:attrName>
                                        </p:attrNameLst>
                                      </p:cBhvr>
                                      <p:tavLst>
                                        <p:tav tm="0">
                                          <p:val>
                                            <p:fltVal val="0"/>
                                          </p:val>
                                        </p:tav>
                                        <p:tav tm="100000">
                                          <p:val>
                                            <p:strVal val="#ppt_h"/>
                                          </p:val>
                                        </p:tav>
                                      </p:tavLst>
                                    </p:anim>
                                  </p:childTnLst>
                                </p:cTn>
                              </p:par>
                            </p:childTnLst>
                          </p:cTn>
                        </p:par>
                      </p:childTnLst>
                    </p:cTn>
                  </p:par>
                  <p:par>
                    <p:cTn id="3622" nodeType="clickEffect" fill="hold">
                      <p:stCondLst>
                        <p:cond delay="indefinite"/>
                      </p:stCondLst>
                      <p:childTnLst>
                        <p:par>
                          <p:cTn id="3623" nodeType="withEffect" fill="hold">
                            <p:stCondLst>
                              <p:cond delay="0"/>
                            </p:stCondLst>
                            <p:childTnLst>
                              <p:par>
                                <p:cTn id="3624" nodeType="clickEffect" fill="hold" presetClass="entr" presetID="18" presetSubtype="3">
                                  <p:stCondLst>
                                    <p:cond delay="0"/>
                                  </p:stCondLst>
                                  <p:childTnLst>
                                    <p:set>
                                      <p:cBhvr>
                                        <p:cTn id="3625" dur="1" fill="hold">
                                          <p:stCondLst>
                                            <p:cond delay="0"/>
                                          </p:stCondLst>
                                        </p:cTn>
                                        <p:tgtEl>
                                          <p:spTgt spid="1438"/>
                                        </p:tgtEl>
                                        <p:attrNameLst>
                                          <p:attrName>style.visibility</p:attrName>
                                        </p:attrNameLst>
                                      </p:cBhvr>
                                      <p:to>
                                        <p:strVal val="visible"/>
                                      </p:to>
                                    </p:set>
                                    <p:animEffect filter="strips(upRight)" transition="in">
                                      <p:cBhvr additive="repl">
                                        <p:cTn id="3626" dur="1000"/>
                                        <p:tgtEl>
                                          <p:spTgt spid="1438"/>
                                        </p:tgtEl>
                                      </p:cBhvr>
                                    </p:animEffect>
                                  </p:childTnLst>
                                </p:cTn>
                              </p:par>
                            </p:childTnLst>
                          </p:cTn>
                        </p:par>
                      </p:childTnLst>
                    </p:cTn>
                  </p:par>
                  <p:par>
                    <p:cTn id="3627" nodeType="clickEffect" fill="hold">
                      <p:stCondLst>
                        <p:cond delay="indefinite"/>
                      </p:stCondLst>
                      <p:childTnLst>
                        <p:par>
                          <p:cTn id="3628" nodeType="withEffect" fill="hold">
                            <p:stCondLst>
                              <p:cond delay="0"/>
                            </p:stCondLst>
                            <p:childTnLst>
                              <p:par>
                                <p:cTn id="3629" nodeType="clickEffect" fill="hold" presetClass="entr" presetID="23" presetSubtype="16">
                                  <p:stCondLst>
                                    <p:cond delay="0"/>
                                  </p:stCondLst>
                                  <p:childTnLst>
                                    <p:set>
                                      <p:cBhvr>
                                        <p:cTn id="3630" dur="1" fill="hold">
                                          <p:stCondLst>
                                            <p:cond delay="0"/>
                                          </p:stCondLst>
                                        </p:cTn>
                                        <p:tgtEl>
                                          <p:spTgt spid="1439"/>
                                        </p:tgtEl>
                                        <p:attrNameLst>
                                          <p:attrName>style.visibility</p:attrName>
                                        </p:attrNameLst>
                                      </p:cBhvr>
                                      <p:to>
                                        <p:strVal val="visible"/>
                                      </p:to>
                                    </p:set>
                                    <p:anim calcmode="lin" valueType="num">
                                      <p:cBhvr additive="repl">
                                        <p:cTn id="3631" dur="500" fill="hold"/>
                                        <p:tgtEl>
                                          <p:spTgt spid="1439"/>
                                        </p:tgtEl>
                                        <p:attrNameLst>
                                          <p:attrName>ppt_w</p:attrName>
                                        </p:attrNameLst>
                                      </p:cBhvr>
                                      <p:tavLst>
                                        <p:tav tm="0">
                                          <p:val>
                                            <p:fltVal val="0"/>
                                          </p:val>
                                        </p:tav>
                                        <p:tav tm="100000">
                                          <p:val>
                                            <p:strVal val="#ppt_w"/>
                                          </p:val>
                                        </p:tav>
                                      </p:tavLst>
                                    </p:anim>
                                    <p:anim calcmode="lin" valueType="num">
                                      <p:cBhvr additive="repl">
                                        <p:cTn id="3632" dur="500" fill="hold"/>
                                        <p:tgtEl>
                                          <p:spTgt spid="1439"/>
                                        </p:tgtEl>
                                        <p:attrNameLst>
                                          <p:attrName>ppt_h</p:attrName>
                                        </p:attrNameLst>
                                      </p:cBhvr>
                                      <p:tavLst>
                                        <p:tav tm="0">
                                          <p:val>
                                            <p:fltVal val="0"/>
                                          </p:val>
                                        </p:tav>
                                        <p:tav tm="100000">
                                          <p:val>
                                            <p:strVal val="#ppt_h"/>
                                          </p:val>
                                        </p:tav>
                                      </p:tavLst>
                                    </p:anim>
                                  </p:childTnLst>
                                </p:cTn>
                              </p:par>
                            </p:childTnLst>
                          </p:cTn>
                        </p:par>
                      </p:childTnLst>
                    </p:cTn>
                  </p:par>
                  <p:par>
                    <p:cTn id="3633" nodeType="clickEffect" fill="hold">
                      <p:stCondLst>
                        <p:cond delay="indefinite"/>
                      </p:stCondLst>
                      <p:childTnLst>
                        <p:par>
                          <p:cTn id="3634" nodeType="withEffect" fill="hold">
                            <p:stCondLst>
                              <p:cond delay="0"/>
                            </p:stCondLst>
                            <p:childTnLst>
                              <p:par>
                                <p:cTn id="3635" nodeType="clickEffect" fill="hold" presetClass="entr" presetID="23" presetSubtype="16">
                                  <p:stCondLst>
                                    <p:cond delay="0"/>
                                  </p:stCondLst>
                                  <p:childTnLst>
                                    <p:set>
                                      <p:cBhvr>
                                        <p:cTn id="3636" dur="1" fill="hold">
                                          <p:stCondLst>
                                            <p:cond delay="0"/>
                                          </p:stCondLst>
                                        </p:cTn>
                                        <p:tgtEl>
                                          <p:spTgt spid="1440"/>
                                        </p:tgtEl>
                                        <p:attrNameLst>
                                          <p:attrName>style.visibility</p:attrName>
                                        </p:attrNameLst>
                                      </p:cBhvr>
                                      <p:to>
                                        <p:strVal val="visible"/>
                                      </p:to>
                                    </p:set>
                                    <p:anim calcmode="lin" valueType="num">
                                      <p:cBhvr additive="repl">
                                        <p:cTn id="3637" dur="500" fill="hold"/>
                                        <p:tgtEl>
                                          <p:spTgt spid="1440"/>
                                        </p:tgtEl>
                                        <p:attrNameLst>
                                          <p:attrName>ppt_w</p:attrName>
                                        </p:attrNameLst>
                                      </p:cBhvr>
                                      <p:tavLst>
                                        <p:tav tm="0">
                                          <p:val>
                                            <p:fltVal val="0"/>
                                          </p:val>
                                        </p:tav>
                                        <p:tav tm="100000">
                                          <p:val>
                                            <p:strVal val="#ppt_w"/>
                                          </p:val>
                                        </p:tav>
                                      </p:tavLst>
                                    </p:anim>
                                    <p:anim calcmode="lin" valueType="num">
                                      <p:cBhvr additive="repl">
                                        <p:cTn id="3638" dur="500" fill="hold"/>
                                        <p:tgtEl>
                                          <p:spTgt spid="1440"/>
                                        </p:tgtEl>
                                        <p:attrNameLst>
                                          <p:attrName>ppt_h</p:attrName>
                                        </p:attrNameLst>
                                      </p:cBhvr>
                                      <p:tavLst>
                                        <p:tav tm="0">
                                          <p:val>
                                            <p:fltVal val="0"/>
                                          </p:val>
                                        </p:tav>
                                        <p:tav tm="100000">
                                          <p:val>
                                            <p:strVal val="#ppt_h"/>
                                          </p:val>
                                        </p:tav>
                                      </p:tavLst>
                                    </p:anim>
                                  </p:childTnLst>
                                </p:cTn>
                              </p:par>
                            </p:childTnLst>
                          </p:cTn>
                        </p:par>
                      </p:childTnLst>
                    </p:cTn>
                  </p:par>
                  <p:par>
                    <p:cTn id="3639" nodeType="clickEffect" fill="hold">
                      <p:stCondLst>
                        <p:cond delay="indefinite"/>
                      </p:stCondLst>
                      <p:childTnLst>
                        <p:par>
                          <p:cTn id="3640" nodeType="withEffect" fill="hold">
                            <p:stCondLst>
                              <p:cond delay="0"/>
                            </p:stCondLst>
                            <p:childTnLst>
                              <p:par>
                                <p:cTn id="3641" nodeType="clickEffect" fill="hold" presetClass="entr" presetID="18" presetSubtype="3">
                                  <p:stCondLst>
                                    <p:cond delay="0"/>
                                  </p:stCondLst>
                                  <p:childTnLst>
                                    <p:set>
                                      <p:cBhvr>
                                        <p:cTn id="3642" dur="1" fill="hold">
                                          <p:stCondLst>
                                            <p:cond delay="0"/>
                                          </p:stCondLst>
                                        </p:cTn>
                                        <p:tgtEl>
                                          <p:spTgt spid="1441"/>
                                        </p:tgtEl>
                                        <p:attrNameLst>
                                          <p:attrName>style.visibility</p:attrName>
                                        </p:attrNameLst>
                                      </p:cBhvr>
                                      <p:to>
                                        <p:strVal val="visible"/>
                                      </p:to>
                                    </p:set>
                                    <p:animEffect filter="strips(upRight)" transition="in">
                                      <p:cBhvr additive="repl">
                                        <p:cTn id="3643" dur="1000"/>
                                        <p:tgtEl>
                                          <p:spTgt spid="14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3" name="Picture 4" descr=""/>
          <p:cNvPicPr/>
          <p:nvPr/>
        </p:nvPicPr>
        <p:blipFill>
          <a:blip r:embed="rId1"/>
          <a:stretch/>
        </p:blipFill>
        <p:spPr>
          <a:xfrm>
            <a:off x="1919160" y="1197000"/>
            <a:ext cx="7776720" cy="549000"/>
          </a:xfrm>
          <a:prstGeom prst="rect">
            <a:avLst/>
          </a:prstGeom>
          <a:ln w="0">
            <a:noFill/>
          </a:ln>
        </p:spPr>
      </p:pic>
      <p:sp>
        <p:nvSpPr>
          <p:cNvPr id="1444" name="Text Box 4"/>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445" name="Text Box 5"/>
          <p:cNvSpPr/>
          <p:nvPr/>
        </p:nvSpPr>
        <p:spPr>
          <a:xfrm>
            <a:off x="1809720" y="1773360"/>
            <a:ext cx="1298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a:t>
            </a:r>
            <a:endParaRPr b="0" lang="tr-TR" sz="2400" spc="-1" strike="noStrike">
              <a:latin typeface="Arial"/>
            </a:endParaRPr>
          </a:p>
        </p:txBody>
      </p:sp>
      <p:pic>
        <p:nvPicPr>
          <p:cNvPr id="1446" name="Picture 7" descr=""/>
          <p:cNvPicPr/>
          <p:nvPr/>
        </p:nvPicPr>
        <p:blipFill>
          <a:blip r:embed="rId2"/>
          <a:stretch/>
        </p:blipFill>
        <p:spPr>
          <a:xfrm>
            <a:off x="1919160" y="2349360"/>
            <a:ext cx="6264000" cy="3563640"/>
          </a:xfrm>
          <a:prstGeom prst="rect">
            <a:avLst/>
          </a:prstGeom>
          <a:ln w="0">
            <a:noFill/>
          </a:ln>
        </p:spPr>
      </p:pic>
    </p:spTree>
  </p:cSld>
  <mc:AlternateContent>
    <mc:Choice Requires="p14">
      <p:transition spd="slow" p14:dur="2000"/>
    </mc:Choice>
    <mc:Fallback>
      <p:transition spd="slow"/>
    </mc:Fallback>
  </mc:AlternateContent>
  <p:timing>
    <p:tnLst>
      <p:par>
        <p:cTn id="3644" dur="indefinite" restart="never" nodeType="tmRoot">
          <p:childTnLst>
            <p:seq>
              <p:cTn id="3645" dur="indefinite" nodeType="mainSeq">
                <p:childTnLst>
                  <p:par>
                    <p:cTn id="3646" nodeType="clickEffect" fill="hold">
                      <p:stCondLst>
                        <p:cond delay="indefinite"/>
                      </p:stCondLst>
                      <p:childTnLst>
                        <p:par>
                          <p:cTn id="3647" nodeType="withEffect" fill="hold">
                            <p:stCondLst>
                              <p:cond delay="0"/>
                            </p:stCondLst>
                            <p:childTnLst>
                              <p:par>
                                <p:cTn id="3648" nodeType="clickEffect" fill="hold" presetClass="entr" presetID="23" presetSubtype="16">
                                  <p:stCondLst>
                                    <p:cond delay="0"/>
                                  </p:stCondLst>
                                  <p:childTnLst>
                                    <p:set>
                                      <p:cBhvr>
                                        <p:cTn id="3649" dur="1" fill="hold">
                                          <p:stCondLst>
                                            <p:cond delay="0"/>
                                          </p:stCondLst>
                                        </p:cTn>
                                        <p:tgtEl>
                                          <p:spTgt spid="1444"/>
                                        </p:tgtEl>
                                        <p:attrNameLst>
                                          <p:attrName>style.visibility</p:attrName>
                                        </p:attrNameLst>
                                      </p:cBhvr>
                                      <p:to>
                                        <p:strVal val="visible"/>
                                      </p:to>
                                    </p:set>
                                    <p:anim calcmode="lin" valueType="num">
                                      <p:cBhvr additive="repl">
                                        <p:cTn id="3650" dur="500" fill="hold"/>
                                        <p:tgtEl>
                                          <p:spTgt spid="1444"/>
                                        </p:tgtEl>
                                        <p:attrNameLst>
                                          <p:attrName>ppt_w</p:attrName>
                                        </p:attrNameLst>
                                      </p:cBhvr>
                                      <p:tavLst>
                                        <p:tav tm="0">
                                          <p:val>
                                            <p:fltVal val="0"/>
                                          </p:val>
                                        </p:tav>
                                        <p:tav tm="100000">
                                          <p:val>
                                            <p:strVal val="#ppt_w"/>
                                          </p:val>
                                        </p:tav>
                                      </p:tavLst>
                                    </p:anim>
                                    <p:anim calcmode="lin" valueType="num">
                                      <p:cBhvr additive="repl">
                                        <p:cTn id="3651" dur="500" fill="hold"/>
                                        <p:tgtEl>
                                          <p:spTgt spid="1444"/>
                                        </p:tgtEl>
                                        <p:attrNameLst>
                                          <p:attrName>ppt_h</p:attrName>
                                        </p:attrNameLst>
                                      </p:cBhvr>
                                      <p:tavLst>
                                        <p:tav tm="0">
                                          <p:val>
                                            <p:fltVal val="0"/>
                                          </p:val>
                                        </p:tav>
                                        <p:tav tm="100000">
                                          <p:val>
                                            <p:strVal val="#ppt_h"/>
                                          </p:val>
                                        </p:tav>
                                      </p:tavLst>
                                    </p:anim>
                                  </p:childTnLst>
                                </p:cTn>
                              </p:par>
                            </p:childTnLst>
                          </p:cTn>
                        </p:par>
                      </p:childTnLst>
                    </p:cTn>
                  </p:par>
                  <p:par>
                    <p:cTn id="3652" nodeType="clickEffect" fill="hold">
                      <p:stCondLst>
                        <p:cond delay="indefinite"/>
                      </p:stCondLst>
                      <p:childTnLst>
                        <p:par>
                          <p:cTn id="3653" nodeType="withEffect" fill="hold">
                            <p:stCondLst>
                              <p:cond delay="0"/>
                            </p:stCondLst>
                            <p:childTnLst>
                              <p:par>
                                <p:cTn id="3654" nodeType="clickEffect" fill="hold" presetClass="entr" presetID="9">
                                  <p:stCondLst>
                                    <p:cond delay="0"/>
                                  </p:stCondLst>
                                  <p:childTnLst>
                                    <p:set>
                                      <p:cBhvr>
                                        <p:cTn id="3655" dur="1" fill="hold">
                                          <p:stCondLst>
                                            <p:cond delay="0"/>
                                          </p:stCondLst>
                                        </p:cTn>
                                        <p:tgtEl>
                                          <p:spTgt spid="1443"/>
                                        </p:tgtEl>
                                        <p:attrNameLst>
                                          <p:attrName>style.visibility</p:attrName>
                                        </p:attrNameLst>
                                      </p:cBhvr>
                                      <p:to>
                                        <p:strVal val="visible"/>
                                      </p:to>
                                    </p:set>
                                    <p:animEffect filter="dissolve" transition="in">
                                      <p:cBhvr additive="repl">
                                        <p:cTn id="3656" dur="500"/>
                                        <p:tgtEl>
                                          <p:spTgt spid="1443"/>
                                        </p:tgtEl>
                                      </p:cBhvr>
                                    </p:animEffect>
                                  </p:childTnLst>
                                </p:cTn>
                              </p:par>
                            </p:childTnLst>
                          </p:cTn>
                        </p:par>
                      </p:childTnLst>
                    </p:cTn>
                  </p:par>
                  <p:par>
                    <p:cTn id="3657" nodeType="clickEffect" fill="hold">
                      <p:stCondLst>
                        <p:cond delay="indefinite"/>
                      </p:stCondLst>
                      <p:childTnLst>
                        <p:par>
                          <p:cTn id="3658" nodeType="withEffect" fill="hold">
                            <p:stCondLst>
                              <p:cond delay="0"/>
                            </p:stCondLst>
                            <p:childTnLst>
                              <p:par>
                                <p:cTn id="3659" nodeType="clickEffect" fill="hold" presetClass="entr" presetID="23" presetSubtype="16">
                                  <p:stCondLst>
                                    <p:cond delay="0"/>
                                  </p:stCondLst>
                                  <p:childTnLst>
                                    <p:set>
                                      <p:cBhvr>
                                        <p:cTn id="3660" dur="1" fill="hold">
                                          <p:stCondLst>
                                            <p:cond delay="0"/>
                                          </p:stCondLst>
                                        </p:cTn>
                                        <p:tgtEl>
                                          <p:spTgt spid="1445"/>
                                        </p:tgtEl>
                                        <p:attrNameLst>
                                          <p:attrName>style.visibility</p:attrName>
                                        </p:attrNameLst>
                                      </p:cBhvr>
                                      <p:to>
                                        <p:strVal val="visible"/>
                                      </p:to>
                                    </p:set>
                                    <p:anim calcmode="lin" valueType="num">
                                      <p:cBhvr additive="repl">
                                        <p:cTn id="3661" dur="500" fill="hold"/>
                                        <p:tgtEl>
                                          <p:spTgt spid="1445"/>
                                        </p:tgtEl>
                                        <p:attrNameLst>
                                          <p:attrName>ppt_w</p:attrName>
                                        </p:attrNameLst>
                                      </p:cBhvr>
                                      <p:tavLst>
                                        <p:tav tm="0">
                                          <p:val>
                                            <p:fltVal val="0"/>
                                          </p:val>
                                        </p:tav>
                                        <p:tav tm="100000">
                                          <p:val>
                                            <p:strVal val="#ppt_w"/>
                                          </p:val>
                                        </p:tav>
                                      </p:tavLst>
                                    </p:anim>
                                    <p:anim calcmode="lin" valueType="num">
                                      <p:cBhvr additive="repl">
                                        <p:cTn id="3662" dur="500" fill="hold"/>
                                        <p:tgtEl>
                                          <p:spTgt spid="1445"/>
                                        </p:tgtEl>
                                        <p:attrNameLst>
                                          <p:attrName>ppt_h</p:attrName>
                                        </p:attrNameLst>
                                      </p:cBhvr>
                                      <p:tavLst>
                                        <p:tav tm="0">
                                          <p:val>
                                            <p:fltVal val="0"/>
                                          </p:val>
                                        </p:tav>
                                        <p:tav tm="100000">
                                          <p:val>
                                            <p:strVal val="#ppt_h"/>
                                          </p:val>
                                        </p:tav>
                                      </p:tavLst>
                                    </p:anim>
                                  </p:childTnLst>
                                </p:cTn>
                              </p:par>
                            </p:childTnLst>
                          </p:cTn>
                        </p:par>
                      </p:childTnLst>
                    </p:cTn>
                  </p:par>
                  <p:par>
                    <p:cTn id="3663" nodeType="clickEffect" fill="hold">
                      <p:stCondLst>
                        <p:cond delay="indefinite"/>
                      </p:stCondLst>
                      <p:childTnLst>
                        <p:par>
                          <p:cTn id="3664" nodeType="withEffect" fill="hold">
                            <p:stCondLst>
                              <p:cond delay="0"/>
                            </p:stCondLst>
                            <p:childTnLst>
                              <p:par>
                                <p:cTn id="3665" nodeType="clickEffect" fill="hold" presetClass="entr" presetID="9">
                                  <p:stCondLst>
                                    <p:cond delay="0"/>
                                  </p:stCondLst>
                                  <p:childTnLst>
                                    <p:set>
                                      <p:cBhvr>
                                        <p:cTn id="3666" dur="1" fill="hold">
                                          <p:stCondLst>
                                            <p:cond delay="0"/>
                                          </p:stCondLst>
                                        </p:cTn>
                                        <p:tgtEl>
                                          <p:spTgt spid="1446"/>
                                        </p:tgtEl>
                                        <p:attrNameLst>
                                          <p:attrName>style.visibility</p:attrName>
                                        </p:attrNameLst>
                                      </p:cBhvr>
                                      <p:to>
                                        <p:strVal val="visible"/>
                                      </p:to>
                                    </p:set>
                                    <p:animEffect filter="dissolve" transition="in">
                                      <p:cBhvr additive="repl">
                                        <p:cTn id="3667" dur="500"/>
                                        <p:tgtEl>
                                          <p:spTgt spid="1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47" name="Picture 2" descr=""/>
          <p:cNvPicPr/>
          <p:nvPr/>
        </p:nvPicPr>
        <p:blipFill>
          <a:blip r:embed="rId1"/>
          <a:stretch/>
        </p:blipFill>
        <p:spPr>
          <a:xfrm>
            <a:off x="1847880" y="1052640"/>
            <a:ext cx="5760720" cy="1833120"/>
          </a:xfrm>
          <a:prstGeom prst="rect">
            <a:avLst/>
          </a:prstGeom>
          <a:ln w="0">
            <a:noFill/>
          </a:ln>
        </p:spPr>
      </p:pic>
      <p:sp>
        <p:nvSpPr>
          <p:cNvPr id="1448" name="Text Box 4"/>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449" name="Text Box 8"/>
          <p:cNvSpPr/>
          <p:nvPr/>
        </p:nvSpPr>
        <p:spPr>
          <a:xfrm>
            <a:off x="1810800" y="2827440"/>
            <a:ext cx="13834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 </a:t>
            </a:r>
            <a:endParaRPr b="0" lang="tr-TR" sz="2400" spc="-1" strike="noStrike">
              <a:latin typeface="Arial"/>
            </a:endParaRPr>
          </a:p>
        </p:txBody>
      </p:sp>
      <p:sp>
        <p:nvSpPr>
          <p:cNvPr id="1450" name="AutoShape 24"/>
          <p:cNvSpPr/>
          <p:nvPr/>
        </p:nvSpPr>
        <p:spPr>
          <a:xfrm>
            <a:off x="5016600" y="2205000"/>
            <a:ext cx="1366560" cy="433080"/>
          </a:xfrm>
          <a:prstGeom prst="roundRect">
            <a:avLst>
              <a:gd name="adj" fmla="val 16667"/>
            </a:avLst>
          </a:prstGeom>
          <a:solidFill>
            <a:schemeClr val="folHlink">
              <a:alpha val="40000"/>
            </a:schemeClr>
          </a:solidFill>
          <a:ln w="0">
            <a:noFill/>
          </a:ln>
        </p:spPr>
        <p:style>
          <a:lnRef idx="0"/>
          <a:fillRef idx="0"/>
          <a:effectRef idx="0"/>
          <a:fontRef idx="minor"/>
        </p:style>
      </p:sp>
      <p:sp>
        <p:nvSpPr>
          <p:cNvPr id="1451" name="Text Box 3"/>
          <p:cNvSpPr/>
          <p:nvPr/>
        </p:nvSpPr>
        <p:spPr>
          <a:xfrm>
            <a:off x="1812960" y="3351240"/>
            <a:ext cx="837360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Doğruluk değeri 1( Bir ) olan p </a:t>
            </a:r>
            <a:r>
              <a:rPr b="0" lang="tr-TR" sz="2400" spc="-1" strike="noStrike">
                <a:solidFill>
                  <a:srgbClr val="000000"/>
                </a:solidFill>
                <a:latin typeface="Symbol"/>
              </a:rPr>
              <a:t></a:t>
            </a:r>
            <a:r>
              <a:rPr b="0" lang="tr-TR" sz="2400" spc="-1" strike="noStrike">
                <a:solidFill>
                  <a:srgbClr val="000000"/>
                </a:solidFill>
                <a:latin typeface="Arial"/>
              </a:rPr>
              <a:t> q iki yönlü koşullu önermesine  </a:t>
            </a:r>
            <a:r>
              <a:rPr b="1" lang="tr-TR" sz="2400" spc="-1" strike="noStrike">
                <a:solidFill>
                  <a:srgbClr val="0000ff"/>
                </a:solidFill>
                <a:latin typeface="Arial"/>
              </a:rPr>
              <a:t>çift gerektirme</a:t>
            </a:r>
            <a:r>
              <a:rPr b="0" lang="tr-TR" sz="2400" spc="-1" strike="noStrike">
                <a:solidFill>
                  <a:srgbClr val="000000"/>
                </a:solidFill>
                <a:latin typeface="Arial"/>
              </a:rPr>
              <a:t>  denir. </a:t>
            </a:r>
            <a:endParaRPr b="0" lang="tr-TR" sz="2400" spc="-1" strike="noStrike">
              <a:latin typeface="Arial"/>
            </a:endParaRPr>
          </a:p>
        </p:txBody>
      </p:sp>
      <p:sp>
        <p:nvSpPr>
          <p:cNvPr id="1452" name="Text Box 90"/>
          <p:cNvSpPr/>
          <p:nvPr/>
        </p:nvSpPr>
        <p:spPr>
          <a:xfrm>
            <a:off x="2373840" y="4422600"/>
            <a:ext cx="1159560" cy="516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p </a:t>
            </a:r>
            <a:r>
              <a:rPr b="0" lang="tr-TR" sz="2800" spc="-1" strike="noStrike">
                <a:solidFill>
                  <a:srgbClr val="000000"/>
                </a:solidFill>
                <a:latin typeface="Symbol"/>
              </a:rPr>
              <a:t></a:t>
            </a:r>
            <a:r>
              <a:rPr b="0" lang="tr-TR" sz="2800" spc="-1" strike="noStrike">
                <a:solidFill>
                  <a:srgbClr val="000000"/>
                </a:solidFill>
                <a:latin typeface="Arial"/>
              </a:rPr>
              <a:t> </a:t>
            </a:r>
            <a:r>
              <a:rPr b="0" lang="tr-TR" sz="2400" spc="-1" strike="noStrike">
                <a:solidFill>
                  <a:srgbClr val="000000"/>
                </a:solidFill>
                <a:latin typeface="Arial"/>
              </a:rPr>
              <a:t>p </a:t>
            </a:r>
            <a:endParaRPr b="0" lang="tr-TR" sz="2400" spc="-1" strike="noStrike">
              <a:latin typeface="Arial"/>
            </a:endParaRPr>
          </a:p>
        </p:txBody>
      </p:sp>
      <p:sp>
        <p:nvSpPr>
          <p:cNvPr id="1453" name="Text Box 91"/>
          <p:cNvSpPr/>
          <p:nvPr/>
        </p:nvSpPr>
        <p:spPr>
          <a:xfrm>
            <a:off x="3475440" y="4430880"/>
            <a:ext cx="6033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1</a:t>
            </a:r>
            <a:endParaRPr b="0" lang="tr-TR" sz="2400" spc="-1" strike="noStrike">
              <a:latin typeface="Arial"/>
            </a:endParaRPr>
          </a:p>
        </p:txBody>
      </p:sp>
      <p:pic>
        <p:nvPicPr>
          <p:cNvPr id="1454" name="Picture 28" descr=""/>
          <p:cNvPicPr/>
          <p:nvPr/>
        </p:nvPicPr>
        <p:blipFill>
          <a:blip r:embed="rId2"/>
          <a:stretch/>
        </p:blipFill>
        <p:spPr>
          <a:xfrm>
            <a:off x="4141800" y="4508640"/>
            <a:ext cx="1666440" cy="447480"/>
          </a:xfrm>
          <a:prstGeom prst="rect">
            <a:avLst/>
          </a:prstGeom>
          <a:ln w="9525">
            <a:solidFill>
              <a:srgbClr val="000000"/>
            </a:solidFill>
            <a:miter/>
          </a:ln>
        </p:spPr>
      </p:pic>
      <p:sp>
        <p:nvSpPr>
          <p:cNvPr id="1455" name="Text Box 9"/>
          <p:cNvSpPr/>
          <p:nvPr/>
        </p:nvSpPr>
        <p:spPr>
          <a:xfrm>
            <a:off x="1909800" y="4389480"/>
            <a:ext cx="431280" cy="456120"/>
          </a:xfrm>
          <a:prstGeom prst="rect">
            <a:avLst/>
          </a:prstGeom>
          <a:solidFill>
            <a:srgbClr val="008000"/>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3668" dur="indefinite" restart="never" nodeType="tmRoot">
          <p:childTnLst>
            <p:seq>
              <p:cTn id="3669" dur="indefinite" nodeType="mainSeq">
                <p:childTnLst>
                  <p:par>
                    <p:cTn id="3670" nodeType="clickEffect" fill="hold">
                      <p:stCondLst>
                        <p:cond delay="indefinite"/>
                      </p:stCondLst>
                      <p:childTnLst>
                        <p:par>
                          <p:cTn id="3671" nodeType="withEffect" fill="hold">
                            <p:stCondLst>
                              <p:cond delay="0"/>
                            </p:stCondLst>
                            <p:childTnLst>
                              <p:par>
                                <p:cTn id="3672" nodeType="clickEffect" fill="hold" presetClass="entr" presetID="23" presetSubtype="16">
                                  <p:stCondLst>
                                    <p:cond delay="0"/>
                                  </p:stCondLst>
                                  <p:childTnLst>
                                    <p:set>
                                      <p:cBhvr>
                                        <p:cTn id="3673" dur="1" fill="hold">
                                          <p:stCondLst>
                                            <p:cond delay="0"/>
                                          </p:stCondLst>
                                        </p:cTn>
                                        <p:tgtEl>
                                          <p:spTgt spid="1448"/>
                                        </p:tgtEl>
                                        <p:attrNameLst>
                                          <p:attrName>style.visibility</p:attrName>
                                        </p:attrNameLst>
                                      </p:cBhvr>
                                      <p:to>
                                        <p:strVal val="visible"/>
                                      </p:to>
                                    </p:set>
                                    <p:anim calcmode="lin" valueType="num">
                                      <p:cBhvr additive="repl">
                                        <p:cTn id="3674" dur="500" fill="hold"/>
                                        <p:tgtEl>
                                          <p:spTgt spid="1448"/>
                                        </p:tgtEl>
                                        <p:attrNameLst>
                                          <p:attrName>ppt_w</p:attrName>
                                        </p:attrNameLst>
                                      </p:cBhvr>
                                      <p:tavLst>
                                        <p:tav tm="0">
                                          <p:val>
                                            <p:fltVal val="0"/>
                                          </p:val>
                                        </p:tav>
                                        <p:tav tm="100000">
                                          <p:val>
                                            <p:strVal val="#ppt_w"/>
                                          </p:val>
                                        </p:tav>
                                      </p:tavLst>
                                    </p:anim>
                                    <p:anim calcmode="lin" valueType="num">
                                      <p:cBhvr additive="repl">
                                        <p:cTn id="3675" dur="500" fill="hold"/>
                                        <p:tgtEl>
                                          <p:spTgt spid="1448"/>
                                        </p:tgtEl>
                                        <p:attrNameLst>
                                          <p:attrName>ppt_h</p:attrName>
                                        </p:attrNameLst>
                                      </p:cBhvr>
                                      <p:tavLst>
                                        <p:tav tm="0">
                                          <p:val>
                                            <p:fltVal val="0"/>
                                          </p:val>
                                        </p:tav>
                                        <p:tav tm="100000">
                                          <p:val>
                                            <p:strVal val="#ppt_h"/>
                                          </p:val>
                                        </p:tav>
                                      </p:tavLst>
                                    </p:anim>
                                  </p:childTnLst>
                                </p:cTn>
                              </p:par>
                            </p:childTnLst>
                          </p:cTn>
                        </p:par>
                      </p:childTnLst>
                    </p:cTn>
                  </p:par>
                  <p:par>
                    <p:cTn id="3676" nodeType="clickEffect" fill="hold">
                      <p:stCondLst>
                        <p:cond delay="indefinite"/>
                      </p:stCondLst>
                      <p:childTnLst>
                        <p:par>
                          <p:cTn id="3677" nodeType="withEffect" fill="hold">
                            <p:stCondLst>
                              <p:cond delay="0"/>
                            </p:stCondLst>
                            <p:childTnLst>
                              <p:par>
                                <p:cTn id="3678" nodeType="clickEffect" fill="hold" presetClass="entr" presetID="9">
                                  <p:stCondLst>
                                    <p:cond delay="0"/>
                                  </p:stCondLst>
                                  <p:childTnLst>
                                    <p:set>
                                      <p:cBhvr>
                                        <p:cTn id="3679" dur="1" fill="hold">
                                          <p:stCondLst>
                                            <p:cond delay="0"/>
                                          </p:stCondLst>
                                        </p:cTn>
                                        <p:tgtEl>
                                          <p:spTgt spid="1447"/>
                                        </p:tgtEl>
                                        <p:attrNameLst>
                                          <p:attrName>style.visibility</p:attrName>
                                        </p:attrNameLst>
                                      </p:cBhvr>
                                      <p:to>
                                        <p:strVal val="visible"/>
                                      </p:to>
                                    </p:set>
                                    <p:animEffect filter="dissolve" transition="in">
                                      <p:cBhvr additive="repl">
                                        <p:cTn id="3680" dur="500"/>
                                        <p:tgtEl>
                                          <p:spTgt spid="1447"/>
                                        </p:tgtEl>
                                      </p:cBhvr>
                                    </p:animEffect>
                                  </p:childTnLst>
                                </p:cTn>
                              </p:par>
                            </p:childTnLst>
                          </p:cTn>
                        </p:par>
                      </p:childTnLst>
                    </p:cTn>
                  </p:par>
                  <p:par>
                    <p:cTn id="3681" nodeType="clickEffect" fill="hold">
                      <p:stCondLst>
                        <p:cond delay="indefinite"/>
                      </p:stCondLst>
                      <p:childTnLst>
                        <p:par>
                          <p:cTn id="3682" nodeType="withEffect" fill="hold">
                            <p:stCondLst>
                              <p:cond delay="0"/>
                            </p:stCondLst>
                            <p:childTnLst>
                              <p:par>
                                <p:cTn id="3683" nodeType="clickEffect" fill="hold" presetClass="entr" presetID="23" presetSubtype="16">
                                  <p:stCondLst>
                                    <p:cond delay="0"/>
                                  </p:stCondLst>
                                  <p:childTnLst>
                                    <p:set>
                                      <p:cBhvr>
                                        <p:cTn id="3684" dur="1" fill="hold">
                                          <p:stCondLst>
                                            <p:cond delay="0"/>
                                          </p:stCondLst>
                                        </p:cTn>
                                        <p:tgtEl>
                                          <p:spTgt spid="1449"/>
                                        </p:tgtEl>
                                        <p:attrNameLst>
                                          <p:attrName>style.visibility</p:attrName>
                                        </p:attrNameLst>
                                      </p:cBhvr>
                                      <p:to>
                                        <p:strVal val="visible"/>
                                      </p:to>
                                    </p:set>
                                    <p:anim calcmode="lin" valueType="num">
                                      <p:cBhvr additive="repl">
                                        <p:cTn id="3685" dur="500" fill="hold"/>
                                        <p:tgtEl>
                                          <p:spTgt spid="1449"/>
                                        </p:tgtEl>
                                        <p:attrNameLst>
                                          <p:attrName>ppt_w</p:attrName>
                                        </p:attrNameLst>
                                      </p:cBhvr>
                                      <p:tavLst>
                                        <p:tav tm="0">
                                          <p:val>
                                            <p:fltVal val="0"/>
                                          </p:val>
                                        </p:tav>
                                        <p:tav tm="100000">
                                          <p:val>
                                            <p:strVal val="#ppt_w"/>
                                          </p:val>
                                        </p:tav>
                                      </p:tavLst>
                                    </p:anim>
                                    <p:anim calcmode="lin" valueType="num">
                                      <p:cBhvr additive="repl">
                                        <p:cTn id="3686" dur="500" fill="hold"/>
                                        <p:tgtEl>
                                          <p:spTgt spid="1449"/>
                                        </p:tgtEl>
                                        <p:attrNameLst>
                                          <p:attrName>ppt_h</p:attrName>
                                        </p:attrNameLst>
                                      </p:cBhvr>
                                      <p:tavLst>
                                        <p:tav tm="0">
                                          <p:val>
                                            <p:fltVal val="0"/>
                                          </p:val>
                                        </p:tav>
                                        <p:tav tm="100000">
                                          <p:val>
                                            <p:strVal val="#ppt_h"/>
                                          </p:val>
                                        </p:tav>
                                      </p:tavLst>
                                    </p:anim>
                                  </p:childTnLst>
                                </p:cTn>
                              </p:par>
                            </p:childTnLst>
                          </p:cTn>
                        </p:par>
                      </p:childTnLst>
                    </p:cTn>
                  </p:par>
                  <p:par>
                    <p:cTn id="3687" nodeType="clickEffect" fill="hold">
                      <p:stCondLst>
                        <p:cond delay="indefinite"/>
                      </p:stCondLst>
                      <p:childTnLst>
                        <p:par>
                          <p:cTn id="3688" nodeType="withEffect" fill="hold">
                            <p:stCondLst>
                              <p:cond delay="0"/>
                            </p:stCondLst>
                            <p:childTnLst>
                              <p:par>
                                <p:cTn id="3689" nodeType="clickEffect" fill="hold" presetClass="entr" presetID="18" presetSubtype="3">
                                  <p:stCondLst>
                                    <p:cond delay="0"/>
                                  </p:stCondLst>
                                  <p:childTnLst>
                                    <p:set>
                                      <p:cBhvr>
                                        <p:cTn id="3690" dur="1" fill="hold">
                                          <p:stCondLst>
                                            <p:cond delay="0"/>
                                          </p:stCondLst>
                                        </p:cTn>
                                        <p:tgtEl>
                                          <p:spTgt spid="1451"/>
                                        </p:tgtEl>
                                        <p:attrNameLst>
                                          <p:attrName>style.visibility</p:attrName>
                                        </p:attrNameLst>
                                      </p:cBhvr>
                                      <p:to>
                                        <p:strVal val="visible"/>
                                      </p:to>
                                    </p:set>
                                    <p:animEffect filter="strips(upRight)" transition="in">
                                      <p:cBhvr additive="repl">
                                        <p:cTn id="3691" dur="1000"/>
                                        <p:tgtEl>
                                          <p:spTgt spid="1451"/>
                                        </p:tgtEl>
                                      </p:cBhvr>
                                    </p:animEffect>
                                  </p:childTnLst>
                                </p:cTn>
                              </p:par>
                            </p:childTnLst>
                          </p:cTn>
                        </p:par>
                      </p:childTnLst>
                    </p:cTn>
                  </p:par>
                  <p:par>
                    <p:cTn id="3692" nodeType="clickEffect" fill="hold">
                      <p:stCondLst>
                        <p:cond delay="indefinite"/>
                      </p:stCondLst>
                      <p:childTnLst>
                        <p:par>
                          <p:cTn id="3693" nodeType="withEffect" fill="hold">
                            <p:stCondLst>
                              <p:cond delay="0"/>
                            </p:stCondLst>
                            <p:childTnLst>
                              <p:par>
                                <p:cTn id="3694" nodeType="clickEffect" fill="hold" presetClass="entr" presetID="23" presetSubtype="32">
                                  <p:stCondLst>
                                    <p:cond delay="0"/>
                                  </p:stCondLst>
                                  <p:childTnLst>
                                    <p:set>
                                      <p:cBhvr>
                                        <p:cTn id="3695" dur="1" fill="hold">
                                          <p:stCondLst>
                                            <p:cond delay="0"/>
                                          </p:stCondLst>
                                        </p:cTn>
                                        <p:tgtEl>
                                          <p:spTgt spid="1455"/>
                                        </p:tgtEl>
                                        <p:attrNameLst>
                                          <p:attrName>style.visibility</p:attrName>
                                        </p:attrNameLst>
                                      </p:cBhvr>
                                      <p:to>
                                        <p:strVal val="visible"/>
                                      </p:to>
                                    </p:set>
                                    <p:anim calcmode="lin" valueType="num">
                                      <p:cBhvr additive="repl">
                                        <p:cTn id="3696" dur="500" fill="hold"/>
                                        <p:tgtEl>
                                          <p:spTgt spid="1455"/>
                                        </p:tgtEl>
                                        <p:attrNameLst>
                                          <p:attrName>ppt_w</p:attrName>
                                        </p:attrNameLst>
                                      </p:cBhvr>
                                      <p:tavLst>
                                        <p:tav tm="0">
                                          <p:val>
                                            <p:strVal val="4*#ppt_w"/>
                                          </p:val>
                                        </p:tav>
                                        <p:tav tm="100000">
                                          <p:val>
                                            <p:strVal val="#ppt_w"/>
                                          </p:val>
                                        </p:tav>
                                      </p:tavLst>
                                    </p:anim>
                                    <p:anim calcmode="lin" valueType="num">
                                      <p:cBhvr additive="repl">
                                        <p:cTn id="3697" dur="500" fill="hold"/>
                                        <p:tgtEl>
                                          <p:spTgt spid="1455"/>
                                        </p:tgtEl>
                                        <p:attrNameLst>
                                          <p:attrName>ppt_h</p:attrName>
                                        </p:attrNameLst>
                                      </p:cBhvr>
                                      <p:tavLst>
                                        <p:tav tm="0">
                                          <p:val>
                                            <p:strVal val="4*#ppt_h"/>
                                          </p:val>
                                        </p:tav>
                                        <p:tav tm="100000">
                                          <p:val>
                                            <p:strVal val="#ppt_h"/>
                                          </p:val>
                                        </p:tav>
                                      </p:tavLst>
                                    </p:anim>
                                  </p:childTnLst>
                                </p:cTn>
                              </p:par>
                            </p:childTnLst>
                          </p:cTn>
                        </p:par>
                      </p:childTnLst>
                    </p:cTn>
                  </p:par>
                  <p:par>
                    <p:cTn id="3698" nodeType="clickEffect" fill="hold">
                      <p:stCondLst>
                        <p:cond delay="indefinite"/>
                      </p:stCondLst>
                      <p:childTnLst>
                        <p:par>
                          <p:cTn id="3699" nodeType="withEffect" fill="hold">
                            <p:stCondLst>
                              <p:cond delay="0"/>
                            </p:stCondLst>
                            <p:childTnLst>
                              <p:par>
                                <p:cTn id="3700" nodeType="clickEffect" fill="hold" presetClass="entr" presetID="9">
                                  <p:stCondLst>
                                    <p:cond delay="0"/>
                                  </p:stCondLst>
                                  <p:childTnLst>
                                    <p:set>
                                      <p:cBhvr>
                                        <p:cTn id="3701" dur="1" fill="hold">
                                          <p:stCondLst>
                                            <p:cond delay="0"/>
                                          </p:stCondLst>
                                        </p:cTn>
                                        <p:tgtEl>
                                          <p:spTgt spid="1452"/>
                                        </p:tgtEl>
                                        <p:attrNameLst>
                                          <p:attrName>style.visibility</p:attrName>
                                        </p:attrNameLst>
                                      </p:cBhvr>
                                      <p:to>
                                        <p:strVal val="visible"/>
                                      </p:to>
                                    </p:set>
                                    <p:animEffect filter="dissolve" transition="in">
                                      <p:cBhvr additive="repl">
                                        <p:cTn id="3702" dur="500"/>
                                        <p:tgtEl>
                                          <p:spTgt spid="1452"/>
                                        </p:tgtEl>
                                      </p:cBhvr>
                                    </p:animEffect>
                                  </p:childTnLst>
                                </p:cTn>
                              </p:par>
                            </p:childTnLst>
                          </p:cTn>
                        </p:par>
                      </p:childTnLst>
                    </p:cTn>
                  </p:par>
                  <p:par>
                    <p:cTn id="3703" nodeType="clickEffect" fill="hold">
                      <p:stCondLst>
                        <p:cond delay="indefinite"/>
                      </p:stCondLst>
                      <p:childTnLst>
                        <p:par>
                          <p:cTn id="3704" nodeType="withEffect" fill="hold">
                            <p:stCondLst>
                              <p:cond delay="0"/>
                            </p:stCondLst>
                            <p:childTnLst>
                              <p:par>
                                <p:cTn id="3705" nodeType="clickEffect" fill="hold" presetClass="entr" presetID="9">
                                  <p:stCondLst>
                                    <p:cond delay="0"/>
                                  </p:stCondLst>
                                  <p:childTnLst>
                                    <p:set>
                                      <p:cBhvr>
                                        <p:cTn id="3706" dur="1" fill="hold">
                                          <p:stCondLst>
                                            <p:cond delay="0"/>
                                          </p:stCondLst>
                                        </p:cTn>
                                        <p:tgtEl>
                                          <p:spTgt spid="1453"/>
                                        </p:tgtEl>
                                        <p:attrNameLst>
                                          <p:attrName>style.visibility</p:attrName>
                                        </p:attrNameLst>
                                      </p:cBhvr>
                                      <p:to>
                                        <p:strVal val="visible"/>
                                      </p:to>
                                    </p:set>
                                    <p:animEffect filter="dissolve" transition="in">
                                      <p:cBhvr additive="repl">
                                        <p:cTn id="3707" dur="500"/>
                                        <p:tgtEl>
                                          <p:spTgt spid="1453"/>
                                        </p:tgtEl>
                                      </p:cBhvr>
                                    </p:animEffect>
                                  </p:childTnLst>
                                </p:cTn>
                              </p:par>
                            </p:childTnLst>
                          </p:cTn>
                        </p:par>
                      </p:childTnLst>
                    </p:cTn>
                  </p:par>
                  <p:par>
                    <p:cTn id="3708" nodeType="clickEffect" fill="hold">
                      <p:stCondLst>
                        <p:cond delay="indefinite"/>
                      </p:stCondLst>
                      <p:childTnLst>
                        <p:par>
                          <p:cTn id="3709" nodeType="withEffect" fill="hold">
                            <p:stCondLst>
                              <p:cond delay="0"/>
                            </p:stCondLst>
                            <p:childTnLst>
                              <p:par>
                                <p:cTn id="3710" nodeType="clickEffect" fill="hold" presetClass="entr" presetID="9">
                                  <p:stCondLst>
                                    <p:cond delay="0"/>
                                  </p:stCondLst>
                                  <p:childTnLst>
                                    <p:set>
                                      <p:cBhvr>
                                        <p:cTn id="3711" dur="1" fill="hold">
                                          <p:stCondLst>
                                            <p:cond delay="0"/>
                                          </p:stCondLst>
                                        </p:cTn>
                                        <p:tgtEl>
                                          <p:spTgt spid="1454"/>
                                        </p:tgtEl>
                                        <p:attrNameLst>
                                          <p:attrName>style.visibility</p:attrName>
                                        </p:attrNameLst>
                                      </p:cBhvr>
                                      <p:to>
                                        <p:strVal val="visible"/>
                                      </p:to>
                                    </p:set>
                                    <p:animEffect filter="dissolve" transition="in">
                                      <p:cBhvr additive="repl">
                                        <p:cTn id="3712" dur="500"/>
                                        <p:tgtEl>
                                          <p:spTgt spid="1454"/>
                                        </p:tgtEl>
                                      </p:cBhvr>
                                    </p:animEffect>
                                  </p:childTnLst>
                                </p:cTn>
                              </p:par>
                            </p:childTnLst>
                          </p:cTn>
                        </p:par>
                      </p:childTnLst>
                    </p:cTn>
                  </p:par>
                  <p:par>
                    <p:cTn id="3713" nodeType="clickEffect" fill="hold">
                      <p:stCondLst>
                        <p:cond delay="indefinite"/>
                      </p:stCondLst>
                      <p:childTnLst>
                        <p:par>
                          <p:cTn id="3714" nodeType="withEffect" fill="hold">
                            <p:stCondLst>
                              <p:cond delay="0"/>
                            </p:stCondLst>
                            <p:childTnLst>
                              <p:par>
                                <p:cTn id="3715" nodeType="clickEffect" fill="hold" presetClass="entr" presetID="23" presetSubtype="32">
                                  <p:stCondLst>
                                    <p:cond delay="0"/>
                                  </p:stCondLst>
                                  <p:childTnLst>
                                    <p:set>
                                      <p:cBhvr>
                                        <p:cTn id="3716" dur="1" fill="hold">
                                          <p:stCondLst>
                                            <p:cond delay="0"/>
                                          </p:stCondLst>
                                        </p:cTn>
                                        <p:tgtEl>
                                          <p:spTgt spid="1450"/>
                                        </p:tgtEl>
                                        <p:attrNameLst>
                                          <p:attrName>style.visibility</p:attrName>
                                        </p:attrNameLst>
                                      </p:cBhvr>
                                      <p:to>
                                        <p:strVal val="visible"/>
                                      </p:to>
                                    </p:set>
                                    <p:anim calcmode="lin" valueType="num">
                                      <p:cBhvr additive="repl">
                                        <p:cTn id="3717" dur="500" fill="hold"/>
                                        <p:tgtEl>
                                          <p:spTgt spid="1450"/>
                                        </p:tgtEl>
                                        <p:attrNameLst>
                                          <p:attrName>ppt_w</p:attrName>
                                        </p:attrNameLst>
                                      </p:cBhvr>
                                      <p:tavLst>
                                        <p:tav tm="0">
                                          <p:val>
                                            <p:strVal val="4*#ppt_w"/>
                                          </p:val>
                                        </p:tav>
                                        <p:tav tm="100000">
                                          <p:val>
                                            <p:strVal val="#ppt_w"/>
                                          </p:val>
                                        </p:tav>
                                      </p:tavLst>
                                    </p:anim>
                                    <p:anim calcmode="lin" valueType="num">
                                      <p:cBhvr additive="repl">
                                        <p:cTn id="3718" dur="500" fill="hold"/>
                                        <p:tgtEl>
                                          <p:spTgt spid="145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6" name="Picture 2" descr=""/>
          <p:cNvPicPr/>
          <p:nvPr/>
        </p:nvPicPr>
        <p:blipFill>
          <a:blip r:embed="rId1"/>
          <a:stretch/>
        </p:blipFill>
        <p:spPr>
          <a:xfrm>
            <a:off x="1905120" y="1170000"/>
            <a:ext cx="5903640" cy="1926720"/>
          </a:xfrm>
          <a:prstGeom prst="rect">
            <a:avLst/>
          </a:prstGeom>
          <a:ln w="0">
            <a:noFill/>
          </a:ln>
        </p:spPr>
      </p:pic>
      <p:sp>
        <p:nvSpPr>
          <p:cNvPr id="1457" name="Text Box 4"/>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458" name="Text Box 8"/>
          <p:cNvSpPr/>
          <p:nvPr/>
        </p:nvSpPr>
        <p:spPr>
          <a:xfrm>
            <a:off x="1825200" y="3043080"/>
            <a:ext cx="13834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 </a:t>
            </a:r>
            <a:endParaRPr b="0" lang="tr-TR" sz="2400" spc="-1" strike="noStrike">
              <a:latin typeface="Arial"/>
            </a:endParaRPr>
          </a:p>
        </p:txBody>
      </p:sp>
      <p:sp>
        <p:nvSpPr>
          <p:cNvPr id="1459" name="Text Box 5"/>
          <p:cNvSpPr/>
          <p:nvPr/>
        </p:nvSpPr>
        <p:spPr>
          <a:xfrm>
            <a:off x="1825560" y="3559320"/>
            <a:ext cx="837360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Doğruluk değeri 1( Bir ) olan p </a:t>
            </a:r>
            <a:r>
              <a:rPr b="0" lang="tr-TR" sz="2400" spc="-1" strike="noStrike">
                <a:solidFill>
                  <a:srgbClr val="000000"/>
                </a:solidFill>
                <a:latin typeface="Symbol"/>
              </a:rPr>
              <a:t></a:t>
            </a:r>
            <a:r>
              <a:rPr b="0" lang="tr-TR" sz="2400" spc="-1" strike="noStrike">
                <a:solidFill>
                  <a:srgbClr val="000000"/>
                </a:solidFill>
                <a:latin typeface="Arial"/>
              </a:rPr>
              <a:t> q koşullu önermesine </a:t>
            </a:r>
            <a:r>
              <a:rPr b="1" lang="tr-TR" sz="2400" spc="-1" strike="noStrike">
                <a:solidFill>
                  <a:srgbClr val="0000ff"/>
                </a:solidFill>
                <a:latin typeface="Arial"/>
              </a:rPr>
              <a:t>gerektirme</a:t>
            </a:r>
            <a:r>
              <a:rPr b="0" lang="tr-TR" sz="2400" spc="-1" strike="noStrike">
                <a:solidFill>
                  <a:srgbClr val="000000"/>
                </a:solidFill>
                <a:latin typeface="Arial"/>
              </a:rPr>
              <a:t> denir. </a:t>
            </a:r>
            <a:endParaRPr b="0" lang="tr-TR" sz="2400" spc="-1" strike="noStrike">
              <a:latin typeface="Arial"/>
            </a:endParaRPr>
          </a:p>
        </p:txBody>
      </p:sp>
      <p:sp>
        <p:nvSpPr>
          <p:cNvPr id="1460" name="Text Box 32"/>
          <p:cNvSpPr/>
          <p:nvPr/>
        </p:nvSpPr>
        <p:spPr>
          <a:xfrm>
            <a:off x="2442240" y="4613400"/>
            <a:ext cx="10756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0 </a:t>
            </a:r>
            <a:r>
              <a:rPr b="1" lang="tr-TR" sz="2400" spc="-1" strike="noStrike">
                <a:solidFill>
                  <a:srgbClr val="000000"/>
                </a:solidFill>
                <a:latin typeface="Symbol"/>
              </a:rPr>
              <a:t></a:t>
            </a:r>
            <a:r>
              <a:rPr b="0" lang="tr-TR" sz="2400" spc="-1" strike="noStrike">
                <a:solidFill>
                  <a:srgbClr val="000000"/>
                </a:solidFill>
                <a:latin typeface="Arial"/>
              </a:rPr>
              <a:t> p </a:t>
            </a:r>
            <a:endParaRPr b="0" lang="tr-TR" sz="2400" spc="-1" strike="noStrike">
              <a:latin typeface="Arial"/>
            </a:endParaRPr>
          </a:p>
        </p:txBody>
      </p:sp>
      <p:sp>
        <p:nvSpPr>
          <p:cNvPr id="1461" name="Text Box 36"/>
          <p:cNvSpPr/>
          <p:nvPr/>
        </p:nvSpPr>
        <p:spPr>
          <a:xfrm>
            <a:off x="3488040" y="4614840"/>
            <a:ext cx="6033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 </a:t>
            </a:r>
            <a:r>
              <a:rPr b="0" lang="tr-TR" sz="2400" spc="-1" strike="noStrike">
                <a:solidFill>
                  <a:srgbClr val="000000"/>
                </a:solidFill>
                <a:latin typeface="Arial"/>
              </a:rPr>
              <a:t>1</a:t>
            </a:r>
            <a:endParaRPr b="0" lang="tr-TR" sz="2400" spc="-1" strike="noStrike">
              <a:latin typeface="Arial"/>
            </a:endParaRPr>
          </a:p>
        </p:txBody>
      </p:sp>
      <p:sp>
        <p:nvSpPr>
          <p:cNvPr id="1462" name="Text Box 9"/>
          <p:cNvSpPr/>
          <p:nvPr/>
        </p:nvSpPr>
        <p:spPr>
          <a:xfrm>
            <a:off x="1905120" y="4581360"/>
            <a:ext cx="431280" cy="456120"/>
          </a:xfrm>
          <a:prstGeom prst="rect">
            <a:avLst/>
          </a:prstGeom>
          <a:solidFill>
            <a:srgbClr val="008000"/>
          </a:solidFill>
          <a:ln w="0">
            <a:noFill/>
          </a:ln>
        </p:spPr>
        <p:style>
          <a:lnRef idx="0"/>
          <a:fillRef idx="0"/>
          <a:effectRef idx="0"/>
          <a:fontRef idx="minor"/>
        </p:style>
        <p:txBody>
          <a:bodyPr lIns="90000" rIns="90000" tIns="45000" bIns="45000" anchor="t">
            <a:spAutoFit/>
          </a:bodyPr>
          <a:p>
            <a:pPr algn="ctr">
              <a:lnSpc>
                <a:spcPct val="100000"/>
              </a:lnSpc>
            </a:pPr>
            <a:r>
              <a:rPr b="0" lang="tr-TR" sz="2400" spc="-1" strike="noStrike">
                <a:solidFill>
                  <a:srgbClr val="ffffff"/>
                </a:solidFill>
                <a:latin typeface="Wingdings 2"/>
              </a:rPr>
              <a:t></a:t>
            </a:r>
            <a:endParaRPr b="0" lang="tr-TR" sz="2400" spc="-1" strike="noStrike">
              <a:latin typeface="Arial"/>
            </a:endParaRPr>
          </a:p>
        </p:txBody>
      </p:sp>
      <p:sp>
        <p:nvSpPr>
          <p:cNvPr id="1463" name="Text Box 43"/>
          <p:cNvSpPr/>
          <p:nvPr/>
        </p:nvSpPr>
        <p:spPr>
          <a:xfrm>
            <a:off x="4140720" y="4681440"/>
            <a:ext cx="1581840" cy="395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000" spc="-1" strike="noStrike">
                <a:solidFill>
                  <a:srgbClr val="000000"/>
                </a:solidFill>
                <a:latin typeface="Arial"/>
              </a:rPr>
              <a:t>( sağlaması)</a:t>
            </a:r>
            <a:endParaRPr b="0" lang="tr-TR" sz="2000" spc="-1" strike="noStrike">
              <a:latin typeface="Arial"/>
            </a:endParaRPr>
          </a:p>
        </p:txBody>
      </p:sp>
      <p:pic>
        <p:nvPicPr>
          <p:cNvPr id="1464" name="Picture 10" descr=""/>
          <p:cNvPicPr/>
          <p:nvPr/>
        </p:nvPicPr>
        <p:blipFill>
          <a:blip r:embed="rId2"/>
          <a:stretch/>
        </p:blipFill>
        <p:spPr>
          <a:xfrm>
            <a:off x="5837400" y="4653000"/>
            <a:ext cx="1626840" cy="448920"/>
          </a:xfrm>
          <a:prstGeom prst="rect">
            <a:avLst/>
          </a:prstGeom>
          <a:ln w="9525">
            <a:solidFill>
              <a:srgbClr val="000000"/>
            </a:solidFill>
            <a:miter/>
          </a:ln>
        </p:spPr>
      </p:pic>
      <p:sp>
        <p:nvSpPr>
          <p:cNvPr id="1465" name="AutoShape 11"/>
          <p:cNvSpPr/>
          <p:nvPr/>
        </p:nvSpPr>
        <p:spPr>
          <a:xfrm>
            <a:off x="4065480" y="1859040"/>
            <a:ext cx="1366560" cy="433080"/>
          </a:xfrm>
          <a:prstGeom prst="roundRect">
            <a:avLst>
              <a:gd name="adj" fmla="val 16667"/>
            </a:avLst>
          </a:prstGeom>
          <a:solidFill>
            <a:schemeClr val="folHlink">
              <a:alpha val="40000"/>
            </a:schemeClr>
          </a:solidFill>
          <a:ln w="0">
            <a:noFill/>
          </a:ln>
        </p:spPr>
        <p:style>
          <a:lnRef idx="0"/>
          <a:fillRef idx="0"/>
          <a:effectRef idx="0"/>
          <a:fontRef idx="minor"/>
        </p:style>
      </p:sp>
    </p:spTree>
  </p:cSld>
  <mc:AlternateContent>
    <mc:Choice Requires="p14">
      <p:transition spd="slow" p14:dur="2000"/>
    </mc:Choice>
    <mc:Fallback>
      <p:transition spd="slow"/>
    </mc:Fallback>
  </mc:AlternateContent>
  <p:timing>
    <p:tnLst>
      <p:par>
        <p:cTn id="3719" dur="indefinite" restart="never" nodeType="tmRoot">
          <p:childTnLst>
            <p:seq>
              <p:cTn id="3720" dur="indefinite" nodeType="mainSeq">
                <p:childTnLst>
                  <p:par>
                    <p:cTn id="3721" nodeType="clickEffect" fill="hold">
                      <p:stCondLst>
                        <p:cond delay="indefinite"/>
                      </p:stCondLst>
                      <p:childTnLst>
                        <p:par>
                          <p:cTn id="3722" nodeType="withEffect" fill="hold">
                            <p:stCondLst>
                              <p:cond delay="0"/>
                            </p:stCondLst>
                            <p:childTnLst>
                              <p:par>
                                <p:cTn id="3723" nodeType="clickEffect" fill="hold" presetClass="entr" presetID="23" presetSubtype="16">
                                  <p:stCondLst>
                                    <p:cond delay="0"/>
                                  </p:stCondLst>
                                  <p:childTnLst>
                                    <p:set>
                                      <p:cBhvr>
                                        <p:cTn id="3724" dur="1" fill="hold">
                                          <p:stCondLst>
                                            <p:cond delay="0"/>
                                          </p:stCondLst>
                                        </p:cTn>
                                        <p:tgtEl>
                                          <p:spTgt spid="1457"/>
                                        </p:tgtEl>
                                        <p:attrNameLst>
                                          <p:attrName>style.visibility</p:attrName>
                                        </p:attrNameLst>
                                      </p:cBhvr>
                                      <p:to>
                                        <p:strVal val="visible"/>
                                      </p:to>
                                    </p:set>
                                    <p:anim calcmode="lin" valueType="num">
                                      <p:cBhvr additive="repl">
                                        <p:cTn id="3725" dur="500" fill="hold"/>
                                        <p:tgtEl>
                                          <p:spTgt spid="1457"/>
                                        </p:tgtEl>
                                        <p:attrNameLst>
                                          <p:attrName>ppt_w</p:attrName>
                                        </p:attrNameLst>
                                      </p:cBhvr>
                                      <p:tavLst>
                                        <p:tav tm="0">
                                          <p:val>
                                            <p:fltVal val="0"/>
                                          </p:val>
                                        </p:tav>
                                        <p:tav tm="100000">
                                          <p:val>
                                            <p:strVal val="#ppt_w"/>
                                          </p:val>
                                        </p:tav>
                                      </p:tavLst>
                                    </p:anim>
                                    <p:anim calcmode="lin" valueType="num">
                                      <p:cBhvr additive="repl">
                                        <p:cTn id="3726" dur="500" fill="hold"/>
                                        <p:tgtEl>
                                          <p:spTgt spid="1457"/>
                                        </p:tgtEl>
                                        <p:attrNameLst>
                                          <p:attrName>ppt_h</p:attrName>
                                        </p:attrNameLst>
                                      </p:cBhvr>
                                      <p:tavLst>
                                        <p:tav tm="0">
                                          <p:val>
                                            <p:fltVal val="0"/>
                                          </p:val>
                                        </p:tav>
                                        <p:tav tm="100000">
                                          <p:val>
                                            <p:strVal val="#ppt_h"/>
                                          </p:val>
                                        </p:tav>
                                      </p:tavLst>
                                    </p:anim>
                                  </p:childTnLst>
                                </p:cTn>
                              </p:par>
                            </p:childTnLst>
                          </p:cTn>
                        </p:par>
                      </p:childTnLst>
                    </p:cTn>
                  </p:par>
                  <p:par>
                    <p:cTn id="3727" nodeType="clickEffect" fill="hold">
                      <p:stCondLst>
                        <p:cond delay="indefinite"/>
                      </p:stCondLst>
                      <p:childTnLst>
                        <p:par>
                          <p:cTn id="3728" nodeType="withEffect" fill="hold">
                            <p:stCondLst>
                              <p:cond delay="0"/>
                            </p:stCondLst>
                            <p:childTnLst>
                              <p:par>
                                <p:cTn id="3729" nodeType="clickEffect" fill="hold" presetClass="entr" presetID="9">
                                  <p:stCondLst>
                                    <p:cond delay="0"/>
                                  </p:stCondLst>
                                  <p:childTnLst>
                                    <p:set>
                                      <p:cBhvr>
                                        <p:cTn id="3730" dur="1" fill="hold">
                                          <p:stCondLst>
                                            <p:cond delay="0"/>
                                          </p:stCondLst>
                                        </p:cTn>
                                        <p:tgtEl>
                                          <p:spTgt spid="1456"/>
                                        </p:tgtEl>
                                        <p:attrNameLst>
                                          <p:attrName>style.visibility</p:attrName>
                                        </p:attrNameLst>
                                      </p:cBhvr>
                                      <p:to>
                                        <p:strVal val="visible"/>
                                      </p:to>
                                    </p:set>
                                    <p:animEffect filter="dissolve" transition="in">
                                      <p:cBhvr additive="repl">
                                        <p:cTn id="3731" dur="500"/>
                                        <p:tgtEl>
                                          <p:spTgt spid="1456"/>
                                        </p:tgtEl>
                                      </p:cBhvr>
                                    </p:animEffect>
                                  </p:childTnLst>
                                </p:cTn>
                              </p:par>
                            </p:childTnLst>
                          </p:cTn>
                        </p:par>
                      </p:childTnLst>
                    </p:cTn>
                  </p:par>
                  <p:par>
                    <p:cTn id="3732" nodeType="clickEffect" fill="hold">
                      <p:stCondLst>
                        <p:cond delay="indefinite"/>
                      </p:stCondLst>
                      <p:childTnLst>
                        <p:par>
                          <p:cTn id="3733" nodeType="withEffect" fill="hold">
                            <p:stCondLst>
                              <p:cond delay="0"/>
                            </p:stCondLst>
                            <p:childTnLst>
                              <p:par>
                                <p:cTn id="3734" nodeType="clickEffect" fill="hold" presetClass="entr" presetID="23" presetSubtype="16">
                                  <p:stCondLst>
                                    <p:cond delay="0"/>
                                  </p:stCondLst>
                                  <p:childTnLst>
                                    <p:set>
                                      <p:cBhvr>
                                        <p:cTn id="3735" dur="1" fill="hold">
                                          <p:stCondLst>
                                            <p:cond delay="0"/>
                                          </p:stCondLst>
                                        </p:cTn>
                                        <p:tgtEl>
                                          <p:spTgt spid="1458"/>
                                        </p:tgtEl>
                                        <p:attrNameLst>
                                          <p:attrName>style.visibility</p:attrName>
                                        </p:attrNameLst>
                                      </p:cBhvr>
                                      <p:to>
                                        <p:strVal val="visible"/>
                                      </p:to>
                                    </p:set>
                                    <p:anim calcmode="lin" valueType="num">
                                      <p:cBhvr additive="repl">
                                        <p:cTn id="3736" dur="500" fill="hold"/>
                                        <p:tgtEl>
                                          <p:spTgt spid="1458"/>
                                        </p:tgtEl>
                                        <p:attrNameLst>
                                          <p:attrName>ppt_w</p:attrName>
                                        </p:attrNameLst>
                                      </p:cBhvr>
                                      <p:tavLst>
                                        <p:tav tm="0">
                                          <p:val>
                                            <p:fltVal val="0"/>
                                          </p:val>
                                        </p:tav>
                                        <p:tav tm="100000">
                                          <p:val>
                                            <p:strVal val="#ppt_w"/>
                                          </p:val>
                                        </p:tav>
                                      </p:tavLst>
                                    </p:anim>
                                    <p:anim calcmode="lin" valueType="num">
                                      <p:cBhvr additive="repl">
                                        <p:cTn id="3737" dur="500" fill="hold"/>
                                        <p:tgtEl>
                                          <p:spTgt spid="1458"/>
                                        </p:tgtEl>
                                        <p:attrNameLst>
                                          <p:attrName>ppt_h</p:attrName>
                                        </p:attrNameLst>
                                      </p:cBhvr>
                                      <p:tavLst>
                                        <p:tav tm="0">
                                          <p:val>
                                            <p:fltVal val="0"/>
                                          </p:val>
                                        </p:tav>
                                        <p:tav tm="100000">
                                          <p:val>
                                            <p:strVal val="#ppt_h"/>
                                          </p:val>
                                        </p:tav>
                                      </p:tavLst>
                                    </p:anim>
                                  </p:childTnLst>
                                </p:cTn>
                              </p:par>
                            </p:childTnLst>
                          </p:cTn>
                        </p:par>
                      </p:childTnLst>
                    </p:cTn>
                  </p:par>
                  <p:par>
                    <p:cTn id="3738" nodeType="clickEffect" fill="hold">
                      <p:stCondLst>
                        <p:cond delay="indefinite"/>
                      </p:stCondLst>
                      <p:childTnLst>
                        <p:par>
                          <p:cTn id="3739" nodeType="withEffect" fill="hold">
                            <p:stCondLst>
                              <p:cond delay="0"/>
                            </p:stCondLst>
                            <p:childTnLst>
                              <p:par>
                                <p:cTn id="3740" nodeType="clickEffect" fill="hold" presetClass="entr" presetID="18" presetSubtype="3">
                                  <p:stCondLst>
                                    <p:cond delay="0"/>
                                  </p:stCondLst>
                                  <p:childTnLst>
                                    <p:set>
                                      <p:cBhvr>
                                        <p:cTn id="3741" dur="1" fill="hold">
                                          <p:stCondLst>
                                            <p:cond delay="0"/>
                                          </p:stCondLst>
                                        </p:cTn>
                                        <p:tgtEl>
                                          <p:spTgt spid="1459"/>
                                        </p:tgtEl>
                                        <p:attrNameLst>
                                          <p:attrName>style.visibility</p:attrName>
                                        </p:attrNameLst>
                                      </p:cBhvr>
                                      <p:to>
                                        <p:strVal val="visible"/>
                                      </p:to>
                                    </p:set>
                                    <p:animEffect filter="strips(upRight)" transition="in">
                                      <p:cBhvr additive="repl">
                                        <p:cTn id="3742" dur="1000"/>
                                        <p:tgtEl>
                                          <p:spTgt spid="1459"/>
                                        </p:tgtEl>
                                      </p:cBhvr>
                                    </p:animEffect>
                                  </p:childTnLst>
                                </p:cTn>
                              </p:par>
                            </p:childTnLst>
                          </p:cTn>
                        </p:par>
                      </p:childTnLst>
                    </p:cTn>
                  </p:par>
                  <p:par>
                    <p:cTn id="3743" nodeType="clickEffect" fill="hold">
                      <p:stCondLst>
                        <p:cond delay="indefinite"/>
                      </p:stCondLst>
                      <p:childTnLst>
                        <p:par>
                          <p:cTn id="3744" nodeType="withEffect" fill="hold">
                            <p:stCondLst>
                              <p:cond delay="0"/>
                            </p:stCondLst>
                            <p:childTnLst>
                              <p:par>
                                <p:cTn id="3745" nodeType="clickEffect" fill="hold" presetClass="entr" presetID="23" presetSubtype="32">
                                  <p:stCondLst>
                                    <p:cond delay="0"/>
                                  </p:stCondLst>
                                  <p:childTnLst>
                                    <p:set>
                                      <p:cBhvr>
                                        <p:cTn id="3746" dur="1" fill="hold">
                                          <p:stCondLst>
                                            <p:cond delay="0"/>
                                          </p:stCondLst>
                                        </p:cTn>
                                        <p:tgtEl>
                                          <p:spTgt spid="1462"/>
                                        </p:tgtEl>
                                        <p:attrNameLst>
                                          <p:attrName>style.visibility</p:attrName>
                                        </p:attrNameLst>
                                      </p:cBhvr>
                                      <p:to>
                                        <p:strVal val="visible"/>
                                      </p:to>
                                    </p:set>
                                    <p:anim calcmode="lin" valueType="num">
                                      <p:cBhvr additive="repl">
                                        <p:cTn id="3747" dur="500" fill="hold"/>
                                        <p:tgtEl>
                                          <p:spTgt spid="1462"/>
                                        </p:tgtEl>
                                        <p:attrNameLst>
                                          <p:attrName>ppt_w</p:attrName>
                                        </p:attrNameLst>
                                      </p:cBhvr>
                                      <p:tavLst>
                                        <p:tav tm="0">
                                          <p:val>
                                            <p:strVal val="4*#ppt_w"/>
                                          </p:val>
                                        </p:tav>
                                        <p:tav tm="100000">
                                          <p:val>
                                            <p:strVal val="#ppt_w"/>
                                          </p:val>
                                        </p:tav>
                                      </p:tavLst>
                                    </p:anim>
                                    <p:anim calcmode="lin" valueType="num">
                                      <p:cBhvr additive="repl">
                                        <p:cTn id="3748" dur="500" fill="hold"/>
                                        <p:tgtEl>
                                          <p:spTgt spid="1462"/>
                                        </p:tgtEl>
                                        <p:attrNameLst>
                                          <p:attrName>ppt_h</p:attrName>
                                        </p:attrNameLst>
                                      </p:cBhvr>
                                      <p:tavLst>
                                        <p:tav tm="0">
                                          <p:val>
                                            <p:strVal val="4*#ppt_h"/>
                                          </p:val>
                                        </p:tav>
                                        <p:tav tm="100000">
                                          <p:val>
                                            <p:strVal val="#ppt_h"/>
                                          </p:val>
                                        </p:tav>
                                      </p:tavLst>
                                    </p:anim>
                                  </p:childTnLst>
                                </p:cTn>
                              </p:par>
                            </p:childTnLst>
                          </p:cTn>
                        </p:par>
                      </p:childTnLst>
                    </p:cTn>
                  </p:par>
                  <p:par>
                    <p:cTn id="3749" nodeType="clickEffect" fill="hold">
                      <p:stCondLst>
                        <p:cond delay="indefinite"/>
                      </p:stCondLst>
                      <p:childTnLst>
                        <p:par>
                          <p:cTn id="3750" nodeType="withEffect" fill="hold">
                            <p:stCondLst>
                              <p:cond delay="0"/>
                            </p:stCondLst>
                            <p:childTnLst>
                              <p:par>
                                <p:cTn id="3751" nodeType="clickEffect" fill="hold" presetClass="entr" presetID="9">
                                  <p:stCondLst>
                                    <p:cond delay="0"/>
                                  </p:stCondLst>
                                  <p:childTnLst>
                                    <p:set>
                                      <p:cBhvr>
                                        <p:cTn id="3752" dur="1" fill="hold">
                                          <p:stCondLst>
                                            <p:cond delay="0"/>
                                          </p:stCondLst>
                                        </p:cTn>
                                        <p:tgtEl>
                                          <p:spTgt spid="1460"/>
                                        </p:tgtEl>
                                        <p:attrNameLst>
                                          <p:attrName>style.visibility</p:attrName>
                                        </p:attrNameLst>
                                      </p:cBhvr>
                                      <p:to>
                                        <p:strVal val="visible"/>
                                      </p:to>
                                    </p:set>
                                    <p:animEffect filter="dissolve" transition="in">
                                      <p:cBhvr additive="repl">
                                        <p:cTn id="3753" dur="500"/>
                                        <p:tgtEl>
                                          <p:spTgt spid="1460"/>
                                        </p:tgtEl>
                                      </p:cBhvr>
                                    </p:animEffect>
                                  </p:childTnLst>
                                </p:cTn>
                              </p:par>
                            </p:childTnLst>
                          </p:cTn>
                        </p:par>
                      </p:childTnLst>
                    </p:cTn>
                  </p:par>
                  <p:par>
                    <p:cTn id="3754" nodeType="clickEffect" fill="hold">
                      <p:stCondLst>
                        <p:cond delay="indefinite"/>
                      </p:stCondLst>
                      <p:childTnLst>
                        <p:par>
                          <p:cTn id="3755" nodeType="withEffect" fill="hold">
                            <p:stCondLst>
                              <p:cond delay="0"/>
                            </p:stCondLst>
                            <p:childTnLst>
                              <p:par>
                                <p:cTn id="3756" nodeType="clickEffect" fill="hold" presetClass="entr" presetID="9">
                                  <p:stCondLst>
                                    <p:cond delay="0"/>
                                  </p:stCondLst>
                                  <p:childTnLst>
                                    <p:set>
                                      <p:cBhvr>
                                        <p:cTn id="3757" dur="1" fill="hold">
                                          <p:stCondLst>
                                            <p:cond delay="0"/>
                                          </p:stCondLst>
                                        </p:cTn>
                                        <p:tgtEl>
                                          <p:spTgt spid="1461"/>
                                        </p:tgtEl>
                                        <p:attrNameLst>
                                          <p:attrName>style.visibility</p:attrName>
                                        </p:attrNameLst>
                                      </p:cBhvr>
                                      <p:to>
                                        <p:strVal val="visible"/>
                                      </p:to>
                                    </p:set>
                                    <p:animEffect filter="dissolve" transition="in">
                                      <p:cBhvr additive="repl">
                                        <p:cTn id="3758" dur="500"/>
                                        <p:tgtEl>
                                          <p:spTgt spid="1461"/>
                                        </p:tgtEl>
                                      </p:cBhvr>
                                    </p:animEffect>
                                  </p:childTnLst>
                                </p:cTn>
                              </p:par>
                            </p:childTnLst>
                          </p:cTn>
                        </p:par>
                      </p:childTnLst>
                    </p:cTn>
                  </p:par>
                  <p:par>
                    <p:cTn id="3759" nodeType="clickEffect" fill="hold">
                      <p:stCondLst>
                        <p:cond delay="indefinite"/>
                      </p:stCondLst>
                      <p:childTnLst>
                        <p:par>
                          <p:cTn id="3760" nodeType="withEffect" fill="hold">
                            <p:stCondLst>
                              <p:cond delay="0"/>
                            </p:stCondLst>
                            <p:childTnLst>
                              <p:par>
                                <p:cTn id="3761" nodeType="clickEffect" fill="hold" presetClass="entr" presetID="9">
                                  <p:stCondLst>
                                    <p:cond delay="0"/>
                                  </p:stCondLst>
                                  <p:childTnLst>
                                    <p:set>
                                      <p:cBhvr>
                                        <p:cTn id="3762" dur="1" fill="hold">
                                          <p:stCondLst>
                                            <p:cond delay="0"/>
                                          </p:stCondLst>
                                        </p:cTn>
                                        <p:tgtEl>
                                          <p:spTgt spid="1463"/>
                                        </p:tgtEl>
                                        <p:attrNameLst>
                                          <p:attrName>style.visibility</p:attrName>
                                        </p:attrNameLst>
                                      </p:cBhvr>
                                      <p:to>
                                        <p:strVal val="visible"/>
                                      </p:to>
                                    </p:set>
                                    <p:animEffect filter="dissolve" transition="in">
                                      <p:cBhvr additive="repl">
                                        <p:cTn id="3763" dur="500"/>
                                        <p:tgtEl>
                                          <p:spTgt spid="1463"/>
                                        </p:tgtEl>
                                      </p:cBhvr>
                                    </p:animEffect>
                                  </p:childTnLst>
                                </p:cTn>
                              </p:par>
                            </p:childTnLst>
                          </p:cTn>
                        </p:par>
                      </p:childTnLst>
                    </p:cTn>
                  </p:par>
                  <p:par>
                    <p:cTn id="3764" nodeType="clickEffect" fill="hold">
                      <p:stCondLst>
                        <p:cond delay="indefinite"/>
                      </p:stCondLst>
                      <p:childTnLst>
                        <p:par>
                          <p:cTn id="3765" nodeType="withEffect" fill="hold">
                            <p:stCondLst>
                              <p:cond delay="0"/>
                            </p:stCondLst>
                            <p:childTnLst>
                              <p:par>
                                <p:cTn id="3766" nodeType="clickEffect" fill="hold" presetClass="entr" presetID="9">
                                  <p:stCondLst>
                                    <p:cond delay="0"/>
                                  </p:stCondLst>
                                  <p:childTnLst>
                                    <p:set>
                                      <p:cBhvr>
                                        <p:cTn id="3767" dur="1" fill="hold">
                                          <p:stCondLst>
                                            <p:cond delay="0"/>
                                          </p:stCondLst>
                                        </p:cTn>
                                        <p:tgtEl>
                                          <p:spTgt spid="1464"/>
                                        </p:tgtEl>
                                        <p:attrNameLst>
                                          <p:attrName>style.visibility</p:attrName>
                                        </p:attrNameLst>
                                      </p:cBhvr>
                                      <p:to>
                                        <p:strVal val="visible"/>
                                      </p:to>
                                    </p:set>
                                    <p:animEffect filter="dissolve" transition="in">
                                      <p:cBhvr additive="repl">
                                        <p:cTn id="3768" dur="500"/>
                                        <p:tgtEl>
                                          <p:spTgt spid="1464"/>
                                        </p:tgtEl>
                                      </p:cBhvr>
                                    </p:animEffect>
                                  </p:childTnLst>
                                </p:cTn>
                              </p:par>
                            </p:childTnLst>
                          </p:cTn>
                        </p:par>
                      </p:childTnLst>
                    </p:cTn>
                  </p:par>
                  <p:par>
                    <p:cTn id="3769" nodeType="clickEffect" fill="hold">
                      <p:stCondLst>
                        <p:cond delay="indefinite"/>
                      </p:stCondLst>
                      <p:childTnLst>
                        <p:par>
                          <p:cTn id="3770" nodeType="withEffect" fill="hold">
                            <p:stCondLst>
                              <p:cond delay="0"/>
                            </p:stCondLst>
                            <p:childTnLst>
                              <p:par>
                                <p:cTn id="3771" nodeType="clickEffect" fill="hold" presetClass="entr" presetID="23" presetSubtype="32">
                                  <p:stCondLst>
                                    <p:cond delay="0"/>
                                  </p:stCondLst>
                                  <p:childTnLst>
                                    <p:set>
                                      <p:cBhvr>
                                        <p:cTn id="3772" dur="1" fill="hold">
                                          <p:stCondLst>
                                            <p:cond delay="0"/>
                                          </p:stCondLst>
                                        </p:cTn>
                                        <p:tgtEl>
                                          <p:spTgt spid="1465"/>
                                        </p:tgtEl>
                                        <p:attrNameLst>
                                          <p:attrName>style.visibility</p:attrName>
                                        </p:attrNameLst>
                                      </p:cBhvr>
                                      <p:to>
                                        <p:strVal val="visible"/>
                                      </p:to>
                                    </p:set>
                                    <p:anim calcmode="lin" valueType="num">
                                      <p:cBhvr additive="repl">
                                        <p:cTn id="3773" dur="500" fill="hold"/>
                                        <p:tgtEl>
                                          <p:spTgt spid="1465"/>
                                        </p:tgtEl>
                                        <p:attrNameLst>
                                          <p:attrName>ppt_w</p:attrName>
                                        </p:attrNameLst>
                                      </p:cBhvr>
                                      <p:tavLst>
                                        <p:tav tm="0">
                                          <p:val>
                                            <p:strVal val="4*#ppt_w"/>
                                          </p:val>
                                        </p:tav>
                                        <p:tav tm="100000">
                                          <p:val>
                                            <p:strVal val="#ppt_w"/>
                                          </p:val>
                                        </p:tav>
                                      </p:tavLst>
                                    </p:anim>
                                    <p:anim calcmode="lin" valueType="num">
                                      <p:cBhvr additive="repl">
                                        <p:cTn id="3774" dur="500" fill="hold"/>
                                        <p:tgtEl>
                                          <p:spTgt spid="146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6" name="Text Box 4"/>
          <p:cNvSpPr/>
          <p:nvPr/>
        </p:nvSpPr>
        <p:spPr>
          <a:xfrm>
            <a:off x="1812960" y="662040"/>
            <a:ext cx="838656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tr-TR" sz="2400" spc="-1" strike="noStrike">
                <a:solidFill>
                  <a:srgbClr val="ff0000"/>
                </a:solidFill>
                <a:latin typeface="Arial"/>
              </a:rPr>
              <a:t>AÇIK ÖNERME</a:t>
            </a:r>
            <a:endParaRPr b="0" lang="tr-TR" sz="2400" spc="-1" strike="noStrike">
              <a:latin typeface="Arial"/>
            </a:endParaRPr>
          </a:p>
        </p:txBody>
      </p:sp>
      <p:sp>
        <p:nvSpPr>
          <p:cNvPr id="1467" name="Text Box 5"/>
          <p:cNvSpPr/>
          <p:nvPr/>
        </p:nvSpPr>
        <p:spPr>
          <a:xfrm>
            <a:off x="1825560" y="1098720"/>
            <a:ext cx="8446680" cy="1187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İçinde en az bir değişken bulunan ve bu değişkene  verilen değerlere göre doğru ya da yanlış olduğu kesinlikle açıklanabilen ifadelere açık önerme denir. </a:t>
            </a:r>
            <a:endParaRPr b="0" lang="tr-TR" sz="2400" spc="-1" strike="noStrike">
              <a:latin typeface="Arial"/>
            </a:endParaRPr>
          </a:p>
        </p:txBody>
      </p:sp>
      <p:sp>
        <p:nvSpPr>
          <p:cNvPr id="1468" name="Text Box 6"/>
          <p:cNvSpPr/>
          <p:nvPr/>
        </p:nvSpPr>
        <p:spPr>
          <a:xfrm>
            <a:off x="1825560" y="2386080"/>
            <a:ext cx="8446680" cy="1187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İçinde yalnız x değişkeni bulunan açık önerme p(x), x ve y değişkeni bulunan bir açık önermede p(x, y)  biçiminde gösterilir. </a:t>
            </a:r>
            <a:endParaRPr b="0" lang="tr-TR" sz="2400" spc="-1" strike="noStrike">
              <a:latin typeface="Arial"/>
            </a:endParaRPr>
          </a:p>
        </p:txBody>
      </p:sp>
      <p:sp>
        <p:nvSpPr>
          <p:cNvPr id="1469" name="Text Box 7"/>
          <p:cNvSpPr/>
          <p:nvPr/>
        </p:nvSpPr>
        <p:spPr>
          <a:xfrm>
            <a:off x="1835640" y="361944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470" name="Text Box 8"/>
          <p:cNvSpPr/>
          <p:nvPr/>
        </p:nvSpPr>
        <p:spPr>
          <a:xfrm>
            <a:off x="1825560" y="4079880"/>
            <a:ext cx="297468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 x ) : </a:t>
            </a:r>
            <a:r>
              <a:rPr b="0" lang="en-US" sz="2400" spc="-1" strike="noStrike">
                <a:solidFill>
                  <a:srgbClr val="000000"/>
                </a:solidFill>
                <a:latin typeface="Arial"/>
              </a:rPr>
              <a:t>"</a:t>
            </a:r>
            <a:r>
              <a:rPr b="0" lang="tr-TR" sz="2400" spc="-1" strike="noStrike">
                <a:solidFill>
                  <a:srgbClr val="000000"/>
                </a:solidFill>
                <a:latin typeface="Arial"/>
              </a:rPr>
              <a:t> 2x + 3 &lt; 4 </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1471" name="Text Box 9"/>
          <p:cNvSpPr/>
          <p:nvPr/>
        </p:nvSpPr>
        <p:spPr>
          <a:xfrm>
            <a:off x="1822320" y="4700520"/>
            <a:ext cx="376848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 x , y ) : </a:t>
            </a:r>
            <a:r>
              <a:rPr b="0" lang="en-US" sz="2400" spc="-1" strike="noStrike">
                <a:solidFill>
                  <a:srgbClr val="000000"/>
                </a:solidFill>
                <a:latin typeface="Arial"/>
              </a:rPr>
              <a:t>"</a:t>
            </a:r>
            <a:r>
              <a:rPr b="0" lang="tr-TR" sz="2400" spc="-1" strike="noStrike">
                <a:solidFill>
                  <a:srgbClr val="000000"/>
                </a:solidFill>
                <a:latin typeface="Arial"/>
              </a:rPr>
              <a:t> 5x + 3y &lt; 6 </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3775" dur="indefinite" restart="never" nodeType="tmRoot">
          <p:childTnLst>
            <p:seq>
              <p:cTn id="3776" dur="indefinite" nodeType="mainSeq">
                <p:childTnLst>
                  <p:par>
                    <p:cTn id="3777" nodeType="clickEffect" fill="hold">
                      <p:stCondLst>
                        <p:cond delay="indefinite"/>
                      </p:stCondLst>
                      <p:childTnLst>
                        <p:par>
                          <p:cTn id="3778" nodeType="withEffect" fill="hold">
                            <p:stCondLst>
                              <p:cond delay="0"/>
                            </p:stCondLst>
                            <p:childTnLst>
                              <p:par>
                                <p:cTn id="3779" nodeType="clickEffect" fill="hold" presetClass="entr" presetID="23" presetSubtype="16">
                                  <p:stCondLst>
                                    <p:cond delay="0"/>
                                  </p:stCondLst>
                                  <p:childTnLst>
                                    <p:set>
                                      <p:cBhvr>
                                        <p:cTn id="3780" dur="1" fill="hold">
                                          <p:stCondLst>
                                            <p:cond delay="0"/>
                                          </p:stCondLst>
                                        </p:cTn>
                                        <p:tgtEl>
                                          <p:spTgt spid="1466"/>
                                        </p:tgtEl>
                                        <p:attrNameLst>
                                          <p:attrName>style.visibility</p:attrName>
                                        </p:attrNameLst>
                                      </p:cBhvr>
                                      <p:to>
                                        <p:strVal val="visible"/>
                                      </p:to>
                                    </p:set>
                                    <p:anim calcmode="lin" valueType="num">
                                      <p:cBhvr additive="repl">
                                        <p:cTn id="3781" dur="500" fill="hold"/>
                                        <p:tgtEl>
                                          <p:spTgt spid="1466"/>
                                        </p:tgtEl>
                                        <p:attrNameLst>
                                          <p:attrName>ppt_w</p:attrName>
                                        </p:attrNameLst>
                                      </p:cBhvr>
                                      <p:tavLst>
                                        <p:tav tm="0">
                                          <p:val>
                                            <p:fltVal val="0"/>
                                          </p:val>
                                        </p:tav>
                                        <p:tav tm="100000">
                                          <p:val>
                                            <p:strVal val="#ppt_w"/>
                                          </p:val>
                                        </p:tav>
                                      </p:tavLst>
                                    </p:anim>
                                    <p:anim calcmode="lin" valueType="num">
                                      <p:cBhvr additive="repl">
                                        <p:cTn id="3782" dur="500" fill="hold"/>
                                        <p:tgtEl>
                                          <p:spTgt spid="1466"/>
                                        </p:tgtEl>
                                        <p:attrNameLst>
                                          <p:attrName>ppt_h</p:attrName>
                                        </p:attrNameLst>
                                      </p:cBhvr>
                                      <p:tavLst>
                                        <p:tav tm="0">
                                          <p:val>
                                            <p:fltVal val="0"/>
                                          </p:val>
                                        </p:tav>
                                        <p:tav tm="100000">
                                          <p:val>
                                            <p:strVal val="#ppt_h"/>
                                          </p:val>
                                        </p:tav>
                                      </p:tavLst>
                                    </p:anim>
                                  </p:childTnLst>
                                </p:cTn>
                              </p:par>
                            </p:childTnLst>
                          </p:cTn>
                        </p:par>
                      </p:childTnLst>
                    </p:cTn>
                  </p:par>
                  <p:par>
                    <p:cTn id="3783" nodeType="clickEffect" fill="hold">
                      <p:stCondLst>
                        <p:cond delay="indefinite"/>
                      </p:stCondLst>
                      <p:childTnLst>
                        <p:par>
                          <p:cTn id="3784" nodeType="withEffect" fill="hold">
                            <p:stCondLst>
                              <p:cond delay="0"/>
                            </p:stCondLst>
                            <p:childTnLst>
                              <p:par>
                                <p:cTn id="3785" nodeType="clickEffect" fill="hold" presetClass="entr" presetID="18" presetSubtype="3">
                                  <p:stCondLst>
                                    <p:cond delay="0"/>
                                  </p:stCondLst>
                                  <p:childTnLst>
                                    <p:set>
                                      <p:cBhvr>
                                        <p:cTn id="3786" dur="1" fill="hold">
                                          <p:stCondLst>
                                            <p:cond delay="0"/>
                                          </p:stCondLst>
                                        </p:cTn>
                                        <p:tgtEl>
                                          <p:spTgt spid="1467"/>
                                        </p:tgtEl>
                                        <p:attrNameLst>
                                          <p:attrName>style.visibility</p:attrName>
                                        </p:attrNameLst>
                                      </p:cBhvr>
                                      <p:to>
                                        <p:strVal val="visible"/>
                                      </p:to>
                                    </p:set>
                                    <p:animEffect filter="strips(upRight)" transition="in">
                                      <p:cBhvr additive="repl">
                                        <p:cTn id="3787" dur="1000"/>
                                        <p:tgtEl>
                                          <p:spTgt spid="1467"/>
                                        </p:tgtEl>
                                      </p:cBhvr>
                                    </p:animEffect>
                                  </p:childTnLst>
                                </p:cTn>
                              </p:par>
                            </p:childTnLst>
                          </p:cTn>
                        </p:par>
                      </p:childTnLst>
                    </p:cTn>
                  </p:par>
                  <p:par>
                    <p:cTn id="3788" nodeType="clickEffect" fill="hold">
                      <p:stCondLst>
                        <p:cond delay="indefinite"/>
                      </p:stCondLst>
                      <p:childTnLst>
                        <p:par>
                          <p:cTn id="3789" nodeType="withEffect" fill="hold">
                            <p:stCondLst>
                              <p:cond delay="0"/>
                            </p:stCondLst>
                            <p:childTnLst>
                              <p:par>
                                <p:cTn id="3790" nodeType="clickEffect" fill="hold" presetClass="entr" presetID="18" presetSubtype="3">
                                  <p:stCondLst>
                                    <p:cond delay="0"/>
                                  </p:stCondLst>
                                  <p:childTnLst>
                                    <p:set>
                                      <p:cBhvr>
                                        <p:cTn id="3791" dur="1" fill="hold">
                                          <p:stCondLst>
                                            <p:cond delay="0"/>
                                          </p:stCondLst>
                                        </p:cTn>
                                        <p:tgtEl>
                                          <p:spTgt spid="1468"/>
                                        </p:tgtEl>
                                        <p:attrNameLst>
                                          <p:attrName>style.visibility</p:attrName>
                                        </p:attrNameLst>
                                      </p:cBhvr>
                                      <p:to>
                                        <p:strVal val="visible"/>
                                      </p:to>
                                    </p:set>
                                    <p:animEffect filter="strips(upRight)" transition="in">
                                      <p:cBhvr additive="repl">
                                        <p:cTn id="3792" dur="1000"/>
                                        <p:tgtEl>
                                          <p:spTgt spid="1468"/>
                                        </p:tgtEl>
                                      </p:cBhvr>
                                    </p:animEffect>
                                  </p:childTnLst>
                                </p:cTn>
                              </p:par>
                            </p:childTnLst>
                          </p:cTn>
                        </p:par>
                      </p:childTnLst>
                    </p:cTn>
                  </p:par>
                  <p:par>
                    <p:cTn id="3793" nodeType="clickEffect" fill="hold">
                      <p:stCondLst>
                        <p:cond delay="indefinite"/>
                      </p:stCondLst>
                      <p:childTnLst>
                        <p:par>
                          <p:cTn id="3794" nodeType="withEffect" fill="hold">
                            <p:stCondLst>
                              <p:cond delay="0"/>
                            </p:stCondLst>
                            <p:childTnLst>
                              <p:par>
                                <p:cTn id="3795" nodeType="clickEffect" fill="hold" presetClass="entr" presetID="23" presetSubtype="16">
                                  <p:stCondLst>
                                    <p:cond delay="0"/>
                                  </p:stCondLst>
                                  <p:childTnLst>
                                    <p:set>
                                      <p:cBhvr>
                                        <p:cTn id="3796" dur="1" fill="hold">
                                          <p:stCondLst>
                                            <p:cond delay="0"/>
                                          </p:stCondLst>
                                        </p:cTn>
                                        <p:tgtEl>
                                          <p:spTgt spid="1469"/>
                                        </p:tgtEl>
                                        <p:attrNameLst>
                                          <p:attrName>style.visibility</p:attrName>
                                        </p:attrNameLst>
                                      </p:cBhvr>
                                      <p:to>
                                        <p:strVal val="visible"/>
                                      </p:to>
                                    </p:set>
                                    <p:anim calcmode="lin" valueType="num">
                                      <p:cBhvr additive="repl">
                                        <p:cTn id="3797" dur="500" fill="hold"/>
                                        <p:tgtEl>
                                          <p:spTgt spid="1469"/>
                                        </p:tgtEl>
                                        <p:attrNameLst>
                                          <p:attrName>ppt_w</p:attrName>
                                        </p:attrNameLst>
                                      </p:cBhvr>
                                      <p:tavLst>
                                        <p:tav tm="0">
                                          <p:val>
                                            <p:fltVal val="0"/>
                                          </p:val>
                                        </p:tav>
                                        <p:tav tm="100000">
                                          <p:val>
                                            <p:strVal val="#ppt_w"/>
                                          </p:val>
                                        </p:tav>
                                      </p:tavLst>
                                    </p:anim>
                                    <p:anim calcmode="lin" valueType="num">
                                      <p:cBhvr additive="repl">
                                        <p:cTn id="3798" dur="500" fill="hold"/>
                                        <p:tgtEl>
                                          <p:spTgt spid="1469"/>
                                        </p:tgtEl>
                                        <p:attrNameLst>
                                          <p:attrName>ppt_h</p:attrName>
                                        </p:attrNameLst>
                                      </p:cBhvr>
                                      <p:tavLst>
                                        <p:tav tm="0">
                                          <p:val>
                                            <p:fltVal val="0"/>
                                          </p:val>
                                        </p:tav>
                                        <p:tav tm="100000">
                                          <p:val>
                                            <p:strVal val="#ppt_h"/>
                                          </p:val>
                                        </p:tav>
                                      </p:tavLst>
                                    </p:anim>
                                  </p:childTnLst>
                                </p:cTn>
                              </p:par>
                            </p:childTnLst>
                          </p:cTn>
                        </p:par>
                      </p:childTnLst>
                    </p:cTn>
                  </p:par>
                  <p:par>
                    <p:cTn id="3799" nodeType="clickEffect" fill="hold">
                      <p:stCondLst>
                        <p:cond delay="indefinite"/>
                      </p:stCondLst>
                      <p:childTnLst>
                        <p:par>
                          <p:cTn id="3800" nodeType="withEffect" fill="hold">
                            <p:stCondLst>
                              <p:cond delay="0"/>
                            </p:stCondLst>
                            <p:childTnLst>
                              <p:par>
                                <p:cTn id="3801" nodeType="clickEffect" fill="hold" presetClass="entr" presetID="18" presetSubtype="3">
                                  <p:stCondLst>
                                    <p:cond delay="0"/>
                                  </p:stCondLst>
                                  <p:childTnLst>
                                    <p:set>
                                      <p:cBhvr>
                                        <p:cTn id="3802" dur="1" fill="hold">
                                          <p:stCondLst>
                                            <p:cond delay="0"/>
                                          </p:stCondLst>
                                        </p:cTn>
                                        <p:tgtEl>
                                          <p:spTgt spid="1470"/>
                                        </p:tgtEl>
                                        <p:attrNameLst>
                                          <p:attrName>style.visibility</p:attrName>
                                        </p:attrNameLst>
                                      </p:cBhvr>
                                      <p:to>
                                        <p:strVal val="visible"/>
                                      </p:to>
                                    </p:set>
                                    <p:animEffect filter="strips(upRight)" transition="in">
                                      <p:cBhvr additive="repl">
                                        <p:cTn id="3803" dur="1000"/>
                                        <p:tgtEl>
                                          <p:spTgt spid="1470"/>
                                        </p:tgtEl>
                                      </p:cBhvr>
                                    </p:animEffect>
                                  </p:childTnLst>
                                </p:cTn>
                              </p:par>
                            </p:childTnLst>
                          </p:cTn>
                        </p:par>
                      </p:childTnLst>
                    </p:cTn>
                  </p:par>
                  <p:par>
                    <p:cTn id="3804" nodeType="clickEffect" fill="hold">
                      <p:stCondLst>
                        <p:cond delay="indefinite"/>
                      </p:stCondLst>
                      <p:childTnLst>
                        <p:par>
                          <p:cTn id="3805" nodeType="withEffect" fill="hold">
                            <p:stCondLst>
                              <p:cond delay="0"/>
                            </p:stCondLst>
                            <p:childTnLst>
                              <p:par>
                                <p:cTn id="3806" nodeType="clickEffect" fill="hold" presetClass="entr" presetID="18" presetSubtype="3">
                                  <p:stCondLst>
                                    <p:cond delay="0"/>
                                  </p:stCondLst>
                                  <p:childTnLst>
                                    <p:set>
                                      <p:cBhvr>
                                        <p:cTn id="3807" dur="1" fill="hold">
                                          <p:stCondLst>
                                            <p:cond delay="0"/>
                                          </p:stCondLst>
                                        </p:cTn>
                                        <p:tgtEl>
                                          <p:spTgt spid="1471"/>
                                        </p:tgtEl>
                                        <p:attrNameLst>
                                          <p:attrName>style.visibility</p:attrName>
                                        </p:attrNameLst>
                                      </p:cBhvr>
                                      <p:to>
                                        <p:strVal val="visible"/>
                                      </p:to>
                                    </p:set>
                                    <p:animEffect filter="strips(upRight)" transition="in">
                                      <p:cBhvr additive="repl">
                                        <p:cTn id="3808" dur="1000"/>
                                        <p:tgtEl>
                                          <p:spTgt spid="1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2" name="Text Box 2"/>
          <p:cNvSpPr/>
          <p:nvPr/>
        </p:nvSpPr>
        <p:spPr>
          <a:xfrm>
            <a:off x="1812960" y="674640"/>
            <a:ext cx="838656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tr-TR" sz="2400" spc="-1" strike="noStrike">
                <a:solidFill>
                  <a:srgbClr val="ff0000"/>
                </a:solidFill>
                <a:latin typeface="Arial"/>
              </a:rPr>
              <a:t>DOĞRULUK ( ÇÖZÜM ) KÜMESİ</a:t>
            </a:r>
            <a:endParaRPr b="0" lang="tr-TR" sz="2400" spc="-1" strike="noStrike">
              <a:latin typeface="Arial"/>
            </a:endParaRPr>
          </a:p>
        </p:txBody>
      </p:sp>
      <p:sp>
        <p:nvSpPr>
          <p:cNvPr id="1473" name="Text Box 3"/>
          <p:cNvSpPr/>
          <p:nvPr/>
        </p:nvSpPr>
        <p:spPr>
          <a:xfrm>
            <a:off x="1825560" y="1162080"/>
            <a:ext cx="844668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Verilen bir açık önermeyi, seçilen bir evrensel kümede doğrulayan elamanların kümesine doğruluk kümesi denir.</a:t>
            </a:r>
            <a:endParaRPr b="0" lang="tr-TR" sz="2400" spc="-1" strike="noStrike">
              <a:latin typeface="Arial"/>
            </a:endParaRPr>
          </a:p>
        </p:txBody>
      </p:sp>
      <p:sp>
        <p:nvSpPr>
          <p:cNvPr id="1474" name="Text Box 4"/>
          <p:cNvSpPr/>
          <p:nvPr/>
        </p:nvSpPr>
        <p:spPr>
          <a:xfrm>
            <a:off x="1835640" y="220500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475" name="Text Box 5"/>
          <p:cNvSpPr/>
          <p:nvPr/>
        </p:nvSpPr>
        <p:spPr>
          <a:xfrm>
            <a:off x="1825560" y="2652840"/>
            <a:ext cx="7007040" cy="11876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 x ) : </a:t>
            </a:r>
            <a:r>
              <a:rPr b="0" lang="en-US" sz="2400" spc="-1" strike="noStrike">
                <a:solidFill>
                  <a:srgbClr val="000000"/>
                </a:solidFill>
                <a:latin typeface="Arial"/>
              </a:rPr>
              <a:t>"</a:t>
            </a:r>
            <a:r>
              <a:rPr b="0" lang="tr-TR" sz="2400" spc="-1" strike="noStrike">
                <a:solidFill>
                  <a:srgbClr val="000000"/>
                </a:solidFill>
                <a:latin typeface="Arial"/>
              </a:rPr>
              <a:t> x bir sayıdır. </a:t>
            </a:r>
            <a:r>
              <a:rPr b="0" lang="en-US" sz="2400" spc="-1" strike="noStrike">
                <a:solidFill>
                  <a:srgbClr val="000000"/>
                </a:solidFill>
                <a:latin typeface="Arial"/>
              </a:rPr>
              <a:t>"</a:t>
            </a:r>
            <a:r>
              <a:rPr b="0" lang="tr-TR" sz="2400" spc="-1" strike="noStrike">
                <a:solidFill>
                  <a:srgbClr val="000000"/>
                </a:solidFill>
                <a:latin typeface="Arial"/>
              </a:rPr>
              <a:t> Bu önermeyi;</a:t>
            </a:r>
            <a:endParaRPr b="0" lang="tr-TR" sz="2400" spc="-1" strike="noStrike">
              <a:latin typeface="Arial"/>
            </a:endParaRPr>
          </a:p>
          <a:p>
            <a:pPr algn="just">
              <a:lnSpc>
                <a:spcPct val="100000"/>
              </a:lnSpc>
            </a:pPr>
            <a:r>
              <a:rPr b="0" lang="tr-TR" sz="2400" spc="-1" strike="noStrike">
                <a:solidFill>
                  <a:srgbClr val="000000"/>
                </a:solidFill>
                <a:latin typeface="Arial"/>
              </a:rPr>
              <a:t>a) Doğru önerme yapan</a:t>
            </a:r>
            <a:endParaRPr b="0" lang="tr-TR" sz="2400" spc="-1" strike="noStrike">
              <a:latin typeface="Arial"/>
            </a:endParaRPr>
          </a:p>
          <a:p>
            <a:pPr algn="just">
              <a:lnSpc>
                <a:spcPct val="100000"/>
              </a:lnSpc>
            </a:pPr>
            <a:r>
              <a:rPr b="0" lang="tr-TR" sz="2400" spc="-1" strike="noStrike">
                <a:solidFill>
                  <a:srgbClr val="000000"/>
                </a:solidFill>
                <a:latin typeface="Arial"/>
              </a:rPr>
              <a:t>b) Yanlış önerme yapan birer örnek veriniz.</a:t>
            </a:r>
            <a:endParaRPr b="0" lang="tr-TR" sz="2400" spc="-1" strike="noStrike">
              <a:latin typeface="Arial"/>
            </a:endParaRPr>
          </a:p>
        </p:txBody>
      </p:sp>
      <p:sp>
        <p:nvSpPr>
          <p:cNvPr id="1476" name="Text Box 7"/>
          <p:cNvSpPr/>
          <p:nvPr/>
        </p:nvSpPr>
        <p:spPr>
          <a:xfrm>
            <a:off x="1823400" y="3857760"/>
            <a:ext cx="13834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 </a:t>
            </a:r>
            <a:endParaRPr b="0" lang="tr-TR" sz="2400" spc="-1" strike="noStrike">
              <a:latin typeface="Arial"/>
            </a:endParaRPr>
          </a:p>
        </p:txBody>
      </p:sp>
      <p:sp>
        <p:nvSpPr>
          <p:cNvPr id="1477" name="Text Box 8"/>
          <p:cNvSpPr/>
          <p:nvPr/>
        </p:nvSpPr>
        <p:spPr>
          <a:xfrm>
            <a:off x="2279520" y="4287960"/>
            <a:ext cx="183492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x = 4  için</a:t>
            </a:r>
            <a:endParaRPr b="0" lang="tr-TR" sz="2400" spc="-1" strike="noStrike">
              <a:latin typeface="Arial"/>
            </a:endParaRPr>
          </a:p>
        </p:txBody>
      </p:sp>
      <p:sp>
        <p:nvSpPr>
          <p:cNvPr id="1478" name="Text Box 9"/>
          <p:cNvSpPr/>
          <p:nvPr/>
        </p:nvSpPr>
        <p:spPr>
          <a:xfrm>
            <a:off x="4079880" y="4292640"/>
            <a:ext cx="356364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p( 4 ): </a:t>
            </a:r>
            <a:r>
              <a:rPr b="0" lang="en-US" sz="2400" spc="-1" strike="noStrike">
                <a:solidFill>
                  <a:srgbClr val="000000"/>
                </a:solidFill>
                <a:latin typeface="Arial"/>
              </a:rPr>
              <a:t>"</a:t>
            </a:r>
            <a:r>
              <a:rPr b="0" lang="tr-TR" sz="2400" spc="-1" strike="noStrike">
                <a:solidFill>
                  <a:srgbClr val="000000"/>
                </a:solidFill>
                <a:latin typeface="Arial"/>
              </a:rPr>
              <a:t> 4  bir sayıdır. </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1479" name="Text Box 10"/>
          <p:cNvSpPr/>
          <p:nvPr/>
        </p:nvSpPr>
        <p:spPr>
          <a:xfrm>
            <a:off x="7751880" y="4292640"/>
            <a:ext cx="147600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ff"/>
                </a:solidFill>
                <a:latin typeface="Arial"/>
              </a:rPr>
              <a:t>p( 4 ) </a:t>
            </a:r>
            <a:r>
              <a:rPr b="0" lang="tr-TR" sz="2400" spc="-1" strike="noStrike">
                <a:solidFill>
                  <a:srgbClr val="0000ff"/>
                </a:solidFill>
                <a:latin typeface="Symbol"/>
              </a:rPr>
              <a:t></a:t>
            </a:r>
            <a:r>
              <a:rPr b="0" lang="tr-TR" sz="2400" spc="-1" strike="noStrike">
                <a:solidFill>
                  <a:srgbClr val="0000ff"/>
                </a:solidFill>
                <a:latin typeface="Arial"/>
              </a:rPr>
              <a:t> 1</a:t>
            </a:r>
            <a:endParaRPr b="0" lang="tr-TR" sz="2400" spc="-1" strike="noStrike">
              <a:latin typeface="Arial"/>
            </a:endParaRPr>
          </a:p>
        </p:txBody>
      </p:sp>
      <p:sp>
        <p:nvSpPr>
          <p:cNvPr id="1480" name="Text Box 11"/>
          <p:cNvSpPr/>
          <p:nvPr/>
        </p:nvSpPr>
        <p:spPr>
          <a:xfrm>
            <a:off x="1823760" y="4290840"/>
            <a:ext cx="4525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a)</a:t>
            </a:r>
            <a:endParaRPr b="0" lang="tr-TR" sz="2400" spc="-1" strike="noStrike">
              <a:latin typeface="Arial"/>
            </a:endParaRPr>
          </a:p>
        </p:txBody>
      </p:sp>
      <p:sp>
        <p:nvSpPr>
          <p:cNvPr id="1481" name="Text Box 12"/>
          <p:cNvSpPr/>
          <p:nvPr/>
        </p:nvSpPr>
        <p:spPr>
          <a:xfrm>
            <a:off x="2279520" y="4838760"/>
            <a:ext cx="360000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x  yerine gül yazarsak </a:t>
            </a:r>
            <a:endParaRPr b="0" lang="tr-TR" sz="2400" spc="-1" strike="noStrike">
              <a:latin typeface="Arial"/>
            </a:endParaRPr>
          </a:p>
        </p:txBody>
      </p:sp>
      <p:sp>
        <p:nvSpPr>
          <p:cNvPr id="1482" name="Text Box 13"/>
          <p:cNvSpPr/>
          <p:nvPr/>
        </p:nvSpPr>
        <p:spPr>
          <a:xfrm>
            <a:off x="5700600" y="4843440"/>
            <a:ext cx="399528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 gül ): </a:t>
            </a:r>
            <a:r>
              <a:rPr b="0" lang="en-US" sz="2400" spc="-1" strike="noStrike">
                <a:solidFill>
                  <a:srgbClr val="000000"/>
                </a:solidFill>
                <a:latin typeface="Arial"/>
              </a:rPr>
              <a:t>"</a:t>
            </a:r>
            <a:r>
              <a:rPr b="0" lang="tr-TR" sz="2400" spc="-1" strike="noStrike">
                <a:solidFill>
                  <a:srgbClr val="000000"/>
                </a:solidFill>
                <a:latin typeface="Arial"/>
              </a:rPr>
              <a:t> gül  bir sayıdır. </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1483" name="Text Box 14"/>
          <p:cNvSpPr/>
          <p:nvPr/>
        </p:nvSpPr>
        <p:spPr>
          <a:xfrm>
            <a:off x="5689440" y="5492880"/>
            <a:ext cx="201564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ff"/>
                </a:solidFill>
                <a:latin typeface="Arial"/>
              </a:rPr>
              <a:t>p( gül ) </a:t>
            </a:r>
            <a:r>
              <a:rPr b="0" lang="tr-TR" sz="2400" spc="-1" strike="noStrike">
                <a:solidFill>
                  <a:srgbClr val="0000ff"/>
                </a:solidFill>
                <a:latin typeface="Symbol"/>
              </a:rPr>
              <a:t></a:t>
            </a:r>
            <a:r>
              <a:rPr b="0" lang="tr-TR" sz="2400" spc="-1" strike="noStrike">
                <a:solidFill>
                  <a:srgbClr val="0000ff"/>
                </a:solidFill>
                <a:latin typeface="Arial"/>
              </a:rPr>
              <a:t> 0</a:t>
            </a:r>
            <a:endParaRPr b="0" lang="tr-TR" sz="2400" spc="-1" strike="noStrike">
              <a:latin typeface="Arial"/>
            </a:endParaRPr>
          </a:p>
        </p:txBody>
      </p:sp>
      <p:sp>
        <p:nvSpPr>
          <p:cNvPr id="1484" name="Text Box 15"/>
          <p:cNvSpPr/>
          <p:nvPr/>
        </p:nvSpPr>
        <p:spPr>
          <a:xfrm>
            <a:off x="1823400" y="4842000"/>
            <a:ext cx="4690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b)</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3809" dur="indefinite" restart="never" nodeType="tmRoot">
          <p:childTnLst>
            <p:seq>
              <p:cTn id="3810" dur="indefinite" nodeType="mainSeq">
                <p:childTnLst>
                  <p:par>
                    <p:cTn id="3811" nodeType="clickEffect" fill="hold">
                      <p:stCondLst>
                        <p:cond delay="indefinite"/>
                      </p:stCondLst>
                      <p:childTnLst>
                        <p:par>
                          <p:cTn id="3812" nodeType="withEffect" fill="hold">
                            <p:stCondLst>
                              <p:cond delay="0"/>
                            </p:stCondLst>
                            <p:childTnLst>
                              <p:par>
                                <p:cTn id="3813" nodeType="clickEffect" fill="hold" presetClass="entr" presetID="23" presetSubtype="16">
                                  <p:stCondLst>
                                    <p:cond delay="0"/>
                                  </p:stCondLst>
                                  <p:childTnLst>
                                    <p:set>
                                      <p:cBhvr>
                                        <p:cTn id="3814" dur="1" fill="hold">
                                          <p:stCondLst>
                                            <p:cond delay="0"/>
                                          </p:stCondLst>
                                        </p:cTn>
                                        <p:tgtEl>
                                          <p:spTgt spid="1472"/>
                                        </p:tgtEl>
                                        <p:attrNameLst>
                                          <p:attrName>style.visibility</p:attrName>
                                        </p:attrNameLst>
                                      </p:cBhvr>
                                      <p:to>
                                        <p:strVal val="visible"/>
                                      </p:to>
                                    </p:set>
                                    <p:anim calcmode="lin" valueType="num">
                                      <p:cBhvr additive="repl">
                                        <p:cTn id="3815" dur="500" fill="hold"/>
                                        <p:tgtEl>
                                          <p:spTgt spid="1472"/>
                                        </p:tgtEl>
                                        <p:attrNameLst>
                                          <p:attrName>ppt_w</p:attrName>
                                        </p:attrNameLst>
                                      </p:cBhvr>
                                      <p:tavLst>
                                        <p:tav tm="0">
                                          <p:val>
                                            <p:fltVal val="0"/>
                                          </p:val>
                                        </p:tav>
                                        <p:tav tm="100000">
                                          <p:val>
                                            <p:strVal val="#ppt_w"/>
                                          </p:val>
                                        </p:tav>
                                      </p:tavLst>
                                    </p:anim>
                                    <p:anim calcmode="lin" valueType="num">
                                      <p:cBhvr additive="repl">
                                        <p:cTn id="3816" dur="500" fill="hold"/>
                                        <p:tgtEl>
                                          <p:spTgt spid="1472"/>
                                        </p:tgtEl>
                                        <p:attrNameLst>
                                          <p:attrName>ppt_h</p:attrName>
                                        </p:attrNameLst>
                                      </p:cBhvr>
                                      <p:tavLst>
                                        <p:tav tm="0">
                                          <p:val>
                                            <p:fltVal val="0"/>
                                          </p:val>
                                        </p:tav>
                                        <p:tav tm="100000">
                                          <p:val>
                                            <p:strVal val="#ppt_h"/>
                                          </p:val>
                                        </p:tav>
                                      </p:tavLst>
                                    </p:anim>
                                  </p:childTnLst>
                                </p:cTn>
                              </p:par>
                            </p:childTnLst>
                          </p:cTn>
                        </p:par>
                      </p:childTnLst>
                    </p:cTn>
                  </p:par>
                  <p:par>
                    <p:cTn id="3817" nodeType="clickEffect" fill="hold">
                      <p:stCondLst>
                        <p:cond delay="indefinite"/>
                      </p:stCondLst>
                      <p:childTnLst>
                        <p:par>
                          <p:cTn id="3818" nodeType="withEffect" fill="hold">
                            <p:stCondLst>
                              <p:cond delay="0"/>
                            </p:stCondLst>
                            <p:childTnLst>
                              <p:par>
                                <p:cTn id="3819" nodeType="clickEffect" fill="hold" presetClass="entr" presetID="18" presetSubtype="3">
                                  <p:stCondLst>
                                    <p:cond delay="0"/>
                                  </p:stCondLst>
                                  <p:childTnLst>
                                    <p:set>
                                      <p:cBhvr>
                                        <p:cTn id="3820" dur="1" fill="hold">
                                          <p:stCondLst>
                                            <p:cond delay="0"/>
                                          </p:stCondLst>
                                        </p:cTn>
                                        <p:tgtEl>
                                          <p:spTgt spid="1473"/>
                                        </p:tgtEl>
                                        <p:attrNameLst>
                                          <p:attrName>style.visibility</p:attrName>
                                        </p:attrNameLst>
                                      </p:cBhvr>
                                      <p:to>
                                        <p:strVal val="visible"/>
                                      </p:to>
                                    </p:set>
                                    <p:animEffect filter="strips(upRight)" transition="in">
                                      <p:cBhvr additive="repl">
                                        <p:cTn id="3821" dur="1000"/>
                                        <p:tgtEl>
                                          <p:spTgt spid="1473"/>
                                        </p:tgtEl>
                                      </p:cBhvr>
                                    </p:animEffect>
                                  </p:childTnLst>
                                </p:cTn>
                              </p:par>
                            </p:childTnLst>
                          </p:cTn>
                        </p:par>
                      </p:childTnLst>
                    </p:cTn>
                  </p:par>
                  <p:par>
                    <p:cTn id="3822" nodeType="clickEffect" fill="hold">
                      <p:stCondLst>
                        <p:cond delay="indefinite"/>
                      </p:stCondLst>
                      <p:childTnLst>
                        <p:par>
                          <p:cTn id="3823" nodeType="withEffect" fill="hold">
                            <p:stCondLst>
                              <p:cond delay="0"/>
                            </p:stCondLst>
                            <p:childTnLst>
                              <p:par>
                                <p:cTn id="3824" nodeType="clickEffect" fill="hold" presetClass="entr" presetID="23" presetSubtype="16">
                                  <p:stCondLst>
                                    <p:cond delay="0"/>
                                  </p:stCondLst>
                                  <p:childTnLst>
                                    <p:set>
                                      <p:cBhvr>
                                        <p:cTn id="3825" dur="1" fill="hold">
                                          <p:stCondLst>
                                            <p:cond delay="0"/>
                                          </p:stCondLst>
                                        </p:cTn>
                                        <p:tgtEl>
                                          <p:spTgt spid="1474"/>
                                        </p:tgtEl>
                                        <p:attrNameLst>
                                          <p:attrName>style.visibility</p:attrName>
                                        </p:attrNameLst>
                                      </p:cBhvr>
                                      <p:to>
                                        <p:strVal val="visible"/>
                                      </p:to>
                                    </p:set>
                                    <p:anim calcmode="lin" valueType="num">
                                      <p:cBhvr additive="repl">
                                        <p:cTn id="3826" dur="500" fill="hold"/>
                                        <p:tgtEl>
                                          <p:spTgt spid="1474"/>
                                        </p:tgtEl>
                                        <p:attrNameLst>
                                          <p:attrName>ppt_w</p:attrName>
                                        </p:attrNameLst>
                                      </p:cBhvr>
                                      <p:tavLst>
                                        <p:tav tm="0">
                                          <p:val>
                                            <p:fltVal val="0"/>
                                          </p:val>
                                        </p:tav>
                                        <p:tav tm="100000">
                                          <p:val>
                                            <p:strVal val="#ppt_w"/>
                                          </p:val>
                                        </p:tav>
                                      </p:tavLst>
                                    </p:anim>
                                    <p:anim calcmode="lin" valueType="num">
                                      <p:cBhvr additive="repl">
                                        <p:cTn id="3827" dur="500" fill="hold"/>
                                        <p:tgtEl>
                                          <p:spTgt spid="1474"/>
                                        </p:tgtEl>
                                        <p:attrNameLst>
                                          <p:attrName>ppt_h</p:attrName>
                                        </p:attrNameLst>
                                      </p:cBhvr>
                                      <p:tavLst>
                                        <p:tav tm="0">
                                          <p:val>
                                            <p:fltVal val="0"/>
                                          </p:val>
                                        </p:tav>
                                        <p:tav tm="100000">
                                          <p:val>
                                            <p:strVal val="#ppt_h"/>
                                          </p:val>
                                        </p:tav>
                                      </p:tavLst>
                                    </p:anim>
                                  </p:childTnLst>
                                </p:cTn>
                              </p:par>
                            </p:childTnLst>
                          </p:cTn>
                        </p:par>
                      </p:childTnLst>
                    </p:cTn>
                  </p:par>
                  <p:par>
                    <p:cTn id="3828" nodeType="clickEffect" fill="hold">
                      <p:stCondLst>
                        <p:cond delay="indefinite"/>
                      </p:stCondLst>
                      <p:childTnLst>
                        <p:par>
                          <p:cTn id="3829" nodeType="withEffect" fill="hold">
                            <p:stCondLst>
                              <p:cond delay="0"/>
                            </p:stCondLst>
                            <p:childTnLst>
                              <p:par>
                                <p:cTn id="3830" nodeType="clickEffect" fill="hold" presetClass="entr" presetID="18" presetSubtype="3">
                                  <p:stCondLst>
                                    <p:cond delay="0"/>
                                  </p:stCondLst>
                                  <p:childTnLst>
                                    <p:set>
                                      <p:cBhvr>
                                        <p:cTn id="3831" dur="1" fill="hold">
                                          <p:stCondLst>
                                            <p:cond delay="0"/>
                                          </p:stCondLst>
                                        </p:cTn>
                                        <p:tgtEl>
                                          <p:spTgt spid="1475"/>
                                        </p:tgtEl>
                                        <p:attrNameLst>
                                          <p:attrName>style.visibility</p:attrName>
                                        </p:attrNameLst>
                                      </p:cBhvr>
                                      <p:to>
                                        <p:strVal val="visible"/>
                                      </p:to>
                                    </p:set>
                                    <p:animEffect filter="strips(upRight)" transition="in">
                                      <p:cBhvr additive="repl">
                                        <p:cTn id="3832" dur="1000"/>
                                        <p:tgtEl>
                                          <p:spTgt spid="1475"/>
                                        </p:tgtEl>
                                      </p:cBhvr>
                                    </p:animEffect>
                                  </p:childTnLst>
                                </p:cTn>
                              </p:par>
                            </p:childTnLst>
                          </p:cTn>
                        </p:par>
                      </p:childTnLst>
                    </p:cTn>
                  </p:par>
                  <p:par>
                    <p:cTn id="3833" nodeType="clickEffect" fill="hold">
                      <p:stCondLst>
                        <p:cond delay="indefinite"/>
                      </p:stCondLst>
                      <p:childTnLst>
                        <p:par>
                          <p:cTn id="3834" nodeType="withEffect" fill="hold">
                            <p:stCondLst>
                              <p:cond delay="0"/>
                            </p:stCondLst>
                            <p:childTnLst>
                              <p:par>
                                <p:cTn id="3835" nodeType="clickEffect" fill="hold" presetClass="entr" presetID="23" presetSubtype="16">
                                  <p:stCondLst>
                                    <p:cond delay="0"/>
                                  </p:stCondLst>
                                  <p:childTnLst>
                                    <p:set>
                                      <p:cBhvr>
                                        <p:cTn id="3836" dur="1" fill="hold">
                                          <p:stCondLst>
                                            <p:cond delay="0"/>
                                          </p:stCondLst>
                                        </p:cTn>
                                        <p:tgtEl>
                                          <p:spTgt spid="1476"/>
                                        </p:tgtEl>
                                        <p:attrNameLst>
                                          <p:attrName>style.visibility</p:attrName>
                                        </p:attrNameLst>
                                      </p:cBhvr>
                                      <p:to>
                                        <p:strVal val="visible"/>
                                      </p:to>
                                    </p:set>
                                    <p:anim calcmode="lin" valueType="num">
                                      <p:cBhvr additive="repl">
                                        <p:cTn id="3837" dur="500" fill="hold"/>
                                        <p:tgtEl>
                                          <p:spTgt spid="1476"/>
                                        </p:tgtEl>
                                        <p:attrNameLst>
                                          <p:attrName>ppt_w</p:attrName>
                                        </p:attrNameLst>
                                      </p:cBhvr>
                                      <p:tavLst>
                                        <p:tav tm="0">
                                          <p:val>
                                            <p:fltVal val="0"/>
                                          </p:val>
                                        </p:tav>
                                        <p:tav tm="100000">
                                          <p:val>
                                            <p:strVal val="#ppt_w"/>
                                          </p:val>
                                        </p:tav>
                                      </p:tavLst>
                                    </p:anim>
                                    <p:anim calcmode="lin" valueType="num">
                                      <p:cBhvr additive="repl">
                                        <p:cTn id="3838" dur="500" fill="hold"/>
                                        <p:tgtEl>
                                          <p:spTgt spid="1476"/>
                                        </p:tgtEl>
                                        <p:attrNameLst>
                                          <p:attrName>ppt_h</p:attrName>
                                        </p:attrNameLst>
                                      </p:cBhvr>
                                      <p:tavLst>
                                        <p:tav tm="0">
                                          <p:val>
                                            <p:fltVal val="0"/>
                                          </p:val>
                                        </p:tav>
                                        <p:tav tm="100000">
                                          <p:val>
                                            <p:strVal val="#ppt_h"/>
                                          </p:val>
                                        </p:tav>
                                      </p:tavLst>
                                    </p:anim>
                                  </p:childTnLst>
                                </p:cTn>
                              </p:par>
                            </p:childTnLst>
                          </p:cTn>
                        </p:par>
                      </p:childTnLst>
                    </p:cTn>
                  </p:par>
                  <p:par>
                    <p:cTn id="3839" nodeType="clickEffect" fill="hold">
                      <p:stCondLst>
                        <p:cond delay="indefinite"/>
                      </p:stCondLst>
                      <p:childTnLst>
                        <p:par>
                          <p:cTn id="3840" nodeType="withEffect" fill="hold">
                            <p:stCondLst>
                              <p:cond delay="0"/>
                            </p:stCondLst>
                            <p:childTnLst>
                              <p:par>
                                <p:cTn id="3841" nodeType="clickEffect" fill="hold" presetClass="entr" presetID="18" presetSubtype="3">
                                  <p:stCondLst>
                                    <p:cond delay="0"/>
                                  </p:stCondLst>
                                  <p:childTnLst>
                                    <p:set>
                                      <p:cBhvr>
                                        <p:cTn id="3842" dur="1" fill="hold">
                                          <p:stCondLst>
                                            <p:cond delay="0"/>
                                          </p:stCondLst>
                                        </p:cTn>
                                        <p:tgtEl>
                                          <p:spTgt spid="1480"/>
                                        </p:tgtEl>
                                        <p:attrNameLst>
                                          <p:attrName>style.visibility</p:attrName>
                                        </p:attrNameLst>
                                      </p:cBhvr>
                                      <p:to>
                                        <p:strVal val="visible"/>
                                      </p:to>
                                    </p:set>
                                    <p:animEffect filter="strips(upRight)" transition="in">
                                      <p:cBhvr additive="repl">
                                        <p:cTn id="3843" dur="500"/>
                                        <p:tgtEl>
                                          <p:spTgt spid="1480"/>
                                        </p:tgtEl>
                                      </p:cBhvr>
                                    </p:animEffect>
                                  </p:childTnLst>
                                </p:cTn>
                              </p:par>
                            </p:childTnLst>
                          </p:cTn>
                        </p:par>
                      </p:childTnLst>
                    </p:cTn>
                  </p:par>
                  <p:par>
                    <p:cTn id="3844" nodeType="clickEffect" fill="hold">
                      <p:stCondLst>
                        <p:cond delay="indefinite"/>
                      </p:stCondLst>
                      <p:childTnLst>
                        <p:par>
                          <p:cTn id="3845" nodeType="withEffect" fill="hold">
                            <p:stCondLst>
                              <p:cond delay="0"/>
                            </p:stCondLst>
                            <p:childTnLst>
                              <p:par>
                                <p:cTn id="3846" nodeType="clickEffect" fill="hold" presetClass="entr" presetID="18" presetSubtype="3">
                                  <p:stCondLst>
                                    <p:cond delay="0"/>
                                  </p:stCondLst>
                                  <p:childTnLst>
                                    <p:set>
                                      <p:cBhvr>
                                        <p:cTn id="3847" dur="1" fill="hold">
                                          <p:stCondLst>
                                            <p:cond delay="0"/>
                                          </p:stCondLst>
                                        </p:cTn>
                                        <p:tgtEl>
                                          <p:spTgt spid="1477"/>
                                        </p:tgtEl>
                                        <p:attrNameLst>
                                          <p:attrName>style.visibility</p:attrName>
                                        </p:attrNameLst>
                                      </p:cBhvr>
                                      <p:to>
                                        <p:strVal val="visible"/>
                                      </p:to>
                                    </p:set>
                                    <p:animEffect filter="strips(upRight)" transition="in">
                                      <p:cBhvr additive="repl">
                                        <p:cTn id="3848" dur="1000"/>
                                        <p:tgtEl>
                                          <p:spTgt spid="1477"/>
                                        </p:tgtEl>
                                      </p:cBhvr>
                                    </p:animEffect>
                                  </p:childTnLst>
                                </p:cTn>
                              </p:par>
                            </p:childTnLst>
                          </p:cTn>
                        </p:par>
                      </p:childTnLst>
                    </p:cTn>
                  </p:par>
                  <p:par>
                    <p:cTn id="3849" nodeType="clickEffect" fill="hold">
                      <p:stCondLst>
                        <p:cond delay="indefinite"/>
                      </p:stCondLst>
                      <p:childTnLst>
                        <p:par>
                          <p:cTn id="3850" nodeType="withEffect" fill="hold">
                            <p:stCondLst>
                              <p:cond delay="0"/>
                            </p:stCondLst>
                            <p:childTnLst>
                              <p:par>
                                <p:cTn id="3851" nodeType="clickEffect" fill="hold" presetClass="entr" presetID="18" presetSubtype="3">
                                  <p:stCondLst>
                                    <p:cond delay="0"/>
                                  </p:stCondLst>
                                  <p:childTnLst>
                                    <p:set>
                                      <p:cBhvr>
                                        <p:cTn id="3852" dur="1" fill="hold">
                                          <p:stCondLst>
                                            <p:cond delay="0"/>
                                          </p:stCondLst>
                                        </p:cTn>
                                        <p:tgtEl>
                                          <p:spTgt spid="1478"/>
                                        </p:tgtEl>
                                        <p:attrNameLst>
                                          <p:attrName>style.visibility</p:attrName>
                                        </p:attrNameLst>
                                      </p:cBhvr>
                                      <p:to>
                                        <p:strVal val="visible"/>
                                      </p:to>
                                    </p:set>
                                    <p:animEffect filter="strips(upRight)" transition="in">
                                      <p:cBhvr additive="repl">
                                        <p:cTn id="3853" dur="1000"/>
                                        <p:tgtEl>
                                          <p:spTgt spid="1478"/>
                                        </p:tgtEl>
                                      </p:cBhvr>
                                    </p:animEffect>
                                  </p:childTnLst>
                                </p:cTn>
                              </p:par>
                            </p:childTnLst>
                          </p:cTn>
                        </p:par>
                      </p:childTnLst>
                    </p:cTn>
                  </p:par>
                  <p:par>
                    <p:cTn id="3854" nodeType="clickEffect" fill="hold">
                      <p:stCondLst>
                        <p:cond delay="indefinite"/>
                      </p:stCondLst>
                      <p:childTnLst>
                        <p:par>
                          <p:cTn id="3855" nodeType="withEffect" fill="hold">
                            <p:stCondLst>
                              <p:cond delay="0"/>
                            </p:stCondLst>
                            <p:childTnLst>
                              <p:par>
                                <p:cTn id="3856" nodeType="clickEffect" fill="hold" presetClass="entr" presetID="23" presetSubtype="32">
                                  <p:stCondLst>
                                    <p:cond delay="0"/>
                                  </p:stCondLst>
                                  <p:childTnLst>
                                    <p:set>
                                      <p:cBhvr>
                                        <p:cTn id="3857" dur="1" fill="hold">
                                          <p:stCondLst>
                                            <p:cond delay="0"/>
                                          </p:stCondLst>
                                        </p:cTn>
                                        <p:tgtEl>
                                          <p:spTgt spid="1479"/>
                                        </p:tgtEl>
                                        <p:attrNameLst>
                                          <p:attrName>style.visibility</p:attrName>
                                        </p:attrNameLst>
                                      </p:cBhvr>
                                      <p:to>
                                        <p:strVal val="visible"/>
                                      </p:to>
                                    </p:set>
                                    <p:anim calcmode="lin" valueType="num">
                                      <p:cBhvr additive="repl">
                                        <p:cTn id="3858" dur="500" fill="hold"/>
                                        <p:tgtEl>
                                          <p:spTgt spid="1479"/>
                                        </p:tgtEl>
                                        <p:attrNameLst>
                                          <p:attrName>ppt_w</p:attrName>
                                        </p:attrNameLst>
                                      </p:cBhvr>
                                      <p:tavLst>
                                        <p:tav tm="0">
                                          <p:val>
                                            <p:strVal val="4*#ppt_w"/>
                                          </p:val>
                                        </p:tav>
                                        <p:tav tm="100000">
                                          <p:val>
                                            <p:strVal val="#ppt_w"/>
                                          </p:val>
                                        </p:tav>
                                      </p:tavLst>
                                    </p:anim>
                                    <p:anim calcmode="lin" valueType="num">
                                      <p:cBhvr additive="repl">
                                        <p:cTn id="3859" dur="500" fill="hold"/>
                                        <p:tgtEl>
                                          <p:spTgt spid="1479"/>
                                        </p:tgtEl>
                                        <p:attrNameLst>
                                          <p:attrName>ppt_h</p:attrName>
                                        </p:attrNameLst>
                                      </p:cBhvr>
                                      <p:tavLst>
                                        <p:tav tm="0">
                                          <p:val>
                                            <p:strVal val="4*#ppt_h"/>
                                          </p:val>
                                        </p:tav>
                                        <p:tav tm="100000">
                                          <p:val>
                                            <p:strVal val="#ppt_h"/>
                                          </p:val>
                                        </p:tav>
                                      </p:tavLst>
                                    </p:anim>
                                  </p:childTnLst>
                                </p:cTn>
                              </p:par>
                            </p:childTnLst>
                          </p:cTn>
                        </p:par>
                      </p:childTnLst>
                    </p:cTn>
                  </p:par>
                  <p:par>
                    <p:cTn id="3860" nodeType="clickEffect" fill="hold">
                      <p:stCondLst>
                        <p:cond delay="indefinite"/>
                      </p:stCondLst>
                      <p:childTnLst>
                        <p:par>
                          <p:cTn id="3861" nodeType="withEffect" fill="hold">
                            <p:stCondLst>
                              <p:cond delay="0"/>
                            </p:stCondLst>
                            <p:childTnLst>
                              <p:par>
                                <p:cTn id="3862" nodeType="clickEffect" fill="hold" presetClass="entr" presetID="18" presetSubtype="3">
                                  <p:stCondLst>
                                    <p:cond delay="0"/>
                                  </p:stCondLst>
                                  <p:childTnLst>
                                    <p:set>
                                      <p:cBhvr>
                                        <p:cTn id="3863" dur="1" fill="hold">
                                          <p:stCondLst>
                                            <p:cond delay="0"/>
                                          </p:stCondLst>
                                        </p:cTn>
                                        <p:tgtEl>
                                          <p:spTgt spid="1484"/>
                                        </p:tgtEl>
                                        <p:attrNameLst>
                                          <p:attrName>style.visibility</p:attrName>
                                        </p:attrNameLst>
                                      </p:cBhvr>
                                      <p:to>
                                        <p:strVal val="visible"/>
                                      </p:to>
                                    </p:set>
                                    <p:animEffect filter="strips(upRight)" transition="in">
                                      <p:cBhvr additive="repl">
                                        <p:cTn id="3864" dur="500"/>
                                        <p:tgtEl>
                                          <p:spTgt spid="1484"/>
                                        </p:tgtEl>
                                      </p:cBhvr>
                                    </p:animEffect>
                                  </p:childTnLst>
                                </p:cTn>
                              </p:par>
                            </p:childTnLst>
                          </p:cTn>
                        </p:par>
                      </p:childTnLst>
                    </p:cTn>
                  </p:par>
                  <p:par>
                    <p:cTn id="3865" nodeType="clickEffect" fill="hold">
                      <p:stCondLst>
                        <p:cond delay="indefinite"/>
                      </p:stCondLst>
                      <p:childTnLst>
                        <p:par>
                          <p:cTn id="3866" nodeType="withEffect" fill="hold">
                            <p:stCondLst>
                              <p:cond delay="0"/>
                            </p:stCondLst>
                            <p:childTnLst>
                              <p:par>
                                <p:cTn id="3867" nodeType="clickEffect" fill="hold" presetClass="entr" presetID="18" presetSubtype="3">
                                  <p:stCondLst>
                                    <p:cond delay="0"/>
                                  </p:stCondLst>
                                  <p:childTnLst>
                                    <p:set>
                                      <p:cBhvr>
                                        <p:cTn id="3868" dur="1" fill="hold">
                                          <p:stCondLst>
                                            <p:cond delay="0"/>
                                          </p:stCondLst>
                                        </p:cTn>
                                        <p:tgtEl>
                                          <p:spTgt spid="1481"/>
                                        </p:tgtEl>
                                        <p:attrNameLst>
                                          <p:attrName>style.visibility</p:attrName>
                                        </p:attrNameLst>
                                      </p:cBhvr>
                                      <p:to>
                                        <p:strVal val="visible"/>
                                      </p:to>
                                    </p:set>
                                    <p:animEffect filter="strips(upRight)" transition="in">
                                      <p:cBhvr additive="repl">
                                        <p:cTn id="3869" dur="1000"/>
                                        <p:tgtEl>
                                          <p:spTgt spid="1481"/>
                                        </p:tgtEl>
                                      </p:cBhvr>
                                    </p:animEffect>
                                  </p:childTnLst>
                                </p:cTn>
                              </p:par>
                            </p:childTnLst>
                          </p:cTn>
                        </p:par>
                      </p:childTnLst>
                    </p:cTn>
                  </p:par>
                  <p:par>
                    <p:cTn id="3870" nodeType="clickEffect" fill="hold">
                      <p:stCondLst>
                        <p:cond delay="indefinite"/>
                      </p:stCondLst>
                      <p:childTnLst>
                        <p:par>
                          <p:cTn id="3871" nodeType="withEffect" fill="hold">
                            <p:stCondLst>
                              <p:cond delay="0"/>
                            </p:stCondLst>
                            <p:childTnLst>
                              <p:par>
                                <p:cTn id="3872" nodeType="clickEffect" fill="hold" presetClass="entr" presetID="18" presetSubtype="3">
                                  <p:stCondLst>
                                    <p:cond delay="0"/>
                                  </p:stCondLst>
                                  <p:childTnLst>
                                    <p:set>
                                      <p:cBhvr>
                                        <p:cTn id="3873" dur="1" fill="hold">
                                          <p:stCondLst>
                                            <p:cond delay="0"/>
                                          </p:stCondLst>
                                        </p:cTn>
                                        <p:tgtEl>
                                          <p:spTgt spid="1482"/>
                                        </p:tgtEl>
                                        <p:attrNameLst>
                                          <p:attrName>style.visibility</p:attrName>
                                        </p:attrNameLst>
                                      </p:cBhvr>
                                      <p:to>
                                        <p:strVal val="visible"/>
                                      </p:to>
                                    </p:set>
                                    <p:animEffect filter="strips(upRight)" transition="in">
                                      <p:cBhvr additive="repl">
                                        <p:cTn id="3874" dur="1000"/>
                                        <p:tgtEl>
                                          <p:spTgt spid="1482"/>
                                        </p:tgtEl>
                                      </p:cBhvr>
                                    </p:animEffect>
                                  </p:childTnLst>
                                </p:cTn>
                              </p:par>
                            </p:childTnLst>
                          </p:cTn>
                        </p:par>
                      </p:childTnLst>
                    </p:cTn>
                  </p:par>
                  <p:par>
                    <p:cTn id="3875" nodeType="clickEffect" fill="hold">
                      <p:stCondLst>
                        <p:cond delay="indefinite"/>
                      </p:stCondLst>
                      <p:childTnLst>
                        <p:par>
                          <p:cTn id="3876" nodeType="withEffect" fill="hold">
                            <p:stCondLst>
                              <p:cond delay="0"/>
                            </p:stCondLst>
                            <p:childTnLst>
                              <p:par>
                                <p:cTn id="3877" nodeType="clickEffect" fill="hold" presetClass="entr" presetID="23" presetSubtype="32">
                                  <p:stCondLst>
                                    <p:cond delay="0"/>
                                  </p:stCondLst>
                                  <p:childTnLst>
                                    <p:set>
                                      <p:cBhvr>
                                        <p:cTn id="3878" dur="1" fill="hold">
                                          <p:stCondLst>
                                            <p:cond delay="0"/>
                                          </p:stCondLst>
                                        </p:cTn>
                                        <p:tgtEl>
                                          <p:spTgt spid="1483"/>
                                        </p:tgtEl>
                                        <p:attrNameLst>
                                          <p:attrName>style.visibility</p:attrName>
                                        </p:attrNameLst>
                                      </p:cBhvr>
                                      <p:to>
                                        <p:strVal val="visible"/>
                                      </p:to>
                                    </p:set>
                                    <p:anim calcmode="lin" valueType="num">
                                      <p:cBhvr additive="repl">
                                        <p:cTn id="3879" dur="500" fill="hold"/>
                                        <p:tgtEl>
                                          <p:spTgt spid="1483"/>
                                        </p:tgtEl>
                                        <p:attrNameLst>
                                          <p:attrName>ppt_w</p:attrName>
                                        </p:attrNameLst>
                                      </p:cBhvr>
                                      <p:tavLst>
                                        <p:tav tm="0">
                                          <p:val>
                                            <p:strVal val="4*#ppt_w"/>
                                          </p:val>
                                        </p:tav>
                                        <p:tav tm="100000">
                                          <p:val>
                                            <p:strVal val="#ppt_w"/>
                                          </p:val>
                                        </p:tav>
                                      </p:tavLst>
                                    </p:anim>
                                    <p:anim calcmode="lin" valueType="num">
                                      <p:cBhvr additive="repl">
                                        <p:cTn id="3880" dur="500" fill="hold"/>
                                        <p:tgtEl>
                                          <p:spTgt spid="148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5" name="Text Box 2"/>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486" name="Text Box 3"/>
          <p:cNvSpPr/>
          <p:nvPr/>
        </p:nvSpPr>
        <p:spPr>
          <a:xfrm>
            <a:off x="1825560" y="1098720"/>
            <a:ext cx="837360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A = { 1, 2, 3, 4 } kümesi ile  p( x ): </a:t>
            </a:r>
            <a:r>
              <a:rPr b="0" lang="en-US" sz="2400" spc="-1" strike="noStrike">
                <a:solidFill>
                  <a:srgbClr val="000000"/>
                </a:solidFill>
                <a:latin typeface="Arial"/>
              </a:rPr>
              <a:t>"</a:t>
            </a:r>
            <a:r>
              <a:rPr b="0" lang="tr-TR" sz="2400" spc="-1" strike="noStrike">
                <a:solidFill>
                  <a:srgbClr val="000000"/>
                </a:solidFill>
                <a:latin typeface="Arial"/>
              </a:rPr>
              <a:t> x + 1 &lt; 5 </a:t>
            </a:r>
            <a:r>
              <a:rPr b="0" lang="en-US" sz="2400" spc="-1" strike="noStrike">
                <a:solidFill>
                  <a:srgbClr val="000000"/>
                </a:solidFill>
                <a:latin typeface="Arial"/>
              </a:rPr>
              <a:t>"</a:t>
            </a:r>
            <a:r>
              <a:rPr b="0" lang="tr-TR" sz="2400" spc="-1" strike="noStrike">
                <a:solidFill>
                  <a:srgbClr val="000000"/>
                </a:solidFill>
                <a:latin typeface="Arial"/>
              </a:rPr>
              <a:t> önermesi veriliyor.</a:t>
            </a:r>
            <a:endParaRPr b="0" lang="tr-TR" sz="2400" spc="-1" strike="noStrike">
              <a:latin typeface="Arial"/>
            </a:endParaRPr>
          </a:p>
        </p:txBody>
      </p:sp>
      <p:sp>
        <p:nvSpPr>
          <p:cNvPr id="1487" name="Text Box 4"/>
          <p:cNvSpPr/>
          <p:nvPr/>
        </p:nvSpPr>
        <p:spPr>
          <a:xfrm>
            <a:off x="1800360" y="1917720"/>
            <a:ext cx="8472240" cy="8218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a) p(x) açık önemesinin doğruluk kümesini bulunuz.</a:t>
            </a:r>
            <a:endParaRPr b="0" lang="tr-TR" sz="2400" spc="-1" strike="noStrike">
              <a:latin typeface="Arial"/>
            </a:endParaRPr>
          </a:p>
          <a:p>
            <a:pPr>
              <a:lnSpc>
                <a:spcPct val="100000"/>
              </a:lnSpc>
            </a:pPr>
            <a:r>
              <a:rPr b="0" lang="tr-TR" sz="2400" spc="-1" strike="noStrike">
                <a:solidFill>
                  <a:srgbClr val="000000"/>
                </a:solidFill>
                <a:latin typeface="Arial"/>
              </a:rPr>
              <a:t>b) p(x) açık önemesini yanlış önerme yapan bir örnek veriniz.</a:t>
            </a:r>
            <a:endParaRPr b="0" lang="tr-TR" sz="2400" spc="-1" strike="noStrike">
              <a:latin typeface="Arial"/>
            </a:endParaRPr>
          </a:p>
        </p:txBody>
      </p:sp>
      <p:sp>
        <p:nvSpPr>
          <p:cNvPr id="1488" name="Text Box 5"/>
          <p:cNvSpPr/>
          <p:nvPr/>
        </p:nvSpPr>
        <p:spPr>
          <a:xfrm>
            <a:off x="1823400" y="2806560"/>
            <a:ext cx="13834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 </a:t>
            </a:r>
            <a:endParaRPr b="0" lang="tr-TR" sz="2400" spc="-1" strike="noStrike">
              <a:latin typeface="Arial"/>
            </a:endParaRPr>
          </a:p>
        </p:txBody>
      </p:sp>
      <p:sp>
        <p:nvSpPr>
          <p:cNvPr id="1489" name="Text Box 6"/>
          <p:cNvSpPr/>
          <p:nvPr/>
        </p:nvSpPr>
        <p:spPr>
          <a:xfrm>
            <a:off x="2279520" y="3429000"/>
            <a:ext cx="3960360" cy="516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x + 1 &lt; 5   </a:t>
            </a:r>
            <a:r>
              <a:rPr b="0" lang="tr-TR" sz="2800" spc="-1" strike="noStrike">
                <a:solidFill>
                  <a:srgbClr val="000000"/>
                </a:solidFill>
                <a:latin typeface="Symbol"/>
              </a:rPr>
              <a:t></a:t>
            </a:r>
            <a:r>
              <a:rPr b="0" lang="tr-TR" sz="2800" spc="-1" strike="noStrike">
                <a:solidFill>
                  <a:srgbClr val="000000"/>
                </a:solidFill>
                <a:latin typeface="Arial"/>
              </a:rPr>
              <a:t>    </a:t>
            </a:r>
            <a:r>
              <a:rPr b="0" lang="tr-TR" sz="2400" spc="-1" strike="noStrike">
                <a:solidFill>
                  <a:srgbClr val="000000"/>
                </a:solidFill>
                <a:latin typeface="Arial"/>
              </a:rPr>
              <a:t>x &lt; 4 </a:t>
            </a:r>
            <a:endParaRPr b="0" lang="tr-TR" sz="2400" spc="-1" strike="noStrike">
              <a:latin typeface="Arial"/>
            </a:endParaRPr>
          </a:p>
        </p:txBody>
      </p:sp>
      <p:sp>
        <p:nvSpPr>
          <p:cNvPr id="1490" name="Text Box 8"/>
          <p:cNvSpPr/>
          <p:nvPr/>
        </p:nvSpPr>
        <p:spPr>
          <a:xfrm>
            <a:off x="6024600" y="3433680"/>
            <a:ext cx="244764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ff"/>
                </a:solidFill>
                <a:latin typeface="Arial"/>
              </a:rPr>
              <a:t>D = { 1, 2, 3 }</a:t>
            </a:r>
            <a:endParaRPr b="0" lang="tr-TR" sz="2400" spc="-1" strike="noStrike">
              <a:latin typeface="Arial"/>
            </a:endParaRPr>
          </a:p>
        </p:txBody>
      </p:sp>
      <p:sp>
        <p:nvSpPr>
          <p:cNvPr id="1491" name="Text Box 9"/>
          <p:cNvSpPr/>
          <p:nvPr/>
        </p:nvSpPr>
        <p:spPr>
          <a:xfrm>
            <a:off x="1823760" y="3432240"/>
            <a:ext cx="4525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a)</a:t>
            </a:r>
            <a:endParaRPr b="0" lang="tr-TR" sz="2400" spc="-1" strike="noStrike">
              <a:latin typeface="Arial"/>
            </a:endParaRPr>
          </a:p>
        </p:txBody>
      </p:sp>
      <p:sp>
        <p:nvSpPr>
          <p:cNvPr id="1492" name="Text Box 10"/>
          <p:cNvSpPr/>
          <p:nvPr/>
        </p:nvSpPr>
        <p:spPr>
          <a:xfrm>
            <a:off x="2279520" y="4189320"/>
            <a:ext cx="172836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x  = 4  için  </a:t>
            </a:r>
            <a:endParaRPr b="0" lang="tr-TR" sz="2400" spc="-1" strike="noStrike">
              <a:latin typeface="Arial"/>
            </a:endParaRPr>
          </a:p>
        </p:txBody>
      </p:sp>
      <p:sp>
        <p:nvSpPr>
          <p:cNvPr id="1493" name="Text Box 11"/>
          <p:cNvSpPr/>
          <p:nvPr/>
        </p:nvSpPr>
        <p:spPr>
          <a:xfrm>
            <a:off x="4224240" y="4194000"/>
            <a:ext cx="399528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p( 4 ): </a:t>
            </a:r>
            <a:r>
              <a:rPr b="0" lang="en-US" sz="2400" spc="-1" strike="noStrike">
                <a:solidFill>
                  <a:srgbClr val="000000"/>
                </a:solidFill>
                <a:latin typeface="Arial"/>
              </a:rPr>
              <a:t>"</a:t>
            </a:r>
            <a:r>
              <a:rPr b="0" lang="tr-TR" sz="2400" spc="-1" strike="noStrike">
                <a:solidFill>
                  <a:srgbClr val="000000"/>
                </a:solidFill>
                <a:latin typeface="Arial"/>
              </a:rPr>
              <a:t> 4 + 1 &lt; 5 </a:t>
            </a:r>
            <a:r>
              <a:rPr b="0" lang="en-US" sz="2400" spc="-1" strike="noStrike">
                <a:solidFill>
                  <a:srgbClr val="000000"/>
                </a:solidFill>
                <a:latin typeface="Arial"/>
              </a:rPr>
              <a:t>"</a:t>
            </a:r>
            <a:endParaRPr b="0" lang="tr-TR" sz="2400" spc="-1" strike="noStrike">
              <a:latin typeface="Arial"/>
            </a:endParaRPr>
          </a:p>
        </p:txBody>
      </p:sp>
      <p:sp>
        <p:nvSpPr>
          <p:cNvPr id="1494" name="Text Box 12"/>
          <p:cNvSpPr/>
          <p:nvPr/>
        </p:nvSpPr>
        <p:spPr>
          <a:xfrm>
            <a:off x="7248600" y="4213080"/>
            <a:ext cx="201564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ff"/>
                </a:solidFill>
                <a:latin typeface="Arial"/>
              </a:rPr>
              <a:t>p( 4 ) </a:t>
            </a:r>
            <a:r>
              <a:rPr b="0" lang="tr-TR" sz="2400" spc="-1" strike="noStrike">
                <a:solidFill>
                  <a:srgbClr val="0000ff"/>
                </a:solidFill>
                <a:latin typeface="Symbol"/>
              </a:rPr>
              <a:t></a:t>
            </a:r>
            <a:r>
              <a:rPr b="0" lang="tr-TR" sz="2400" spc="-1" strike="noStrike">
                <a:solidFill>
                  <a:srgbClr val="0000ff"/>
                </a:solidFill>
                <a:latin typeface="Arial"/>
              </a:rPr>
              <a:t> 0</a:t>
            </a:r>
            <a:endParaRPr b="0" lang="tr-TR" sz="2400" spc="-1" strike="noStrike">
              <a:latin typeface="Arial"/>
            </a:endParaRPr>
          </a:p>
        </p:txBody>
      </p:sp>
      <p:sp>
        <p:nvSpPr>
          <p:cNvPr id="1495" name="Text Box 13"/>
          <p:cNvSpPr/>
          <p:nvPr/>
        </p:nvSpPr>
        <p:spPr>
          <a:xfrm>
            <a:off x="1823400" y="4192560"/>
            <a:ext cx="4690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b)</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3881" dur="indefinite" restart="never" nodeType="tmRoot">
          <p:childTnLst>
            <p:seq>
              <p:cTn id="3882" dur="indefinite" nodeType="mainSeq">
                <p:childTnLst>
                  <p:par>
                    <p:cTn id="3883" nodeType="clickEffect" fill="hold">
                      <p:stCondLst>
                        <p:cond delay="indefinite"/>
                      </p:stCondLst>
                      <p:childTnLst>
                        <p:par>
                          <p:cTn id="3884" nodeType="withEffect" fill="hold">
                            <p:stCondLst>
                              <p:cond delay="0"/>
                            </p:stCondLst>
                            <p:childTnLst>
                              <p:par>
                                <p:cTn id="3885" nodeType="clickEffect" fill="hold" presetClass="entr" presetID="23" presetSubtype="16">
                                  <p:stCondLst>
                                    <p:cond delay="0"/>
                                  </p:stCondLst>
                                  <p:childTnLst>
                                    <p:set>
                                      <p:cBhvr>
                                        <p:cTn id="3886" dur="1" fill="hold">
                                          <p:stCondLst>
                                            <p:cond delay="0"/>
                                          </p:stCondLst>
                                        </p:cTn>
                                        <p:tgtEl>
                                          <p:spTgt spid="1485"/>
                                        </p:tgtEl>
                                        <p:attrNameLst>
                                          <p:attrName>style.visibility</p:attrName>
                                        </p:attrNameLst>
                                      </p:cBhvr>
                                      <p:to>
                                        <p:strVal val="visible"/>
                                      </p:to>
                                    </p:set>
                                    <p:anim calcmode="lin" valueType="num">
                                      <p:cBhvr additive="repl">
                                        <p:cTn id="3887" dur="500" fill="hold"/>
                                        <p:tgtEl>
                                          <p:spTgt spid="1485"/>
                                        </p:tgtEl>
                                        <p:attrNameLst>
                                          <p:attrName>ppt_w</p:attrName>
                                        </p:attrNameLst>
                                      </p:cBhvr>
                                      <p:tavLst>
                                        <p:tav tm="0">
                                          <p:val>
                                            <p:fltVal val="0"/>
                                          </p:val>
                                        </p:tav>
                                        <p:tav tm="100000">
                                          <p:val>
                                            <p:strVal val="#ppt_w"/>
                                          </p:val>
                                        </p:tav>
                                      </p:tavLst>
                                    </p:anim>
                                    <p:anim calcmode="lin" valueType="num">
                                      <p:cBhvr additive="repl">
                                        <p:cTn id="3888" dur="500" fill="hold"/>
                                        <p:tgtEl>
                                          <p:spTgt spid="1485"/>
                                        </p:tgtEl>
                                        <p:attrNameLst>
                                          <p:attrName>ppt_h</p:attrName>
                                        </p:attrNameLst>
                                      </p:cBhvr>
                                      <p:tavLst>
                                        <p:tav tm="0">
                                          <p:val>
                                            <p:fltVal val="0"/>
                                          </p:val>
                                        </p:tav>
                                        <p:tav tm="100000">
                                          <p:val>
                                            <p:strVal val="#ppt_h"/>
                                          </p:val>
                                        </p:tav>
                                      </p:tavLst>
                                    </p:anim>
                                  </p:childTnLst>
                                </p:cTn>
                              </p:par>
                            </p:childTnLst>
                          </p:cTn>
                        </p:par>
                      </p:childTnLst>
                    </p:cTn>
                  </p:par>
                  <p:par>
                    <p:cTn id="3889" nodeType="clickEffect" fill="hold">
                      <p:stCondLst>
                        <p:cond delay="indefinite"/>
                      </p:stCondLst>
                      <p:childTnLst>
                        <p:par>
                          <p:cTn id="3890" nodeType="withEffect" fill="hold">
                            <p:stCondLst>
                              <p:cond delay="0"/>
                            </p:stCondLst>
                            <p:childTnLst>
                              <p:par>
                                <p:cTn id="3891" nodeType="clickEffect" fill="hold" presetClass="entr" presetID="18" presetSubtype="3">
                                  <p:stCondLst>
                                    <p:cond delay="0"/>
                                  </p:stCondLst>
                                  <p:childTnLst>
                                    <p:set>
                                      <p:cBhvr>
                                        <p:cTn id="3892" dur="1" fill="hold">
                                          <p:stCondLst>
                                            <p:cond delay="0"/>
                                          </p:stCondLst>
                                        </p:cTn>
                                        <p:tgtEl>
                                          <p:spTgt spid="1486"/>
                                        </p:tgtEl>
                                        <p:attrNameLst>
                                          <p:attrName>style.visibility</p:attrName>
                                        </p:attrNameLst>
                                      </p:cBhvr>
                                      <p:to>
                                        <p:strVal val="visible"/>
                                      </p:to>
                                    </p:set>
                                    <p:animEffect filter="strips(upRight)" transition="in">
                                      <p:cBhvr additive="repl">
                                        <p:cTn id="3893" dur="1000"/>
                                        <p:tgtEl>
                                          <p:spTgt spid="1486"/>
                                        </p:tgtEl>
                                      </p:cBhvr>
                                    </p:animEffect>
                                  </p:childTnLst>
                                </p:cTn>
                              </p:par>
                            </p:childTnLst>
                          </p:cTn>
                        </p:par>
                      </p:childTnLst>
                    </p:cTn>
                  </p:par>
                  <p:par>
                    <p:cTn id="3894" nodeType="clickEffect" fill="hold">
                      <p:stCondLst>
                        <p:cond delay="indefinite"/>
                      </p:stCondLst>
                      <p:childTnLst>
                        <p:par>
                          <p:cTn id="3895" nodeType="withEffect" fill="hold">
                            <p:stCondLst>
                              <p:cond delay="0"/>
                            </p:stCondLst>
                            <p:childTnLst>
                              <p:par>
                                <p:cTn id="3896" nodeType="clickEffect" fill="hold" presetClass="entr" presetID="18" presetSubtype="3">
                                  <p:stCondLst>
                                    <p:cond delay="0"/>
                                  </p:stCondLst>
                                  <p:childTnLst>
                                    <p:set>
                                      <p:cBhvr>
                                        <p:cTn id="3897" dur="1" fill="hold">
                                          <p:stCondLst>
                                            <p:cond delay="0"/>
                                          </p:stCondLst>
                                        </p:cTn>
                                        <p:tgtEl>
                                          <p:spTgt spid="1487"/>
                                        </p:tgtEl>
                                        <p:attrNameLst>
                                          <p:attrName>style.visibility</p:attrName>
                                        </p:attrNameLst>
                                      </p:cBhvr>
                                      <p:to>
                                        <p:strVal val="visible"/>
                                      </p:to>
                                    </p:set>
                                    <p:animEffect filter="strips(upRight)" transition="in">
                                      <p:cBhvr additive="repl">
                                        <p:cTn id="3898" dur="1000"/>
                                        <p:tgtEl>
                                          <p:spTgt spid="1487"/>
                                        </p:tgtEl>
                                      </p:cBhvr>
                                    </p:animEffect>
                                  </p:childTnLst>
                                </p:cTn>
                              </p:par>
                            </p:childTnLst>
                          </p:cTn>
                        </p:par>
                      </p:childTnLst>
                    </p:cTn>
                  </p:par>
                  <p:par>
                    <p:cTn id="3899" nodeType="clickEffect" fill="hold">
                      <p:stCondLst>
                        <p:cond delay="indefinite"/>
                      </p:stCondLst>
                      <p:childTnLst>
                        <p:par>
                          <p:cTn id="3900" nodeType="withEffect" fill="hold">
                            <p:stCondLst>
                              <p:cond delay="0"/>
                            </p:stCondLst>
                            <p:childTnLst>
                              <p:par>
                                <p:cTn id="3901" nodeType="clickEffect" fill="hold" presetClass="entr" presetID="23" presetSubtype="16">
                                  <p:stCondLst>
                                    <p:cond delay="0"/>
                                  </p:stCondLst>
                                  <p:childTnLst>
                                    <p:set>
                                      <p:cBhvr>
                                        <p:cTn id="3902" dur="1" fill="hold">
                                          <p:stCondLst>
                                            <p:cond delay="0"/>
                                          </p:stCondLst>
                                        </p:cTn>
                                        <p:tgtEl>
                                          <p:spTgt spid="1488"/>
                                        </p:tgtEl>
                                        <p:attrNameLst>
                                          <p:attrName>style.visibility</p:attrName>
                                        </p:attrNameLst>
                                      </p:cBhvr>
                                      <p:to>
                                        <p:strVal val="visible"/>
                                      </p:to>
                                    </p:set>
                                    <p:anim calcmode="lin" valueType="num">
                                      <p:cBhvr additive="repl">
                                        <p:cTn id="3903" dur="500" fill="hold"/>
                                        <p:tgtEl>
                                          <p:spTgt spid="1488"/>
                                        </p:tgtEl>
                                        <p:attrNameLst>
                                          <p:attrName>ppt_w</p:attrName>
                                        </p:attrNameLst>
                                      </p:cBhvr>
                                      <p:tavLst>
                                        <p:tav tm="0">
                                          <p:val>
                                            <p:fltVal val="0"/>
                                          </p:val>
                                        </p:tav>
                                        <p:tav tm="100000">
                                          <p:val>
                                            <p:strVal val="#ppt_w"/>
                                          </p:val>
                                        </p:tav>
                                      </p:tavLst>
                                    </p:anim>
                                    <p:anim calcmode="lin" valueType="num">
                                      <p:cBhvr additive="repl">
                                        <p:cTn id="3904" dur="500" fill="hold"/>
                                        <p:tgtEl>
                                          <p:spTgt spid="1488"/>
                                        </p:tgtEl>
                                        <p:attrNameLst>
                                          <p:attrName>ppt_h</p:attrName>
                                        </p:attrNameLst>
                                      </p:cBhvr>
                                      <p:tavLst>
                                        <p:tav tm="0">
                                          <p:val>
                                            <p:fltVal val="0"/>
                                          </p:val>
                                        </p:tav>
                                        <p:tav tm="100000">
                                          <p:val>
                                            <p:strVal val="#ppt_h"/>
                                          </p:val>
                                        </p:tav>
                                      </p:tavLst>
                                    </p:anim>
                                  </p:childTnLst>
                                </p:cTn>
                              </p:par>
                            </p:childTnLst>
                          </p:cTn>
                        </p:par>
                      </p:childTnLst>
                    </p:cTn>
                  </p:par>
                  <p:par>
                    <p:cTn id="3905" nodeType="clickEffect" fill="hold">
                      <p:stCondLst>
                        <p:cond delay="indefinite"/>
                      </p:stCondLst>
                      <p:childTnLst>
                        <p:par>
                          <p:cTn id="3906" nodeType="withEffect" fill="hold">
                            <p:stCondLst>
                              <p:cond delay="0"/>
                            </p:stCondLst>
                            <p:childTnLst>
                              <p:par>
                                <p:cTn id="3907" nodeType="clickEffect" fill="hold" presetClass="entr" presetID="18" presetSubtype="3">
                                  <p:stCondLst>
                                    <p:cond delay="0"/>
                                  </p:stCondLst>
                                  <p:childTnLst>
                                    <p:set>
                                      <p:cBhvr>
                                        <p:cTn id="3908" dur="1" fill="hold">
                                          <p:stCondLst>
                                            <p:cond delay="0"/>
                                          </p:stCondLst>
                                        </p:cTn>
                                        <p:tgtEl>
                                          <p:spTgt spid="1491"/>
                                        </p:tgtEl>
                                        <p:attrNameLst>
                                          <p:attrName>style.visibility</p:attrName>
                                        </p:attrNameLst>
                                      </p:cBhvr>
                                      <p:to>
                                        <p:strVal val="visible"/>
                                      </p:to>
                                    </p:set>
                                    <p:animEffect filter="strips(upRight)" transition="in">
                                      <p:cBhvr additive="repl">
                                        <p:cTn id="3909" dur="500"/>
                                        <p:tgtEl>
                                          <p:spTgt spid="1491"/>
                                        </p:tgtEl>
                                      </p:cBhvr>
                                    </p:animEffect>
                                  </p:childTnLst>
                                </p:cTn>
                              </p:par>
                            </p:childTnLst>
                          </p:cTn>
                        </p:par>
                      </p:childTnLst>
                    </p:cTn>
                  </p:par>
                  <p:par>
                    <p:cTn id="3910" nodeType="clickEffect" fill="hold">
                      <p:stCondLst>
                        <p:cond delay="indefinite"/>
                      </p:stCondLst>
                      <p:childTnLst>
                        <p:par>
                          <p:cTn id="3911" nodeType="withEffect" fill="hold">
                            <p:stCondLst>
                              <p:cond delay="0"/>
                            </p:stCondLst>
                            <p:childTnLst>
                              <p:par>
                                <p:cTn id="3912" nodeType="clickEffect" fill="hold" presetClass="entr" presetID="18" presetSubtype="3">
                                  <p:stCondLst>
                                    <p:cond delay="0"/>
                                  </p:stCondLst>
                                  <p:childTnLst>
                                    <p:set>
                                      <p:cBhvr>
                                        <p:cTn id="3913" dur="1" fill="hold">
                                          <p:stCondLst>
                                            <p:cond delay="0"/>
                                          </p:stCondLst>
                                        </p:cTn>
                                        <p:tgtEl>
                                          <p:spTgt spid="1489"/>
                                        </p:tgtEl>
                                        <p:attrNameLst>
                                          <p:attrName>style.visibility</p:attrName>
                                        </p:attrNameLst>
                                      </p:cBhvr>
                                      <p:to>
                                        <p:strVal val="visible"/>
                                      </p:to>
                                    </p:set>
                                    <p:animEffect filter="strips(upRight)" transition="in">
                                      <p:cBhvr additive="repl">
                                        <p:cTn id="3914" dur="1000"/>
                                        <p:tgtEl>
                                          <p:spTgt spid="1489"/>
                                        </p:tgtEl>
                                      </p:cBhvr>
                                    </p:animEffect>
                                  </p:childTnLst>
                                </p:cTn>
                              </p:par>
                            </p:childTnLst>
                          </p:cTn>
                        </p:par>
                      </p:childTnLst>
                    </p:cTn>
                  </p:par>
                  <p:par>
                    <p:cTn id="3915" nodeType="clickEffect" fill="hold">
                      <p:stCondLst>
                        <p:cond delay="indefinite"/>
                      </p:stCondLst>
                      <p:childTnLst>
                        <p:par>
                          <p:cTn id="3916" nodeType="withEffect" fill="hold">
                            <p:stCondLst>
                              <p:cond delay="0"/>
                            </p:stCondLst>
                            <p:childTnLst>
                              <p:par>
                                <p:cTn id="3917" nodeType="clickEffect" fill="hold" presetClass="entr" presetID="23" presetSubtype="32">
                                  <p:stCondLst>
                                    <p:cond delay="0"/>
                                  </p:stCondLst>
                                  <p:childTnLst>
                                    <p:set>
                                      <p:cBhvr>
                                        <p:cTn id="3918" dur="1" fill="hold">
                                          <p:stCondLst>
                                            <p:cond delay="0"/>
                                          </p:stCondLst>
                                        </p:cTn>
                                        <p:tgtEl>
                                          <p:spTgt spid="1490"/>
                                        </p:tgtEl>
                                        <p:attrNameLst>
                                          <p:attrName>style.visibility</p:attrName>
                                        </p:attrNameLst>
                                      </p:cBhvr>
                                      <p:to>
                                        <p:strVal val="visible"/>
                                      </p:to>
                                    </p:set>
                                    <p:anim calcmode="lin" valueType="num">
                                      <p:cBhvr additive="repl">
                                        <p:cTn id="3919" dur="500" fill="hold"/>
                                        <p:tgtEl>
                                          <p:spTgt spid="1490"/>
                                        </p:tgtEl>
                                        <p:attrNameLst>
                                          <p:attrName>ppt_w</p:attrName>
                                        </p:attrNameLst>
                                      </p:cBhvr>
                                      <p:tavLst>
                                        <p:tav tm="0">
                                          <p:val>
                                            <p:strVal val="4*#ppt_w"/>
                                          </p:val>
                                        </p:tav>
                                        <p:tav tm="100000">
                                          <p:val>
                                            <p:strVal val="#ppt_w"/>
                                          </p:val>
                                        </p:tav>
                                      </p:tavLst>
                                    </p:anim>
                                    <p:anim calcmode="lin" valueType="num">
                                      <p:cBhvr additive="repl">
                                        <p:cTn id="3920" dur="500" fill="hold"/>
                                        <p:tgtEl>
                                          <p:spTgt spid="1490"/>
                                        </p:tgtEl>
                                        <p:attrNameLst>
                                          <p:attrName>ppt_h</p:attrName>
                                        </p:attrNameLst>
                                      </p:cBhvr>
                                      <p:tavLst>
                                        <p:tav tm="0">
                                          <p:val>
                                            <p:strVal val="4*#ppt_h"/>
                                          </p:val>
                                        </p:tav>
                                        <p:tav tm="100000">
                                          <p:val>
                                            <p:strVal val="#ppt_h"/>
                                          </p:val>
                                        </p:tav>
                                      </p:tavLst>
                                    </p:anim>
                                  </p:childTnLst>
                                </p:cTn>
                              </p:par>
                            </p:childTnLst>
                          </p:cTn>
                        </p:par>
                      </p:childTnLst>
                    </p:cTn>
                  </p:par>
                  <p:par>
                    <p:cTn id="3921" nodeType="clickEffect" fill="hold">
                      <p:stCondLst>
                        <p:cond delay="indefinite"/>
                      </p:stCondLst>
                      <p:childTnLst>
                        <p:par>
                          <p:cTn id="3922" nodeType="withEffect" fill="hold">
                            <p:stCondLst>
                              <p:cond delay="0"/>
                            </p:stCondLst>
                            <p:childTnLst>
                              <p:par>
                                <p:cTn id="3923" nodeType="clickEffect" fill="hold" presetClass="entr" presetID="18" presetSubtype="3">
                                  <p:stCondLst>
                                    <p:cond delay="0"/>
                                  </p:stCondLst>
                                  <p:childTnLst>
                                    <p:set>
                                      <p:cBhvr>
                                        <p:cTn id="3924" dur="1" fill="hold">
                                          <p:stCondLst>
                                            <p:cond delay="0"/>
                                          </p:stCondLst>
                                        </p:cTn>
                                        <p:tgtEl>
                                          <p:spTgt spid="1495"/>
                                        </p:tgtEl>
                                        <p:attrNameLst>
                                          <p:attrName>style.visibility</p:attrName>
                                        </p:attrNameLst>
                                      </p:cBhvr>
                                      <p:to>
                                        <p:strVal val="visible"/>
                                      </p:to>
                                    </p:set>
                                    <p:animEffect filter="strips(upRight)" transition="in">
                                      <p:cBhvr additive="repl">
                                        <p:cTn id="3925" dur="500"/>
                                        <p:tgtEl>
                                          <p:spTgt spid="1495"/>
                                        </p:tgtEl>
                                      </p:cBhvr>
                                    </p:animEffect>
                                  </p:childTnLst>
                                </p:cTn>
                              </p:par>
                            </p:childTnLst>
                          </p:cTn>
                        </p:par>
                      </p:childTnLst>
                    </p:cTn>
                  </p:par>
                  <p:par>
                    <p:cTn id="3926" nodeType="clickEffect" fill="hold">
                      <p:stCondLst>
                        <p:cond delay="indefinite"/>
                      </p:stCondLst>
                      <p:childTnLst>
                        <p:par>
                          <p:cTn id="3927" nodeType="withEffect" fill="hold">
                            <p:stCondLst>
                              <p:cond delay="0"/>
                            </p:stCondLst>
                            <p:childTnLst>
                              <p:par>
                                <p:cTn id="3928" nodeType="clickEffect" fill="hold" presetClass="entr" presetID="18" presetSubtype="3">
                                  <p:stCondLst>
                                    <p:cond delay="0"/>
                                  </p:stCondLst>
                                  <p:childTnLst>
                                    <p:set>
                                      <p:cBhvr>
                                        <p:cTn id="3929" dur="1" fill="hold">
                                          <p:stCondLst>
                                            <p:cond delay="0"/>
                                          </p:stCondLst>
                                        </p:cTn>
                                        <p:tgtEl>
                                          <p:spTgt spid="1492"/>
                                        </p:tgtEl>
                                        <p:attrNameLst>
                                          <p:attrName>style.visibility</p:attrName>
                                        </p:attrNameLst>
                                      </p:cBhvr>
                                      <p:to>
                                        <p:strVal val="visible"/>
                                      </p:to>
                                    </p:set>
                                    <p:animEffect filter="strips(upRight)" transition="in">
                                      <p:cBhvr additive="repl">
                                        <p:cTn id="3930" dur="1000"/>
                                        <p:tgtEl>
                                          <p:spTgt spid="1492"/>
                                        </p:tgtEl>
                                      </p:cBhvr>
                                    </p:animEffect>
                                  </p:childTnLst>
                                </p:cTn>
                              </p:par>
                            </p:childTnLst>
                          </p:cTn>
                        </p:par>
                      </p:childTnLst>
                    </p:cTn>
                  </p:par>
                  <p:par>
                    <p:cTn id="3931" nodeType="clickEffect" fill="hold">
                      <p:stCondLst>
                        <p:cond delay="indefinite"/>
                      </p:stCondLst>
                      <p:childTnLst>
                        <p:par>
                          <p:cTn id="3932" nodeType="withEffect" fill="hold">
                            <p:stCondLst>
                              <p:cond delay="0"/>
                            </p:stCondLst>
                            <p:childTnLst>
                              <p:par>
                                <p:cTn id="3933" nodeType="clickEffect" fill="hold" presetClass="entr" presetID="18" presetSubtype="3">
                                  <p:stCondLst>
                                    <p:cond delay="0"/>
                                  </p:stCondLst>
                                  <p:childTnLst>
                                    <p:set>
                                      <p:cBhvr>
                                        <p:cTn id="3934" dur="1" fill="hold">
                                          <p:stCondLst>
                                            <p:cond delay="0"/>
                                          </p:stCondLst>
                                        </p:cTn>
                                        <p:tgtEl>
                                          <p:spTgt spid="1493"/>
                                        </p:tgtEl>
                                        <p:attrNameLst>
                                          <p:attrName>style.visibility</p:attrName>
                                        </p:attrNameLst>
                                      </p:cBhvr>
                                      <p:to>
                                        <p:strVal val="visible"/>
                                      </p:to>
                                    </p:set>
                                    <p:animEffect filter="strips(upRight)" transition="in">
                                      <p:cBhvr additive="repl">
                                        <p:cTn id="3935" dur="1000"/>
                                        <p:tgtEl>
                                          <p:spTgt spid="1493"/>
                                        </p:tgtEl>
                                      </p:cBhvr>
                                    </p:animEffect>
                                  </p:childTnLst>
                                </p:cTn>
                              </p:par>
                            </p:childTnLst>
                          </p:cTn>
                        </p:par>
                      </p:childTnLst>
                    </p:cTn>
                  </p:par>
                  <p:par>
                    <p:cTn id="3936" nodeType="clickEffect" fill="hold">
                      <p:stCondLst>
                        <p:cond delay="indefinite"/>
                      </p:stCondLst>
                      <p:childTnLst>
                        <p:par>
                          <p:cTn id="3937" nodeType="withEffect" fill="hold">
                            <p:stCondLst>
                              <p:cond delay="0"/>
                            </p:stCondLst>
                            <p:childTnLst>
                              <p:par>
                                <p:cTn id="3938" nodeType="clickEffect" fill="hold" presetClass="entr" presetID="23" presetSubtype="32">
                                  <p:stCondLst>
                                    <p:cond delay="0"/>
                                  </p:stCondLst>
                                  <p:childTnLst>
                                    <p:set>
                                      <p:cBhvr>
                                        <p:cTn id="3939" dur="1" fill="hold">
                                          <p:stCondLst>
                                            <p:cond delay="0"/>
                                          </p:stCondLst>
                                        </p:cTn>
                                        <p:tgtEl>
                                          <p:spTgt spid="1494"/>
                                        </p:tgtEl>
                                        <p:attrNameLst>
                                          <p:attrName>style.visibility</p:attrName>
                                        </p:attrNameLst>
                                      </p:cBhvr>
                                      <p:to>
                                        <p:strVal val="visible"/>
                                      </p:to>
                                    </p:set>
                                    <p:anim calcmode="lin" valueType="num">
                                      <p:cBhvr additive="repl">
                                        <p:cTn id="3940" dur="500" fill="hold"/>
                                        <p:tgtEl>
                                          <p:spTgt spid="1494"/>
                                        </p:tgtEl>
                                        <p:attrNameLst>
                                          <p:attrName>ppt_w</p:attrName>
                                        </p:attrNameLst>
                                      </p:cBhvr>
                                      <p:tavLst>
                                        <p:tav tm="0">
                                          <p:val>
                                            <p:strVal val="4*#ppt_w"/>
                                          </p:val>
                                        </p:tav>
                                        <p:tav tm="100000">
                                          <p:val>
                                            <p:strVal val="#ppt_w"/>
                                          </p:val>
                                        </p:tav>
                                      </p:tavLst>
                                    </p:anim>
                                    <p:anim calcmode="lin" valueType="num">
                                      <p:cBhvr additive="repl">
                                        <p:cTn id="3941" dur="500" fill="hold"/>
                                        <p:tgtEl>
                                          <p:spTgt spid="149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6" name="Text Box 3"/>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497" name="Text Box 4"/>
          <p:cNvSpPr/>
          <p:nvPr/>
        </p:nvSpPr>
        <p:spPr>
          <a:xfrm>
            <a:off x="1825560" y="1098720"/>
            <a:ext cx="844668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 x, y ): </a:t>
            </a:r>
            <a:r>
              <a:rPr b="0" lang="en-US" sz="2400" spc="-1" strike="noStrike">
                <a:solidFill>
                  <a:srgbClr val="000000"/>
                </a:solidFill>
                <a:latin typeface="Arial"/>
              </a:rPr>
              <a:t>"</a:t>
            </a:r>
            <a:r>
              <a:rPr b="0" lang="tr-TR" sz="2400" spc="-1" strike="noStrike">
                <a:solidFill>
                  <a:srgbClr val="000000"/>
                </a:solidFill>
                <a:latin typeface="Arial"/>
              </a:rPr>
              <a:t> 2x – y &lt; 5 </a:t>
            </a:r>
            <a:r>
              <a:rPr b="0" lang="en-US" sz="2400" spc="-1" strike="noStrike">
                <a:solidFill>
                  <a:srgbClr val="000000"/>
                </a:solidFill>
                <a:latin typeface="Arial"/>
              </a:rPr>
              <a:t>"</a:t>
            </a:r>
            <a:r>
              <a:rPr b="0" lang="tr-TR" sz="2400" spc="-1" strike="noStrike">
                <a:solidFill>
                  <a:srgbClr val="000000"/>
                </a:solidFill>
                <a:latin typeface="Arial"/>
              </a:rPr>
              <a:t> önermesi veriliyor.</a:t>
            </a:r>
            <a:endParaRPr b="0" lang="tr-TR" sz="2400" spc="-1" strike="noStrike">
              <a:latin typeface="Arial"/>
            </a:endParaRPr>
          </a:p>
        </p:txBody>
      </p:sp>
      <p:sp>
        <p:nvSpPr>
          <p:cNvPr id="1498" name="Text Box 5"/>
          <p:cNvSpPr/>
          <p:nvPr/>
        </p:nvSpPr>
        <p:spPr>
          <a:xfrm>
            <a:off x="1800360" y="1585800"/>
            <a:ext cx="8399160" cy="8370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tr-TR" sz="2500" spc="-1" strike="noStrike">
                <a:solidFill>
                  <a:srgbClr val="000000"/>
                </a:solidFill>
                <a:latin typeface="Arial"/>
              </a:rPr>
              <a:t>a)</a:t>
            </a:r>
            <a:r>
              <a:rPr b="1" lang="tr-TR" sz="2400" spc="-1" strike="noStrike">
                <a:solidFill>
                  <a:srgbClr val="000000"/>
                </a:solidFill>
                <a:latin typeface="Arial"/>
              </a:rPr>
              <a:t> </a:t>
            </a:r>
            <a:r>
              <a:rPr b="0" lang="tr-TR" sz="2400" spc="-1" strike="noStrike">
                <a:solidFill>
                  <a:srgbClr val="000000"/>
                </a:solidFill>
                <a:latin typeface="Arial"/>
              </a:rPr>
              <a:t>p( 5, 1 ) </a:t>
            </a:r>
            <a:r>
              <a:rPr b="0" lang="tr-TR" sz="2400" spc="-1" strike="noStrike">
                <a:solidFill>
                  <a:srgbClr val="000000"/>
                </a:solidFill>
                <a:latin typeface="Symbol"/>
              </a:rPr>
              <a:t></a:t>
            </a:r>
            <a:r>
              <a:rPr b="0" lang="tr-TR" sz="2400" spc="-1" strike="noStrike">
                <a:solidFill>
                  <a:srgbClr val="000000"/>
                </a:solidFill>
                <a:latin typeface="Arial"/>
              </a:rPr>
              <a:t> ?</a:t>
            </a:r>
            <a:endParaRPr b="0" lang="tr-TR" sz="2400" spc="-1" strike="noStrike">
              <a:latin typeface="Arial"/>
            </a:endParaRPr>
          </a:p>
          <a:p>
            <a:pPr algn="just">
              <a:lnSpc>
                <a:spcPct val="100000"/>
              </a:lnSpc>
            </a:pPr>
            <a:r>
              <a:rPr b="1" lang="tr-TR" sz="2400" spc="-1" strike="noStrike">
                <a:solidFill>
                  <a:srgbClr val="000000"/>
                </a:solidFill>
                <a:latin typeface="Arial"/>
              </a:rPr>
              <a:t>b) </a:t>
            </a:r>
            <a:r>
              <a:rPr b="0" lang="tr-TR" sz="2400" spc="-1" strike="noStrike">
                <a:solidFill>
                  <a:srgbClr val="000000"/>
                </a:solidFill>
                <a:latin typeface="Arial"/>
              </a:rPr>
              <a:t>p( 3, 4 ) </a:t>
            </a:r>
            <a:r>
              <a:rPr b="0" lang="tr-TR" sz="2400" spc="-1" strike="noStrike">
                <a:solidFill>
                  <a:srgbClr val="000000"/>
                </a:solidFill>
                <a:latin typeface="Symbol"/>
              </a:rPr>
              <a:t></a:t>
            </a:r>
            <a:r>
              <a:rPr b="0" lang="tr-TR" sz="2400" spc="-1" strike="noStrike">
                <a:solidFill>
                  <a:srgbClr val="000000"/>
                </a:solidFill>
                <a:latin typeface="Arial"/>
              </a:rPr>
              <a:t> ?</a:t>
            </a:r>
            <a:endParaRPr b="0" lang="tr-TR" sz="2400" spc="-1" strike="noStrike">
              <a:latin typeface="Arial"/>
            </a:endParaRPr>
          </a:p>
        </p:txBody>
      </p:sp>
      <p:sp>
        <p:nvSpPr>
          <p:cNvPr id="1499" name="Text Box 6"/>
          <p:cNvSpPr/>
          <p:nvPr/>
        </p:nvSpPr>
        <p:spPr>
          <a:xfrm>
            <a:off x="1823400" y="2540160"/>
            <a:ext cx="13834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 </a:t>
            </a:r>
            <a:endParaRPr b="0" lang="tr-TR" sz="2400" spc="-1" strike="noStrike">
              <a:latin typeface="Arial"/>
            </a:endParaRPr>
          </a:p>
        </p:txBody>
      </p:sp>
      <p:sp>
        <p:nvSpPr>
          <p:cNvPr id="1500" name="Text Box 7"/>
          <p:cNvSpPr/>
          <p:nvPr/>
        </p:nvSpPr>
        <p:spPr>
          <a:xfrm>
            <a:off x="2279520" y="3213000"/>
            <a:ext cx="396036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p( 5, 1 ) : </a:t>
            </a:r>
            <a:r>
              <a:rPr b="0" lang="en-US" sz="2400" spc="-1" strike="noStrike">
                <a:solidFill>
                  <a:srgbClr val="000000"/>
                </a:solidFill>
                <a:latin typeface="Arial"/>
              </a:rPr>
              <a:t>"</a:t>
            </a:r>
            <a:r>
              <a:rPr b="0" lang="tr-TR" sz="2400" spc="-1" strike="noStrike">
                <a:solidFill>
                  <a:srgbClr val="000000"/>
                </a:solidFill>
                <a:latin typeface="Arial"/>
              </a:rPr>
              <a:t> 2.5 – 1 &lt; 5  </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1501" name="Text Box 9"/>
          <p:cNvSpPr/>
          <p:nvPr/>
        </p:nvSpPr>
        <p:spPr>
          <a:xfrm>
            <a:off x="1823760" y="3216240"/>
            <a:ext cx="4525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a)</a:t>
            </a:r>
            <a:endParaRPr b="0" lang="tr-TR" sz="2400" spc="-1" strike="noStrike">
              <a:latin typeface="Arial"/>
            </a:endParaRPr>
          </a:p>
        </p:txBody>
      </p:sp>
      <p:sp>
        <p:nvSpPr>
          <p:cNvPr id="1502" name="Text Box 10"/>
          <p:cNvSpPr/>
          <p:nvPr/>
        </p:nvSpPr>
        <p:spPr>
          <a:xfrm>
            <a:off x="2279520" y="4189320"/>
            <a:ext cx="374472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p( 3, 4 ) : </a:t>
            </a:r>
            <a:r>
              <a:rPr b="0" lang="en-US" sz="2400" spc="-1" strike="noStrike">
                <a:solidFill>
                  <a:srgbClr val="000000"/>
                </a:solidFill>
                <a:latin typeface="Arial"/>
              </a:rPr>
              <a:t>"</a:t>
            </a:r>
            <a:r>
              <a:rPr b="0" lang="tr-TR" sz="2400" spc="-1" strike="noStrike">
                <a:solidFill>
                  <a:srgbClr val="000000"/>
                </a:solidFill>
                <a:latin typeface="Arial"/>
              </a:rPr>
              <a:t> 2.3 – 4 &lt; 5  </a:t>
            </a:r>
            <a:r>
              <a:rPr b="0" lang="en-US" sz="2400" spc="-1" strike="noStrike">
                <a:solidFill>
                  <a:srgbClr val="000000"/>
                </a:solidFill>
                <a:latin typeface="Arial"/>
              </a:rPr>
              <a:t>"</a:t>
            </a:r>
            <a:endParaRPr b="0" lang="tr-TR" sz="2400" spc="-1" strike="noStrike">
              <a:latin typeface="Arial"/>
            </a:endParaRPr>
          </a:p>
        </p:txBody>
      </p:sp>
      <p:sp>
        <p:nvSpPr>
          <p:cNvPr id="1503" name="Text Box 13"/>
          <p:cNvSpPr/>
          <p:nvPr/>
        </p:nvSpPr>
        <p:spPr>
          <a:xfrm>
            <a:off x="1823400" y="4192560"/>
            <a:ext cx="4690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b)</a:t>
            </a:r>
            <a:endParaRPr b="0" lang="tr-TR" sz="2400" spc="-1" strike="noStrike">
              <a:latin typeface="Arial"/>
            </a:endParaRPr>
          </a:p>
        </p:txBody>
      </p:sp>
      <p:sp>
        <p:nvSpPr>
          <p:cNvPr id="1504" name="Text Box 14"/>
          <p:cNvSpPr/>
          <p:nvPr/>
        </p:nvSpPr>
        <p:spPr>
          <a:xfrm>
            <a:off x="6311880" y="3205080"/>
            <a:ext cx="208872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ff0000"/>
                </a:solidFill>
                <a:latin typeface="Arial"/>
              </a:rPr>
              <a:t>p( 5, 1 ) </a:t>
            </a:r>
            <a:r>
              <a:rPr b="0" lang="tr-TR" sz="2400" spc="-1" strike="noStrike">
                <a:solidFill>
                  <a:srgbClr val="ff0000"/>
                </a:solidFill>
                <a:latin typeface="Symbol"/>
              </a:rPr>
              <a:t></a:t>
            </a:r>
            <a:r>
              <a:rPr b="0" lang="tr-TR" sz="2400" spc="-1" strike="noStrike">
                <a:solidFill>
                  <a:srgbClr val="ff0000"/>
                </a:solidFill>
                <a:latin typeface="Arial"/>
              </a:rPr>
              <a:t> 0</a:t>
            </a:r>
            <a:endParaRPr b="0" lang="tr-TR" sz="2400" spc="-1" strike="noStrike">
              <a:latin typeface="Arial"/>
            </a:endParaRPr>
          </a:p>
        </p:txBody>
      </p:sp>
      <p:sp>
        <p:nvSpPr>
          <p:cNvPr id="1505" name="Text Box 15"/>
          <p:cNvSpPr/>
          <p:nvPr/>
        </p:nvSpPr>
        <p:spPr>
          <a:xfrm>
            <a:off x="6311880" y="4175280"/>
            <a:ext cx="208872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ff0000"/>
                </a:solidFill>
                <a:latin typeface="Arial"/>
              </a:rPr>
              <a:t>p( 3, 4 ) </a:t>
            </a:r>
            <a:r>
              <a:rPr b="0" lang="tr-TR" sz="2400" spc="-1" strike="noStrike">
                <a:solidFill>
                  <a:srgbClr val="ff0000"/>
                </a:solidFill>
                <a:latin typeface="Symbol"/>
              </a:rPr>
              <a:t></a:t>
            </a:r>
            <a:r>
              <a:rPr b="0" lang="tr-TR" sz="2400" spc="-1" strike="noStrike">
                <a:solidFill>
                  <a:srgbClr val="ff0000"/>
                </a:solidFill>
                <a:latin typeface="Arial"/>
              </a:rPr>
              <a:t> 1</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3942" dur="indefinite" restart="never" nodeType="tmRoot">
          <p:childTnLst>
            <p:seq>
              <p:cTn id="3943" dur="indefinite" nodeType="mainSeq">
                <p:childTnLst>
                  <p:par>
                    <p:cTn id="3944" nodeType="clickEffect" fill="hold">
                      <p:stCondLst>
                        <p:cond delay="indefinite"/>
                      </p:stCondLst>
                      <p:childTnLst>
                        <p:par>
                          <p:cTn id="3945" nodeType="withEffect" fill="hold">
                            <p:stCondLst>
                              <p:cond delay="0"/>
                            </p:stCondLst>
                            <p:childTnLst>
                              <p:par>
                                <p:cTn id="3946" nodeType="clickEffect" fill="hold" presetClass="entr" presetID="23" presetSubtype="16">
                                  <p:stCondLst>
                                    <p:cond delay="0"/>
                                  </p:stCondLst>
                                  <p:childTnLst>
                                    <p:set>
                                      <p:cBhvr>
                                        <p:cTn id="3947" dur="1" fill="hold">
                                          <p:stCondLst>
                                            <p:cond delay="0"/>
                                          </p:stCondLst>
                                        </p:cTn>
                                        <p:tgtEl>
                                          <p:spTgt spid="1496"/>
                                        </p:tgtEl>
                                        <p:attrNameLst>
                                          <p:attrName>style.visibility</p:attrName>
                                        </p:attrNameLst>
                                      </p:cBhvr>
                                      <p:to>
                                        <p:strVal val="visible"/>
                                      </p:to>
                                    </p:set>
                                    <p:anim calcmode="lin" valueType="num">
                                      <p:cBhvr additive="repl">
                                        <p:cTn id="3948" dur="500" fill="hold"/>
                                        <p:tgtEl>
                                          <p:spTgt spid="1496"/>
                                        </p:tgtEl>
                                        <p:attrNameLst>
                                          <p:attrName>ppt_w</p:attrName>
                                        </p:attrNameLst>
                                      </p:cBhvr>
                                      <p:tavLst>
                                        <p:tav tm="0">
                                          <p:val>
                                            <p:fltVal val="0"/>
                                          </p:val>
                                        </p:tav>
                                        <p:tav tm="100000">
                                          <p:val>
                                            <p:strVal val="#ppt_w"/>
                                          </p:val>
                                        </p:tav>
                                      </p:tavLst>
                                    </p:anim>
                                    <p:anim calcmode="lin" valueType="num">
                                      <p:cBhvr additive="repl">
                                        <p:cTn id="3949" dur="500" fill="hold"/>
                                        <p:tgtEl>
                                          <p:spTgt spid="1496"/>
                                        </p:tgtEl>
                                        <p:attrNameLst>
                                          <p:attrName>ppt_h</p:attrName>
                                        </p:attrNameLst>
                                      </p:cBhvr>
                                      <p:tavLst>
                                        <p:tav tm="0">
                                          <p:val>
                                            <p:fltVal val="0"/>
                                          </p:val>
                                        </p:tav>
                                        <p:tav tm="100000">
                                          <p:val>
                                            <p:strVal val="#ppt_h"/>
                                          </p:val>
                                        </p:tav>
                                      </p:tavLst>
                                    </p:anim>
                                  </p:childTnLst>
                                </p:cTn>
                              </p:par>
                            </p:childTnLst>
                          </p:cTn>
                        </p:par>
                      </p:childTnLst>
                    </p:cTn>
                  </p:par>
                  <p:par>
                    <p:cTn id="3950" nodeType="clickEffect" fill="hold">
                      <p:stCondLst>
                        <p:cond delay="indefinite"/>
                      </p:stCondLst>
                      <p:childTnLst>
                        <p:par>
                          <p:cTn id="3951" nodeType="withEffect" fill="hold">
                            <p:stCondLst>
                              <p:cond delay="0"/>
                            </p:stCondLst>
                            <p:childTnLst>
                              <p:par>
                                <p:cTn id="3952" nodeType="clickEffect" fill="hold" presetClass="entr" presetID="9">
                                  <p:stCondLst>
                                    <p:cond delay="0"/>
                                  </p:stCondLst>
                                  <p:childTnLst>
                                    <p:set>
                                      <p:cBhvr>
                                        <p:cTn id="3953" dur="1" fill="hold">
                                          <p:stCondLst>
                                            <p:cond delay="0"/>
                                          </p:stCondLst>
                                        </p:cTn>
                                        <p:tgtEl>
                                          <p:spTgt spid="1497"/>
                                        </p:tgtEl>
                                        <p:attrNameLst>
                                          <p:attrName>style.visibility</p:attrName>
                                        </p:attrNameLst>
                                      </p:cBhvr>
                                      <p:to>
                                        <p:strVal val="visible"/>
                                      </p:to>
                                    </p:set>
                                    <p:animEffect filter="dissolve" transition="in">
                                      <p:cBhvr additive="repl">
                                        <p:cTn id="3954" dur="500"/>
                                        <p:tgtEl>
                                          <p:spTgt spid="1497"/>
                                        </p:tgtEl>
                                      </p:cBhvr>
                                    </p:animEffect>
                                  </p:childTnLst>
                                </p:cTn>
                              </p:par>
                            </p:childTnLst>
                          </p:cTn>
                        </p:par>
                      </p:childTnLst>
                    </p:cTn>
                  </p:par>
                  <p:par>
                    <p:cTn id="3955" nodeType="clickEffect" fill="hold">
                      <p:stCondLst>
                        <p:cond delay="indefinite"/>
                      </p:stCondLst>
                      <p:childTnLst>
                        <p:par>
                          <p:cTn id="3956" nodeType="withEffect" fill="hold">
                            <p:stCondLst>
                              <p:cond delay="0"/>
                            </p:stCondLst>
                            <p:childTnLst>
                              <p:par>
                                <p:cTn id="3957" nodeType="clickEffect" fill="hold" presetClass="entr" presetID="9">
                                  <p:stCondLst>
                                    <p:cond delay="0"/>
                                  </p:stCondLst>
                                  <p:childTnLst>
                                    <p:set>
                                      <p:cBhvr>
                                        <p:cTn id="3958" dur="1" fill="hold">
                                          <p:stCondLst>
                                            <p:cond delay="0"/>
                                          </p:stCondLst>
                                        </p:cTn>
                                        <p:tgtEl>
                                          <p:spTgt spid="1498"/>
                                        </p:tgtEl>
                                        <p:attrNameLst>
                                          <p:attrName>style.visibility</p:attrName>
                                        </p:attrNameLst>
                                      </p:cBhvr>
                                      <p:to>
                                        <p:strVal val="visible"/>
                                      </p:to>
                                    </p:set>
                                    <p:animEffect filter="dissolve" transition="in">
                                      <p:cBhvr additive="repl">
                                        <p:cTn id="3959" dur="500"/>
                                        <p:tgtEl>
                                          <p:spTgt spid="1498"/>
                                        </p:tgtEl>
                                      </p:cBhvr>
                                    </p:animEffect>
                                  </p:childTnLst>
                                </p:cTn>
                              </p:par>
                            </p:childTnLst>
                          </p:cTn>
                        </p:par>
                      </p:childTnLst>
                    </p:cTn>
                  </p:par>
                  <p:par>
                    <p:cTn id="3960" nodeType="clickEffect" fill="hold">
                      <p:stCondLst>
                        <p:cond delay="indefinite"/>
                      </p:stCondLst>
                      <p:childTnLst>
                        <p:par>
                          <p:cTn id="3961" nodeType="withEffect" fill="hold">
                            <p:stCondLst>
                              <p:cond delay="0"/>
                            </p:stCondLst>
                            <p:childTnLst>
                              <p:par>
                                <p:cTn id="3962" nodeType="clickEffect" fill="hold" presetClass="entr" presetID="23" presetSubtype="16">
                                  <p:stCondLst>
                                    <p:cond delay="0"/>
                                  </p:stCondLst>
                                  <p:childTnLst>
                                    <p:set>
                                      <p:cBhvr>
                                        <p:cTn id="3963" dur="1" fill="hold">
                                          <p:stCondLst>
                                            <p:cond delay="0"/>
                                          </p:stCondLst>
                                        </p:cTn>
                                        <p:tgtEl>
                                          <p:spTgt spid="1499"/>
                                        </p:tgtEl>
                                        <p:attrNameLst>
                                          <p:attrName>style.visibility</p:attrName>
                                        </p:attrNameLst>
                                      </p:cBhvr>
                                      <p:to>
                                        <p:strVal val="visible"/>
                                      </p:to>
                                    </p:set>
                                    <p:anim calcmode="lin" valueType="num">
                                      <p:cBhvr additive="repl">
                                        <p:cTn id="3964" dur="500" fill="hold"/>
                                        <p:tgtEl>
                                          <p:spTgt spid="1499"/>
                                        </p:tgtEl>
                                        <p:attrNameLst>
                                          <p:attrName>ppt_w</p:attrName>
                                        </p:attrNameLst>
                                      </p:cBhvr>
                                      <p:tavLst>
                                        <p:tav tm="0">
                                          <p:val>
                                            <p:fltVal val="0"/>
                                          </p:val>
                                        </p:tav>
                                        <p:tav tm="100000">
                                          <p:val>
                                            <p:strVal val="#ppt_w"/>
                                          </p:val>
                                        </p:tav>
                                      </p:tavLst>
                                    </p:anim>
                                    <p:anim calcmode="lin" valueType="num">
                                      <p:cBhvr additive="repl">
                                        <p:cTn id="3965" dur="500" fill="hold"/>
                                        <p:tgtEl>
                                          <p:spTgt spid="1499"/>
                                        </p:tgtEl>
                                        <p:attrNameLst>
                                          <p:attrName>ppt_h</p:attrName>
                                        </p:attrNameLst>
                                      </p:cBhvr>
                                      <p:tavLst>
                                        <p:tav tm="0">
                                          <p:val>
                                            <p:fltVal val="0"/>
                                          </p:val>
                                        </p:tav>
                                        <p:tav tm="100000">
                                          <p:val>
                                            <p:strVal val="#ppt_h"/>
                                          </p:val>
                                        </p:tav>
                                      </p:tavLst>
                                    </p:anim>
                                  </p:childTnLst>
                                </p:cTn>
                              </p:par>
                            </p:childTnLst>
                          </p:cTn>
                        </p:par>
                      </p:childTnLst>
                    </p:cTn>
                  </p:par>
                  <p:par>
                    <p:cTn id="3966" nodeType="clickEffect" fill="hold">
                      <p:stCondLst>
                        <p:cond delay="indefinite"/>
                      </p:stCondLst>
                      <p:childTnLst>
                        <p:par>
                          <p:cTn id="3967" nodeType="withEffect" fill="hold">
                            <p:stCondLst>
                              <p:cond delay="0"/>
                            </p:stCondLst>
                            <p:childTnLst>
                              <p:par>
                                <p:cTn id="3968" nodeType="clickEffect" fill="hold" presetClass="entr" presetID="9">
                                  <p:stCondLst>
                                    <p:cond delay="0"/>
                                  </p:stCondLst>
                                  <p:childTnLst>
                                    <p:set>
                                      <p:cBhvr>
                                        <p:cTn id="3969" dur="1" fill="hold">
                                          <p:stCondLst>
                                            <p:cond delay="0"/>
                                          </p:stCondLst>
                                        </p:cTn>
                                        <p:tgtEl>
                                          <p:spTgt spid="1501"/>
                                        </p:tgtEl>
                                        <p:attrNameLst>
                                          <p:attrName>style.visibility</p:attrName>
                                        </p:attrNameLst>
                                      </p:cBhvr>
                                      <p:to>
                                        <p:strVal val="visible"/>
                                      </p:to>
                                    </p:set>
                                    <p:animEffect filter="dissolve" transition="in">
                                      <p:cBhvr additive="repl">
                                        <p:cTn id="3970" dur="500"/>
                                        <p:tgtEl>
                                          <p:spTgt spid="1501"/>
                                        </p:tgtEl>
                                      </p:cBhvr>
                                    </p:animEffect>
                                  </p:childTnLst>
                                </p:cTn>
                              </p:par>
                            </p:childTnLst>
                          </p:cTn>
                        </p:par>
                      </p:childTnLst>
                    </p:cTn>
                  </p:par>
                  <p:par>
                    <p:cTn id="3971" nodeType="clickEffect" fill="hold">
                      <p:stCondLst>
                        <p:cond delay="indefinite"/>
                      </p:stCondLst>
                      <p:childTnLst>
                        <p:par>
                          <p:cTn id="3972" nodeType="withEffect" fill="hold">
                            <p:stCondLst>
                              <p:cond delay="0"/>
                            </p:stCondLst>
                            <p:childTnLst>
                              <p:par>
                                <p:cTn id="3973" nodeType="clickEffect" fill="hold" presetClass="entr" presetID="9">
                                  <p:stCondLst>
                                    <p:cond delay="0"/>
                                  </p:stCondLst>
                                  <p:childTnLst>
                                    <p:set>
                                      <p:cBhvr>
                                        <p:cTn id="3974" dur="1" fill="hold">
                                          <p:stCondLst>
                                            <p:cond delay="0"/>
                                          </p:stCondLst>
                                        </p:cTn>
                                        <p:tgtEl>
                                          <p:spTgt spid="1500"/>
                                        </p:tgtEl>
                                        <p:attrNameLst>
                                          <p:attrName>style.visibility</p:attrName>
                                        </p:attrNameLst>
                                      </p:cBhvr>
                                      <p:to>
                                        <p:strVal val="visible"/>
                                      </p:to>
                                    </p:set>
                                    <p:animEffect filter="dissolve" transition="in">
                                      <p:cBhvr additive="repl">
                                        <p:cTn id="3975" dur="500"/>
                                        <p:tgtEl>
                                          <p:spTgt spid="1500"/>
                                        </p:tgtEl>
                                      </p:cBhvr>
                                    </p:animEffect>
                                  </p:childTnLst>
                                </p:cTn>
                              </p:par>
                            </p:childTnLst>
                          </p:cTn>
                        </p:par>
                      </p:childTnLst>
                    </p:cTn>
                  </p:par>
                  <p:par>
                    <p:cTn id="3976" nodeType="clickEffect" fill="hold">
                      <p:stCondLst>
                        <p:cond delay="indefinite"/>
                      </p:stCondLst>
                      <p:childTnLst>
                        <p:par>
                          <p:cTn id="3977" nodeType="withEffect" fill="hold">
                            <p:stCondLst>
                              <p:cond delay="0"/>
                            </p:stCondLst>
                            <p:childTnLst>
                              <p:par>
                                <p:cTn id="3978" nodeType="clickEffect" fill="hold" presetClass="entr" presetID="23" presetSubtype="32">
                                  <p:stCondLst>
                                    <p:cond delay="0"/>
                                  </p:stCondLst>
                                  <p:childTnLst>
                                    <p:set>
                                      <p:cBhvr>
                                        <p:cTn id="3979" dur="1" fill="hold">
                                          <p:stCondLst>
                                            <p:cond delay="0"/>
                                          </p:stCondLst>
                                        </p:cTn>
                                        <p:tgtEl>
                                          <p:spTgt spid="1504"/>
                                        </p:tgtEl>
                                        <p:attrNameLst>
                                          <p:attrName>style.visibility</p:attrName>
                                        </p:attrNameLst>
                                      </p:cBhvr>
                                      <p:to>
                                        <p:strVal val="visible"/>
                                      </p:to>
                                    </p:set>
                                    <p:anim calcmode="lin" valueType="num">
                                      <p:cBhvr additive="repl">
                                        <p:cTn id="3980" dur="500" fill="hold"/>
                                        <p:tgtEl>
                                          <p:spTgt spid="1504"/>
                                        </p:tgtEl>
                                        <p:attrNameLst>
                                          <p:attrName>ppt_w</p:attrName>
                                        </p:attrNameLst>
                                      </p:cBhvr>
                                      <p:tavLst>
                                        <p:tav tm="0">
                                          <p:val>
                                            <p:strVal val="4*#ppt_w"/>
                                          </p:val>
                                        </p:tav>
                                        <p:tav tm="100000">
                                          <p:val>
                                            <p:strVal val="#ppt_w"/>
                                          </p:val>
                                        </p:tav>
                                      </p:tavLst>
                                    </p:anim>
                                    <p:anim calcmode="lin" valueType="num">
                                      <p:cBhvr additive="repl">
                                        <p:cTn id="3981" dur="500" fill="hold"/>
                                        <p:tgtEl>
                                          <p:spTgt spid="1504"/>
                                        </p:tgtEl>
                                        <p:attrNameLst>
                                          <p:attrName>ppt_h</p:attrName>
                                        </p:attrNameLst>
                                      </p:cBhvr>
                                      <p:tavLst>
                                        <p:tav tm="0">
                                          <p:val>
                                            <p:strVal val="4*#ppt_h"/>
                                          </p:val>
                                        </p:tav>
                                        <p:tav tm="100000">
                                          <p:val>
                                            <p:strVal val="#ppt_h"/>
                                          </p:val>
                                        </p:tav>
                                      </p:tavLst>
                                    </p:anim>
                                  </p:childTnLst>
                                </p:cTn>
                              </p:par>
                            </p:childTnLst>
                          </p:cTn>
                        </p:par>
                      </p:childTnLst>
                    </p:cTn>
                  </p:par>
                  <p:par>
                    <p:cTn id="3982" nodeType="clickEffect" fill="hold">
                      <p:stCondLst>
                        <p:cond delay="indefinite"/>
                      </p:stCondLst>
                      <p:childTnLst>
                        <p:par>
                          <p:cTn id="3983" nodeType="withEffect" fill="hold">
                            <p:stCondLst>
                              <p:cond delay="0"/>
                            </p:stCondLst>
                            <p:childTnLst>
                              <p:par>
                                <p:cTn id="3984" nodeType="clickEffect" fill="hold" presetClass="entr" presetID="9">
                                  <p:stCondLst>
                                    <p:cond delay="0"/>
                                  </p:stCondLst>
                                  <p:childTnLst>
                                    <p:set>
                                      <p:cBhvr>
                                        <p:cTn id="3985" dur="1" fill="hold">
                                          <p:stCondLst>
                                            <p:cond delay="0"/>
                                          </p:stCondLst>
                                        </p:cTn>
                                        <p:tgtEl>
                                          <p:spTgt spid="1503"/>
                                        </p:tgtEl>
                                        <p:attrNameLst>
                                          <p:attrName>style.visibility</p:attrName>
                                        </p:attrNameLst>
                                      </p:cBhvr>
                                      <p:to>
                                        <p:strVal val="visible"/>
                                      </p:to>
                                    </p:set>
                                    <p:animEffect filter="dissolve" transition="in">
                                      <p:cBhvr additive="repl">
                                        <p:cTn id="3986" dur="500"/>
                                        <p:tgtEl>
                                          <p:spTgt spid="1503"/>
                                        </p:tgtEl>
                                      </p:cBhvr>
                                    </p:animEffect>
                                  </p:childTnLst>
                                </p:cTn>
                              </p:par>
                            </p:childTnLst>
                          </p:cTn>
                        </p:par>
                      </p:childTnLst>
                    </p:cTn>
                  </p:par>
                  <p:par>
                    <p:cTn id="3987" nodeType="clickEffect" fill="hold">
                      <p:stCondLst>
                        <p:cond delay="indefinite"/>
                      </p:stCondLst>
                      <p:childTnLst>
                        <p:par>
                          <p:cTn id="3988" nodeType="withEffect" fill="hold">
                            <p:stCondLst>
                              <p:cond delay="0"/>
                            </p:stCondLst>
                            <p:childTnLst>
                              <p:par>
                                <p:cTn id="3989" nodeType="clickEffect" fill="hold" presetClass="entr" presetID="9">
                                  <p:stCondLst>
                                    <p:cond delay="0"/>
                                  </p:stCondLst>
                                  <p:childTnLst>
                                    <p:set>
                                      <p:cBhvr>
                                        <p:cTn id="3990" dur="1" fill="hold">
                                          <p:stCondLst>
                                            <p:cond delay="0"/>
                                          </p:stCondLst>
                                        </p:cTn>
                                        <p:tgtEl>
                                          <p:spTgt spid="1502"/>
                                        </p:tgtEl>
                                        <p:attrNameLst>
                                          <p:attrName>style.visibility</p:attrName>
                                        </p:attrNameLst>
                                      </p:cBhvr>
                                      <p:to>
                                        <p:strVal val="visible"/>
                                      </p:to>
                                    </p:set>
                                    <p:animEffect filter="dissolve" transition="in">
                                      <p:cBhvr additive="repl">
                                        <p:cTn id="3991" dur="500"/>
                                        <p:tgtEl>
                                          <p:spTgt spid="1502"/>
                                        </p:tgtEl>
                                      </p:cBhvr>
                                    </p:animEffect>
                                  </p:childTnLst>
                                </p:cTn>
                              </p:par>
                            </p:childTnLst>
                          </p:cTn>
                        </p:par>
                      </p:childTnLst>
                    </p:cTn>
                  </p:par>
                  <p:par>
                    <p:cTn id="3992" nodeType="clickEffect" fill="hold">
                      <p:stCondLst>
                        <p:cond delay="indefinite"/>
                      </p:stCondLst>
                      <p:childTnLst>
                        <p:par>
                          <p:cTn id="3993" nodeType="withEffect" fill="hold">
                            <p:stCondLst>
                              <p:cond delay="0"/>
                            </p:stCondLst>
                            <p:childTnLst>
                              <p:par>
                                <p:cTn id="3994" nodeType="clickEffect" fill="hold" presetClass="entr" presetID="23" presetSubtype="32">
                                  <p:stCondLst>
                                    <p:cond delay="0"/>
                                  </p:stCondLst>
                                  <p:childTnLst>
                                    <p:set>
                                      <p:cBhvr>
                                        <p:cTn id="3995" dur="1" fill="hold">
                                          <p:stCondLst>
                                            <p:cond delay="0"/>
                                          </p:stCondLst>
                                        </p:cTn>
                                        <p:tgtEl>
                                          <p:spTgt spid="1505"/>
                                        </p:tgtEl>
                                        <p:attrNameLst>
                                          <p:attrName>style.visibility</p:attrName>
                                        </p:attrNameLst>
                                      </p:cBhvr>
                                      <p:to>
                                        <p:strVal val="visible"/>
                                      </p:to>
                                    </p:set>
                                    <p:anim calcmode="lin" valueType="num">
                                      <p:cBhvr additive="repl">
                                        <p:cTn id="3996" dur="500" fill="hold"/>
                                        <p:tgtEl>
                                          <p:spTgt spid="1505"/>
                                        </p:tgtEl>
                                        <p:attrNameLst>
                                          <p:attrName>ppt_w</p:attrName>
                                        </p:attrNameLst>
                                      </p:cBhvr>
                                      <p:tavLst>
                                        <p:tav tm="0">
                                          <p:val>
                                            <p:strVal val="4*#ppt_w"/>
                                          </p:val>
                                        </p:tav>
                                        <p:tav tm="100000">
                                          <p:val>
                                            <p:strVal val="#ppt_w"/>
                                          </p:val>
                                        </p:tav>
                                      </p:tavLst>
                                    </p:anim>
                                    <p:anim calcmode="lin" valueType="num">
                                      <p:cBhvr additive="repl">
                                        <p:cTn id="3997" dur="500" fill="hold"/>
                                        <p:tgtEl>
                                          <p:spTgt spid="150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6" name="Text Box 2"/>
          <p:cNvSpPr/>
          <p:nvPr/>
        </p:nvSpPr>
        <p:spPr>
          <a:xfrm>
            <a:off x="1836000" y="654120"/>
            <a:ext cx="24976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NİCELEYİCİLER</a:t>
            </a:r>
            <a:endParaRPr b="0" lang="tr-TR" sz="2400" spc="-1" strike="noStrike">
              <a:latin typeface="Arial"/>
            </a:endParaRPr>
          </a:p>
        </p:txBody>
      </p:sp>
      <p:sp>
        <p:nvSpPr>
          <p:cNvPr id="1507" name="Text Box 4"/>
          <p:cNvSpPr/>
          <p:nvPr/>
        </p:nvSpPr>
        <p:spPr>
          <a:xfrm>
            <a:off x="1825560" y="1085760"/>
            <a:ext cx="844668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Öznenin niceliğini(çokluğunu) belirten </a:t>
            </a:r>
            <a:r>
              <a:rPr b="0" lang="en-US" sz="2400" spc="-1" strike="noStrike">
                <a:solidFill>
                  <a:srgbClr val="000000"/>
                </a:solidFill>
                <a:latin typeface="Arial"/>
              </a:rPr>
              <a:t>"</a:t>
            </a:r>
            <a:r>
              <a:rPr b="0" lang="tr-TR" sz="2400" spc="-1" strike="noStrike">
                <a:solidFill>
                  <a:srgbClr val="000000"/>
                </a:solidFill>
                <a:latin typeface="Arial"/>
              </a:rPr>
              <a:t> </a:t>
            </a:r>
            <a:r>
              <a:rPr b="1" lang="tr-TR" sz="2400" spc="-1" strike="noStrike">
                <a:solidFill>
                  <a:srgbClr val="0000ff"/>
                </a:solidFill>
                <a:latin typeface="Arial"/>
              </a:rPr>
              <a:t>Bazı</a:t>
            </a:r>
            <a:r>
              <a:rPr b="0" lang="tr-TR" sz="2400" spc="-1" strike="noStrike">
                <a:solidFill>
                  <a:srgbClr val="000000"/>
                </a:solidFill>
                <a:latin typeface="Arial"/>
              </a:rPr>
              <a:t> </a:t>
            </a:r>
            <a:r>
              <a:rPr b="0" lang="en-US" sz="2400" spc="-1" strike="noStrike">
                <a:solidFill>
                  <a:srgbClr val="000000"/>
                </a:solidFill>
                <a:latin typeface="Arial"/>
              </a:rPr>
              <a:t>"</a:t>
            </a:r>
            <a:r>
              <a:rPr b="0" lang="tr-TR" sz="2400" spc="-1" strike="noStrike">
                <a:solidFill>
                  <a:srgbClr val="000000"/>
                </a:solidFill>
                <a:latin typeface="Arial"/>
              </a:rPr>
              <a:t> ve </a:t>
            </a:r>
            <a:r>
              <a:rPr b="0" lang="en-US" sz="2400" spc="-1" strike="noStrike">
                <a:solidFill>
                  <a:srgbClr val="000000"/>
                </a:solidFill>
                <a:latin typeface="Arial"/>
              </a:rPr>
              <a:t>"</a:t>
            </a:r>
            <a:r>
              <a:rPr b="0" lang="tr-TR" sz="2400" spc="-1" strike="noStrike">
                <a:solidFill>
                  <a:srgbClr val="000000"/>
                </a:solidFill>
                <a:latin typeface="Arial"/>
              </a:rPr>
              <a:t> </a:t>
            </a:r>
            <a:r>
              <a:rPr b="1" lang="tr-TR" sz="2400" spc="-1" strike="noStrike">
                <a:solidFill>
                  <a:srgbClr val="0000ff"/>
                </a:solidFill>
                <a:latin typeface="Arial"/>
              </a:rPr>
              <a:t>Her</a:t>
            </a:r>
            <a:r>
              <a:rPr b="0" lang="tr-TR" sz="2400" spc="-1" strike="noStrike">
                <a:solidFill>
                  <a:srgbClr val="000000"/>
                </a:solidFill>
                <a:latin typeface="Arial"/>
              </a:rPr>
              <a:t> </a:t>
            </a:r>
            <a:r>
              <a:rPr b="0" lang="en-US" sz="2400" spc="-1" strike="noStrike">
                <a:solidFill>
                  <a:srgbClr val="000000"/>
                </a:solidFill>
                <a:latin typeface="Arial"/>
              </a:rPr>
              <a:t>"</a:t>
            </a:r>
            <a:r>
              <a:rPr b="0" lang="tr-TR" sz="2400" spc="-1" strike="noStrike">
                <a:solidFill>
                  <a:srgbClr val="000000"/>
                </a:solidFill>
                <a:latin typeface="Arial"/>
              </a:rPr>
              <a:t> sözcüklerine matematikte kullanılan niceleyiciler denir.</a:t>
            </a:r>
            <a:endParaRPr b="0" lang="tr-TR" sz="2400" spc="-1" strike="noStrike">
              <a:latin typeface="Arial"/>
            </a:endParaRPr>
          </a:p>
        </p:txBody>
      </p:sp>
      <p:sp>
        <p:nvSpPr>
          <p:cNvPr id="1508" name="Text Box 5"/>
          <p:cNvSpPr/>
          <p:nvPr/>
        </p:nvSpPr>
        <p:spPr>
          <a:xfrm>
            <a:off x="1802880" y="2162160"/>
            <a:ext cx="472320" cy="456120"/>
          </a:xfrm>
          <a:prstGeom prst="rect">
            <a:avLst/>
          </a:prstGeom>
          <a:noFill/>
          <a:ln w="0">
            <a:noFill/>
          </a:ln>
          <a:effectLst>
            <a:outerShdw algn="ctr" dir="2700000" dist="35638" rotWithShape="0">
              <a:schemeClr val="bg2">
                <a:alpha val="50000"/>
              </a:schemeClr>
            </a:outerShdw>
          </a:effectLst>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8000"/>
                </a:solidFill>
                <a:latin typeface="Wingdings 2"/>
              </a:rPr>
              <a:t></a:t>
            </a:r>
            <a:endParaRPr b="0" lang="tr-TR" sz="2400" spc="-1" strike="noStrike">
              <a:latin typeface="Arial"/>
            </a:endParaRPr>
          </a:p>
        </p:txBody>
      </p:sp>
      <p:sp>
        <p:nvSpPr>
          <p:cNvPr id="1509" name="Text Box 6"/>
          <p:cNvSpPr/>
          <p:nvPr/>
        </p:nvSpPr>
        <p:spPr>
          <a:xfrm>
            <a:off x="1774800" y="2136600"/>
            <a:ext cx="8424360" cy="1217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      </a:t>
            </a:r>
            <a:r>
              <a:rPr b="0" lang="en-US" sz="2400" spc="-1" strike="noStrike">
                <a:solidFill>
                  <a:srgbClr val="000000"/>
                </a:solidFill>
                <a:latin typeface="Arial"/>
              </a:rPr>
              <a:t>"</a:t>
            </a:r>
            <a:r>
              <a:rPr b="0" lang="tr-TR" sz="2400" spc="-1" strike="noStrike">
                <a:solidFill>
                  <a:srgbClr val="000000"/>
                </a:solidFill>
                <a:latin typeface="Arial"/>
              </a:rPr>
              <a:t> </a:t>
            </a:r>
            <a:r>
              <a:rPr b="1" lang="tr-TR" sz="2400" spc="-1" strike="noStrike">
                <a:solidFill>
                  <a:srgbClr val="0000ff"/>
                </a:solidFill>
                <a:latin typeface="Arial"/>
              </a:rPr>
              <a:t>Bazı</a:t>
            </a:r>
            <a:r>
              <a:rPr b="0" lang="tr-TR" sz="2400" spc="-1" strike="noStrike">
                <a:solidFill>
                  <a:srgbClr val="000000"/>
                </a:solidFill>
                <a:latin typeface="Arial"/>
              </a:rPr>
              <a:t> </a:t>
            </a:r>
            <a:r>
              <a:rPr b="0" lang="en-US" sz="2400" spc="-1" strike="noStrike">
                <a:solidFill>
                  <a:srgbClr val="000000"/>
                </a:solidFill>
                <a:latin typeface="Arial"/>
              </a:rPr>
              <a:t>"</a:t>
            </a:r>
            <a:r>
              <a:rPr b="0" lang="tr-TR" sz="2400" spc="-1" strike="noStrike">
                <a:solidFill>
                  <a:srgbClr val="000000"/>
                </a:solidFill>
                <a:latin typeface="Arial"/>
              </a:rPr>
              <a:t> sözcüğü </a:t>
            </a:r>
            <a:r>
              <a:rPr b="0" lang="en-US" sz="2400" spc="-1" strike="noStrike">
                <a:solidFill>
                  <a:srgbClr val="000000"/>
                </a:solidFill>
                <a:latin typeface="Arial"/>
              </a:rPr>
              <a:t>"</a:t>
            </a:r>
            <a:r>
              <a:rPr b="0" lang="tr-TR" sz="2400" spc="-1" strike="noStrike">
                <a:solidFill>
                  <a:srgbClr val="000000"/>
                </a:solidFill>
                <a:latin typeface="Arial"/>
              </a:rPr>
              <a:t> en az bir </a:t>
            </a:r>
            <a:r>
              <a:rPr b="0" lang="en-US" sz="2400" spc="-1" strike="noStrike">
                <a:solidFill>
                  <a:srgbClr val="000000"/>
                </a:solidFill>
                <a:latin typeface="Arial"/>
              </a:rPr>
              <a:t>"</a:t>
            </a:r>
            <a:r>
              <a:rPr b="0" lang="tr-TR" sz="2400" spc="-1" strike="noStrike">
                <a:solidFill>
                  <a:srgbClr val="000000"/>
                </a:solidFill>
                <a:latin typeface="Arial"/>
              </a:rPr>
              <a:t> anlamındadır</a:t>
            </a:r>
            <a:r>
              <a:rPr b="0" lang="tr-TR" sz="1600" spc="-1" strike="noStrike">
                <a:solidFill>
                  <a:srgbClr val="000000"/>
                </a:solidFill>
                <a:latin typeface="Arial"/>
              </a:rPr>
              <a:t>. </a:t>
            </a:r>
            <a:r>
              <a:rPr b="0" lang="tr-TR" sz="2400" spc="-1" strike="noStrike">
                <a:solidFill>
                  <a:srgbClr val="000000"/>
                </a:solidFill>
                <a:latin typeface="Arial"/>
              </a:rPr>
              <a:t> Bu niceleyiciye </a:t>
            </a:r>
            <a:r>
              <a:rPr b="0" lang="tr-TR" sz="2400" spc="-1" strike="noStrike">
                <a:solidFill>
                  <a:srgbClr val="cc0099"/>
                </a:solidFill>
                <a:latin typeface="Arial"/>
              </a:rPr>
              <a:t>varlıksal niceleyici</a:t>
            </a:r>
            <a:r>
              <a:rPr b="0" lang="tr-TR" sz="2400" spc="-1" strike="noStrike">
                <a:solidFill>
                  <a:srgbClr val="000000"/>
                </a:solidFill>
                <a:latin typeface="Arial"/>
              </a:rPr>
              <a:t> denir.Bu sözcük  </a:t>
            </a:r>
            <a:r>
              <a:rPr b="1" lang="tr-TR" sz="2600" spc="-1" strike="noStrike">
                <a:solidFill>
                  <a:srgbClr val="0000ff"/>
                </a:solidFill>
                <a:latin typeface="Symbol"/>
              </a:rPr>
              <a:t></a:t>
            </a:r>
            <a:r>
              <a:rPr b="1" lang="tr-TR" sz="2400" spc="-1" strike="noStrike">
                <a:solidFill>
                  <a:srgbClr val="0000ff"/>
                </a:solidFill>
                <a:latin typeface="Arial"/>
              </a:rPr>
              <a:t> </a:t>
            </a:r>
            <a:r>
              <a:rPr b="0" lang="tr-TR" sz="2400" spc="-1" strike="noStrike">
                <a:solidFill>
                  <a:srgbClr val="000000"/>
                </a:solidFill>
                <a:latin typeface="Arial"/>
              </a:rPr>
              <a:t>simgesi ile gösterilir.</a:t>
            </a:r>
            <a:endParaRPr b="0" lang="tr-TR" sz="2400" spc="-1" strike="noStrike">
              <a:latin typeface="Arial"/>
            </a:endParaRPr>
          </a:p>
        </p:txBody>
      </p:sp>
      <p:sp>
        <p:nvSpPr>
          <p:cNvPr id="1510" name="Text Box 7"/>
          <p:cNvSpPr/>
          <p:nvPr/>
        </p:nvSpPr>
        <p:spPr>
          <a:xfrm>
            <a:off x="1822320" y="3614760"/>
            <a:ext cx="844992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Örneğin; </a:t>
            </a:r>
            <a:r>
              <a:rPr b="0" lang="en-US" sz="2400" spc="-1" strike="noStrike">
                <a:solidFill>
                  <a:srgbClr val="000000"/>
                </a:solidFill>
                <a:latin typeface="Arial"/>
              </a:rPr>
              <a:t>"</a:t>
            </a:r>
            <a:r>
              <a:rPr b="0" lang="tr-TR" sz="2400" spc="-1" strike="noStrike">
                <a:solidFill>
                  <a:srgbClr val="000000"/>
                </a:solidFill>
                <a:latin typeface="Arial"/>
              </a:rPr>
              <a:t> Bazı sayılar tektir. </a:t>
            </a:r>
            <a:r>
              <a:rPr b="0" lang="en-US" sz="2400" spc="-1" strike="noStrike">
                <a:solidFill>
                  <a:srgbClr val="000000"/>
                </a:solidFill>
                <a:latin typeface="Arial"/>
              </a:rPr>
              <a:t>"</a:t>
            </a:r>
            <a:r>
              <a:rPr b="0" lang="tr-TR" sz="2400" spc="-1" strike="noStrike">
                <a:solidFill>
                  <a:srgbClr val="000000"/>
                </a:solidFill>
                <a:latin typeface="Arial"/>
              </a:rPr>
              <a:t> önermesi, </a:t>
            </a: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sayılar tektir.</a:t>
            </a:r>
            <a:r>
              <a:rPr b="0" lang="en-US" sz="2400" spc="-1" strike="noStrike">
                <a:solidFill>
                  <a:srgbClr val="000000"/>
                </a:solidFill>
                <a:latin typeface="Arial"/>
              </a:rPr>
              <a:t>"</a:t>
            </a:r>
            <a:r>
              <a:rPr b="0" lang="tr-TR" sz="2400" spc="-1" strike="noStrike">
                <a:solidFill>
                  <a:srgbClr val="000000"/>
                </a:solidFill>
                <a:latin typeface="Arial"/>
              </a:rPr>
              <a:t> biçiminde yazılır.</a:t>
            </a:r>
            <a:endParaRPr b="0" lang="tr-TR" sz="2400" spc="-1" strike="noStrike">
              <a:latin typeface="Arial"/>
            </a:endParaRPr>
          </a:p>
        </p:txBody>
      </p:sp>
      <p:sp>
        <p:nvSpPr>
          <p:cNvPr id="1511" name="Text Box 10"/>
          <p:cNvSpPr/>
          <p:nvPr/>
        </p:nvSpPr>
        <p:spPr>
          <a:xfrm>
            <a:off x="1802880" y="4749840"/>
            <a:ext cx="472320" cy="456120"/>
          </a:xfrm>
          <a:prstGeom prst="rect">
            <a:avLst/>
          </a:prstGeom>
          <a:noFill/>
          <a:ln w="0">
            <a:noFill/>
          </a:ln>
          <a:effectLst>
            <a:outerShdw algn="ctr" dir="2700000" dist="35638" rotWithShape="0">
              <a:schemeClr val="bg2">
                <a:alpha val="50000"/>
              </a:schemeClr>
            </a:outerShdw>
          </a:effectLst>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8000"/>
                </a:solidFill>
                <a:latin typeface="Wingdings 2"/>
              </a:rPr>
              <a:t></a:t>
            </a:r>
            <a:endParaRPr b="0" lang="tr-TR" sz="2400" spc="-1" strike="noStrike">
              <a:latin typeface="Arial"/>
            </a:endParaRPr>
          </a:p>
        </p:txBody>
      </p:sp>
      <p:sp>
        <p:nvSpPr>
          <p:cNvPr id="1512" name="Text Box 11"/>
          <p:cNvSpPr/>
          <p:nvPr/>
        </p:nvSpPr>
        <p:spPr>
          <a:xfrm>
            <a:off x="1774800" y="4724280"/>
            <a:ext cx="8424360" cy="852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      </a:t>
            </a:r>
            <a:r>
              <a:rPr b="0" lang="en-US" sz="2400" spc="-1" strike="noStrike">
                <a:solidFill>
                  <a:srgbClr val="000000"/>
                </a:solidFill>
                <a:latin typeface="Arial"/>
              </a:rPr>
              <a:t>"</a:t>
            </a:r>
            <a:r>
              <a:rPr b="0" lang="tr-TR" sz="2400" spc="-1" strike="noStrike">
                <a:solidFill>
                  <a:srgbClr val="000000"/>
                </a:solidFill>
                <a:latin typeface="Arial"/>
              </a:rPr>
              <a:t> </a:t>
            </a:r>
            <a:r>
              <a:rPr b="1" lang="tr-TR" sz="2400" spc="-1" strike="noStrike">
                <a:solidFill>
                  <a:srgbClr val="0000ff"/>
                </a:solidFill>
                <a:latin typeface="Arial"/>
              </a:rPr>
              <a:t>Her</a:t>
            </a:r>
            <a:r>
              <a:rPr b="0" lang="tr-TR" sz="2400" spc="-1" strike="noStrike">
                <a:solidFill>
                  <a:srgbClr val="000000"/>
                </a:solidFill>
                <a:latin typeface="Arial"/>
              </a:rPr>
              <a:t> </a:t>
            </a:r>
            <a:r>
              <a:rPr b="0" lang="en-US" sz="2400" spc="-1" strike="noStrike">
                <a:solidFill>
                  <a:srgbClr val="000000"/>
                </a:solidFill>
                <a:latin typeface="Arial"/>
              </a:rPr>
              <a:t>"</a:t>
            </a:r>
            <a:r>
              <a:rPr b="0" lang="tr-TR" sz="2400" spc="-1" strike="noStrike">
                <a:solidFill>
                  <a:srgbClr val="000000"/>
                </a:solidFill>
                <a:latin typeface="Arial"/>
              </a:rPr>
              <a:t> sözcüğü </a:t>
            </a:r>
            <a:r>
              <a:rPr b="0" lang="en-US" sz="2400" spc="-1" strike="noStrike">
                <a:solidFill>
                  <a:srgbClr val="000000"/>
                </a:solidFill>
                <a:latin typeface="Arial"/>
              </a:rPr>
              <a:t>"</a:t>
            </a:r>
            <a:r>
              <a:rPr b="0" lang="tr-TR" sz="2400" spc="-1" strike="noStrike">
                <a:solidFill>
                  <a:srgbClr val="000000"/>
                </a:solidFill>
                <a:latin typeface="Arial"/>
              </a:rPr>
              <a:t> bütün </a:t>
            </a:r>
            <a:r>
              <a:rPr b="0" lang="en-US" sz="2400" spc="-1" strike="noStrike">
                <a:solidFill>
                  <a:srgbClr val="000000"/>
                </a:solidFill>
                <a:latin typeface="Arial"/>
              </a:rPr>
              <a:t>"</a:t>
            </a:r>
            <a:r>
              <a:rPr b="0" lang="tr-TR" sz="2400" spc="-1" strike="noStrike">
                <a:solidFill>
                  <a:srgbClr val="000000"/>
                </a:solidFill>
                <a:latin typeface="Arial"/>
              </a:rPr>
              <a:t> anlamındadır</a:t>
            </a:r>
            <a:r>
              <a:rPr b="0" lang="tr-TR" sz="1600" spc="-1" strike="noStrike">
                <a:solidFill>
                  <a:srgbClr val="000000"/>
                </a:solidFill>
                <a:latin typeface="Arial"/>
              </a:rPr>
              <a:t>. </a:t>
            </a:r>
            <a:r>
              <a:rPr b="0" lang="tr-TR" sz="2400" spc="-1" strike="noStrike">
                <a:solidFill>
                  <a:srgbClr val="000000"/>
                </a:solidFill>
                <a:latin typeface="Arial"/>
              </a:rPr>
              <a:t>Bu niceleyiciye  </a:t>
            </a:r>
            <a:r>
              <a:rPr b="0" lang="tr-TR" sz="2400" spc="-1" strike="noStrike">
                <a:solidFill>
                  <a:srgbClr val="cc0099"/>
                </a:solidFill>
                <a:latin typeface="Arial"/>
              </a:rPr>
              <a:t>evrensel niceleyici</a:t>
            </a:r>
            <a:r>
              <a:rPr b="0" lang="tr-TR" sz="2400" spc="-1" strike="noStrike">
                <a:solidFill>
                  <a:srgbClr val="000000"/>
                </a:solidFill>
                <a:latin typeface="Arial"/>
              </a:rPr>
              <a:t> denir.Bu sözcük</a:t>
            </a:r>
            <a:r>
              <a:rPr b="0" lang="tr-TR" sz="2400" spc="-1" strike="noStrike">
                <a:solidFill>
                  <a:srgbClr val="0000ff"/>
                </a:solidFill>
                <a:latin typeface="Arial"/>
              </a:rPr>
              <a:t> </a:t>
            </a:r>
            <a:r>
              <a:rPr b="1" lang="tr-TR" sz="2600" spc="-1" strike="noStrike">
                <a:solidFill>
                  <a:srgbClr val="0000ff"/>
                </a:solidFill>
                <a:latin typeface="Symbol"/>
              </a:rPr>
              <a:t></a:t>
            </a:r>
            <a:r>
              <a:rPr b="0" lang="tr-TR" sz="2400" spc="-1" strike="noStrike">
                <a:solidFill>
                  <a:srgbClr val="000000"/>
                </a:solidFill>
                <a:latin typeface="Arial"/>
              </a:rPr>
              <a:t> simgesi ile gösterilir.</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3998" dur="indefinite" restart="never" nodeType="tmRoot">
          <p:childTnLst>
            <p:seq>
              <p:cTn id="3999" dur="indefinite" nodeType="mainSeq">
                <p:childTnLst>
                  <p:par>
                    <p:cTn id="4000" nodeType="clickEffect" fill="hold">
                      <p:stCondLst>
                        <p:cond delay="indefinite"/>
                      </p:stCondLst>
                      <p:childTnLst>
                        <p:par>
                          <p:cTn id="4001" nodeType="withEffect" fill="hold">
                            <p:stCondLst>
                              <p:cond delay="0"/>
                            </p:stCondLst>
                            <p:childTnLst>
                              <p:par>
                                <p:cTn id="4002" nodeType="clickEffect" fill="hold" presetClass="entr" presetID="23" presetSubtype="16">
                                  <p:stCondLst>
                                    <p:cond delay="0"/>
                                  </p:stCondLst>
                                  <p:childTnLst>
                                    <p:set>
                                      <p:cBhvr>
                                        <p:cTn id="4003" dur="1" fill="hold">
                                          <p:stCondLst>
                                            <p:cond delay="0"/>
                                          </p:stCondLst>
                                        </p:cTn>
                                        <p:tgtEl>
                                          <p:spTgt spid="1506"/>
                                        </p:tgtEl>
                                        <p:attrNameLst>
                                          <p:attrName>style.visibility</p:attrName>
                                        </p:attrNameLst>
                                      </p:cBhvr>
                                      <p:to>
                                        <p:strVal val="visible"/>
                                      </p:to>
                                    </p:set>
                                    <p:anim calcmode="lin" valueType="num">
                                      <p:cBhvr additive="repl">
                                        <p:cTn id="4004" dur="500" fill="hold"/>
                                        <p:tgtEl>
                                          <p:spTgt spid="1506"/>
                                        </p:tgtEl>
                                        <p:attrNameLst>
                                          <p:attrName>ppt_w</p:attrName>
                                        </p:attrNameLst>
                                      </p:cBhvr>
                                      <p:tavLst>
                                        <p:tav tm="0">
                                          <p:val>
                                            <p:fltVal val="0"/>
                                          </p:val>
                                        </p:tav>
                                        <p:tav tm="100000">
                                          <p:val>
                                            <p:strVal val="#ppt_w"/>
                                          </p:val>
                                        </p:tav>
                                      </p:tavLst>
                                    </p:anim>
                                    <p:anim calcmode="lin" valueType="num">
                                      <p:cBhvr additive="repl">
                                        <p:cTn id="4005" dur="500" fill="hold"/>
                                        <p:tgtEl>
                                          <p:spTgt spid="1506"/>
                                        </p:tgtEl>
                                        <p:attrNameLst>
                                          <p:attrName>ppt_h</p:attrName>
                                        </p:attrNameLst>
                                      </p:cBhvr>
                                      <p:tavLst>
                                        <p:tav tm="0">
                                          <p:val>
                                            <p:fltVal val="0"/>
                                          </p:val>
                                        </p:tav>
                                        <p:tav tm="100000">
                                          <p:val>
                                            <p:strVal val="#ppt_h"/>
                                          </p:val>
                                        </p:tav>
                                      </p:tavLst>
                                    </p:anim>
                                  </p:childTnLst>
                                </p:cTn>
                              </p:par>
                            </p:childTnLst>
                          </p:cTn>
                        </p:par>
                      </p:childTnLst>
                    </p:cTn>
                  </p:par>
                  <p:par>
                    <p:cTn id="4006" nodeType="clickEffect" fill="hold">
                      <p:stCondLst>
                        <p:cond delay="indefinite"/>
                      </p:stCondLst>
                      <p:childTnLst>
                        <p:par>
                          <p:cTn id="4007" nodeType="withEffect" fill="hold">
                            <p:stCondLst>
                              <p:cond delay="0"/>
                            </p:stCondLst>
                            <p:childTnLst>
                              <p:par>
                                <p:cTn id="4008" nodeType="clickEffect" fill="hold" presetClass="entr" presetID="18" presetSubtype="3">
                                  <p:stCondLst>
                                    <p:cond delay="0"/>
                                  </p:stCondLst>
                                  <p:childTnLst>
                                    <p:set>
                                      <p:cBhvr>
                                        <p:cTn id="4009" dur="1" fill="hold">
                                          <p:stCondLst>
                                            <p:cond delay="0"/>
                                          </p:stCondLst>
                                        </p:cTn>
                                        <p:tgtEl>
                                          <p:spTgt spid="1507"/>
                                        </p:tgtEl>
                                        <p:attrNameLst>
                                          <p:attrName>style.visibility</p:attrName>
                                        </p:attrNameLst>
                                      </p:cBhvr>
                                      <p:to>
                                        <p:strVal val="visible"/>
                                      </p:to>
                                    </p:set>
                                    <p:animEffect filter="strips(upRight)" transition="in">
                                      <p:cBhvr additive="repl">
                                        <p:cTn id="4010" dur="1000"/>
                                        <p:tgtEl>
                                          <p:spTgt spid="1507"/>
                                        </p:tgtEl>
                                      </p:cBhvr>
                                    </p:animEffect>
                                  </p:childTnLst>
                                </p:cTn>
                              </p:par>
                            </p:childTnLst>
                          </p:cTn>
                        </p:par>
                      </p:childTnLst>
                    </p:cTn>
                  </p:par>
                  <p:par>
                    <p:cTn id="4011" nodeType="clickEffect" fill="hold">
                      <p:stCondLst>
                        <p:cond delay="indefinite"/>
                      </p:stCondLst>
                      <p:childTnLst>
                        <p:par>
                          <p:cTn id="4012" nodeType="withEffect" fill="hold">
                            <p:stCondLst>
                              <p:cond delay="0"/>
                            </p:stCondLst>
                            <p:childTnLst>
                              <p:par>
                                <p:cTn id="4013" nodeType="clickEffect" fill="hold" presetClass="entr" presetID="23" presetSubtype="16">
                                  <p:stCondLst>
                                    <p:cond delay="0"/>
                                  </p:stCondLst>
                                  <p:childTnLst>
                                    <p:set>
                                      <p:cBhvr>
                                        <p:cTn id="4014" dur="1" fill="hold">
                                          <p:stCondLst>
                                            <p:cond delay="0"/>
                                          </p:stCondLst>
                                        </p:cTn>
                                        <p:tgtEl>
                                          <p:spTgt spid="1508"/>
                                        </p:tgtEl>
                                        <p:attrNameLst>
                                          <p:attrName>style.visibility</p:attrName>
                                        </p:attrNameLst>
                                      </p:cBhvr>
                                      <p:to>
                                        <p:strVal val="visible"/>
                                      </p:to>
                                    </p:set>
                                    <p:anim calcmode="lin" valueType="num">
                                      <p:cBhvr additive="repl">
                                        <p:cTn id="4015" dur="500" fill="hold"/>
                                        <p:tgtEl>
                                          <p:spTgt spid="1508"/>
                                        </p:tgtEl>
                                        <p:attrNameLst>
                                          <p:attrName>ppt_w</p:attrName>
                                        </p:attrNameLst>
                                      </p:cBhvr>
                                      <p:tavLst>
                                        <p:tav tm="0">
                                          <p:val>
                                            <p:fltVal val="0"/>
                                          </p:val>
                                        </p:tav>
                                        <p:tav tm="100000">
                                          <p:val>
                                            <p:strVal val="#ppt_w"/>
                                          </p:val>
                                        </p:tav>
                                      </p:tavLst>
                                    </p:anim>
                                    <p:anim calcmode="lin" valueType="num">
                                      <p:cBhvr additive="repl">
                                        <p:cTn id="4016" dur="500" fill="hold"/>
                                        <p:tgtEl>
                                          <p:spTgt spid="1508"/>
                                        </p:tgtEl>
                                        <p:attrNameLst>
                                          <p:attrName>ppt_h</p:attrName>
                                        </p:attrNameLst>
                                      </p:cBhvr>
                                      <p:tavLst>
                                        <p:tav tm="0">
                                          <p:val>
                                            <p:fltVal val="0"/>
                                          </p:val>
                                        </p:tav>
                                        <p:tav tm="100000">
                                          <p:val>
                                            <p:strVal val="#ppt_h"/>
                                          </p:val>
                                        </p:tav>
                                      </p:tavLst>
                                    </p:anim>
                                  </p:childTnLst>
                                </p:cTn>
                              </p:par>
                            </p:childTnLst>
                          </p:cTn>
                        </p:par>
                      </p:childTnLst>
                    </p:cTn>
                  </p:par>
                  <p:par>
                    <p:cTn id="4017" nodeType="clickEffect" fill="hold">
                      <p:stCondLst>
                        <p:cond delay="indefinite"/>
                      </p:stCondLst>
                      <p:childTnLst>
                        <p:par>
                          <p:cTn id="4018" nodeType="withEffect" fill="hold">
                            <p:stCondLst>
                              <p:cond delay="0"/>
                            </p:stCondLst>
                            <p:childTnLst>
                              <p:par>
                                <p:cTn id="4019" nodeType="clickEffect" fill="hold" presetClass="entr" presetID="18" presetSubtype="3">
                                  <p:stCondLst>
                                    <p:cond delay="0"/>
                                  </p:stCondLst>
                                  <p:childTnLst>
                                    <p:set>
                                      <p:cBhvr>
                                        <p:cTn id="4020" dur="1" fill="hold">
                                          <p:stCondLst>
                                            <p:cond delay="0"/>
                                          </p:stCondLst>
                                        </p:cTn>
                                        <p:tgtEl>
                                          <p:spTgt spid="1509"/>
                                        </p:tgtEl>
                                        <p:attrNameLst>
                                          <p:attrName>style.visibility</p:attrName>
                                        </p:attrNameLst>
                                      </p:cBhvr>
                                      <p:to>
                                        <p:strVal val="visible"/>
                                      </p:to>
                                    </p:set>
                                    <p:animEffect filter="strips(upRight)" transition="in">
                                      <p:cBhvr additive="repl">
                                        <p:cTn id="4021" dur="1000"/>
                                        <p:tgtEl>
                                          <p:spTgt spid="1509"/>
                                        </p:tgtEl>
                                      </p:cBhvr>
                                    </p:animEffect>
                                  </p:childTnLst>
                                </p:cTn>
                              </p:par>
                            </p:childTnLst>
                          </p:cTn>
                        </p:par>
                      </p:childTnLst>
                    </p:cTn>
                  </p:par>
                  <p:par>
                    <p:cTn id="4022" nodeType="clickEffect" fill="hold">
                      <p:stCondLst>
                        <p:cond delay="indefinite"/>
                      </p:stCondLst>
                      <p:childTnLst>
                        <p:par>
                          <p:cTn id="4023" nodeType="withEffect" fill="hold">
                            <p:stCondLst>
                              <p:cond delay="0"/>
                            </p:stCondLst>
                            <p:childTnLst>
                              <p:par>
                                <p:cTn id="4024" nodeType="clickEffect" fill="hold" presetClass="entr" presetID="18" presetSubtype="3">
                                  <p:stCondLst>
                                    <p:cond delay="0"/>
                                  </p:stCondLst>
                                  <p:childTnLst>
                                    <p:set>
                                      <p:cBhvr>
                                        <p:cTn id="4025" dur="1" fill="hold">
                                          <p:stCondLst>
                                            <p:cond delay="0"/>
                                          </p:stCondLst>
                                        </p:cTn>
                                        <p:tgtEl>
                                          <p:spTgt spid="1510"/>
                                        </p:tgtEl>
                                        <p:attrNameLst>
                                          <p:attrName>style.visibility</p:attrName>
                                        </p:attrNameLst>
                                      </p:cBhvr>
                                      <p:to>
                                        <p:strVal val="visible"/>
                                      </p:to>
                                    </p:set>
                                    <p:animEffect filter="strips(upRight)" transition="in">
                                      <p:cBhvr additive="repl">
                                        <p:cTn id="4026" dur="1000"/>
                                        <p:tgtEl>
                                          <p:spTgt spid="1510"/>
                                        </p:tgtEl>
                                      </p:cBhvr>
                                    </p:animEffect>
                                  </p:childTnLst>
                                </p:cTn>
                              </p:par>
                            </p:childTnLst>
                          </p:cTn>
                        </p:par>
                      </p:childTnLst>
                    </p:cTn>
                  </p:par>
                  <p:par>
                    <p:cTn id="4027" nodeType="clickEffect" fill="hold">
                      <p:stCondLst>
                        <p:cond delay="indefinite"/>
                      </p:stCondLst>
                      <p:childTnLst>
                        <p:par>
                          <p:cTn id="4028" nodeType="withEffect" fill="hold">
                            <p:stCondLst>
                              <p:cond delay="0"/>
                            </p:stCondLst>
                            <p:childTnLst>
                              <p:par>
                                <p:cTn id="4029" nodeType="clickEffect" fill="hold" presetClass="entr" presetID="23" presetSubtype="16">
                                  <p:stCondLst>
                                    <p:cond delay="0"/>
                                  </p:stCondLst>
                                  <p:childTnLst>
                                    <p:set>
                                      <p:cBhvr>
                                        <p:cTn id="4030" dur="1" fill="hold">
                                          <p:stCondLst>
                                            <p:cond delay="0"/>
                                          </p:stCondLst>
                                        </p:cTn>
                                        <p:tgtEl>
                                          <p:spTgt spid="1511"/>
                                        </p:tgtEl>
                                        <p:attrNameLst>
                                          <p:attrName>style.visibility</p:attrName>
                                        </p:attrNameLst>
                                      </p:cBhvr>
                                      <p:to>
                                        <p:strVal val="visible"/>
                                      </p:to>
                                    </p:set>
                                    <p:anim calcmode="lin" valueType="num">
                                      <p:cBhvr additive="repl">
                                        <p:cTn id="4031" dur="500" fill="hold"/>
                                        <p:tgtEl>
                                          <p:spTgt spid="1511"/>
                                        </p:tgtEl>
                                        <p:attrNameLst>
                                          <p:attrName>ppt_w</p:attrName>
                                        </p:attrNameLst>
                                      </p:cBhvr>
                                      <p:tavLst>
                                        <p:tav tm="0">
                                          <p:val>
                                            <p:fltVal val="0"/>
                                          </p:val>
                                        </p:tav>
                                        <p:tav tm="100000">
                                          <p:val>
                                            <p:strVal val="#ppt_w"/>
                                          </p:val>
                                        </p:tav>
                                      </p:tavLst>
                                    </p:anim>
                                    <p:anim calcmode="lin" valueType="num">
                                      <p:cBhvr additive="repl">
                                        <p:cTn id="4032" dur="500" fill="hold"/>
                                        <p:tgtEl>
                                          <p:spTgt spid="1511"/>
                                        </p:tgtEl>
                                        <p:attrNameLst>
                                          <p:attrName>ppt_h</p:attrName>
                                        </p:attrNameLst>
                                      </p:cBhvr>
                                      <p:tavLst>
                                        <p:tav tm="0">
                                          <p:val>
                                            <p:fltVal val="0"/>
                                          </p:val>
                                        </p:tav>
                                        <p:tav tm="100000">
                                          <p:val>
                                            <p:strVal val="#ppt_h"/>
                                          </p:val>
                                        </p:tav>
                                      </p:tavLst>
                                    </p:anim>
                                  </p:childTnLst>
                                </p:cTn>
                              </p:par>
                            </p:childTnLst>
                          </p:cTn>
                        </p:par>
                      </p:childTnLst>
                    </p:cTn>
                  </p:par>
                  <p:par>
                    <p:cTn id="4033" nodeType="clickEffect" fill="hold">
                      <p:stCondLst>
                        <p:cond delay="indefinite"/>
                      </p:stCondLst>
                      <p:childTnLst>
                        <p:par>
                          <p:cTn id="4034" nodeType="withEffect" fill="hold">
                            <p:stCondLst>
                              <p:cond delay="0"/>
                            </p:stCondLst>
                            <p:childTnLst>
                              <p:par>
                                <p:cTn id="4035" nodeType="clickEffect" fill="hold" presetClass="entr" presetID="18" presetSubtype="3">
                                  <p:stCondLst>
                                    <p:cond delay="0"/>
                                  </p:stCondLst>
                                  <p:childTnLst>
                                    <p:set>
                                      <p:cBhvr>
                                        <p:cTn id="4036" dur="1" fill="hold">
                                          <p:stCondLst>
                                            <p:cond delay="0"/>
                                          </p:stCondLst>
                                        </p:cTn>
                                        <p:tgtEl>
                                          <p:spTgt spid="1512"/>
                                        </p:tgtEl>
                                        <p:attrNameLst>
                                          <p:attrName>style.visibility</p:attrName>
                                        </p:attrNameLst>
                                      </p:cBhvr>
                                      <p:to>
                                        <p:strVal val="visible"/>
                                      </p:to>
                                    </p:set>
                                    <p:animEffect filter="strips(upRight)" transition="in">
                                      <p:cBhvr additive="repl">
                                        <p:cTn id="4037" dur="1000"/>
                                        <p:tgtEl>
                                          <p:spTgt spid="1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7"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28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F319B5DB-991F-4062-85C8-AE1700F5A9ED}"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28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29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797090A6-8E3F-48FE-BECB-9D965A01EC8E}" type="slidenum">
              <a:rPr b="0" lang="tr-TR" sz="1200" spc="-1" strike="noStrike">
                <a:solidFill>
                  <a:srgbClr val="8b8b8b"/>
                </a:solidFill>
                <a:latin typeface="Calibri"/>
              </a:rPr>
              <a:t>&lt;number&gt;</a:t>
            </a:fld>
            <a:endParaRPr b="0" lang="tr-TR" sz="1200" spc="-1" strike="noStrike">
              <a:latin typeface="Times New Roman"/>
            </a:endParaRPr>
          </a:p>
        </p:txBody>
      </p:sp>
      <p:sp>
        <p:nvSpPr>
          <p:cNvPr id="291" name="Dikdörtgen 1"/>
          <p:cNvSpPr/>
          <p:nvPr/>
        </p:nvSpPr>
        <p:spPr>
          <a:xfrm>
            <a:off x="610200" y="513720"/>
            <a:ext cx="8209800" cy="699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4000" spc="-1" strike="noStrike">
                <a:solidFill>
                  <a:srgbClr val="000000"/>
                </a:solidFill>
                <a:latin typeface="Century"/>
              </a:rPr>
              <a:t>Modern-Klasik Matematik Ayrımı</a:t>
            </a:r>
            <a:endParaRPr b="0" lang="tr-TR" sz="4000" spc="-1" strike="noStrike">
              <a:latin typeface="Arial"/>
            </a:endParaRPr>
          </a:p>
        </p:txBody>
      </p:sp>
      <p:sp>
        <p:nvSpPr>
          <p:cNvPr id="292" name="Dikdörtgen 2"/>
          <p:cNvSpPr/>
          <p:nvPr/>
        </p:nvSpPr>
        <p:spPr>
          <a:xfrm>
            <a:off x="759960" y="2000520"/>
            <a:ext cx="10515240" cy="283356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Klasik matematik daha çok aritmetik ağırlıklı, cebir işlemleri yürütülerek problemlerin çözüldüğü ve Euclid’in tanımladığı geometrik nesnelerin üzerine kurulan geometrinin ele alındığı matematiktir.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Modern matematik küme ve grup kavramlarını kullanarak matematiğe dair yapıları yeniden tanımlamaktadır.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3" name="Text Box 3"/>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514" name="Text Box 4"/>
          <p:cNvSpPr/>
          <p:nvPr/>
        </p:nvSpPr>
        <p:spPr>
          <a:xfrm>
            <a:off x="1825560" y="1098720"/>
            <a:ext cx="830232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Günlük hayatta sıkça kullandığımız aşağıdaki ifadeleri inceleyip hangi hallerde doğru olduğunu belirtiniz.</a:t>
            </a:r>
            <a:endParaRPr b="0" lang="tr-TR" sz="2400" spc="-1" strike="noStrike">
              <a:latin typeface="Arial"/>
            </a:endParaRPr>
          </a:p>
        </p:txBody>
      </p:sp>
      <p:sp>
        <p:nvSpPr>
          <p:cNvPr id="1515" name="Text Box 5"/>
          <p:cNvSpPr/>
          <p:nvPr/>
        </p:nvSpPr>
        <p:spPr>
          <a:xfrm>
            <a:off x="1802880" y="2060640"/>
            <a:ext cx="472320" cy="456120"/>
          </a:xfrm>
          <a:prstGeom prst="rect">
            <a:avLst/>
          </a:prstGeom>
          <a:noFill/>
          <a:ln w="0">
            <a:noFill/>
          </a:ln>
          <a:effectLst>
            <a:outerShdw algn="ctr" dir="2700000" dist="35638" rotWithShape="0">
              <a:schemeClr val="bg2">
                <a:alpha val="50000"/>
              </a:schemeClr>
            </a:outerShdw>
          </a:effectLst>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8000"/>
                </a:solidFill>
                <a:latin typeface="Wingdings 2"/>
              </a:rPr>
              <a:t></a:t>
            </a:r>
            <a:endParaRPr b="0" lang="tr-TR" sz="2400" spc="-1" strike="noStrike">
              <a:latin typeface="Arial"/>
            </a:endParaRPr>
          </a:p>
        </p:txBody>
      </p:sp>
      <p:sp>
        <p:nvSpPr>
          <p:cNvPr id="1516" name="Text Box 4"/>
          <p:cNvSpPr/>
          <p:nvPr/>
        </p:nvSpPr>
        <p:spPr>
          <a:xfrm>
            <a:off x="2271600" y="2063880"/>
            <a:ext cx="441432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Her sakallı, deden değildir</a:t>
            </a:r>
            <a:endParaRPr b="0" lang="tr-TR" sz="2400" spc="-1" strike="noStrike">
              <a:latin typeface="Arial"/>
            </a:endParaRPr>
          </a:p>
        </p:txBody>
      </p:sp>
      <p:sp>
        <p:nvSpPr>
          <p:cNvPr id="1517" name="Text Box 5"/>
          <p:cNvSpPr/>
          <p:nvPr/>
        </p:nvSpPr>
        <p:spPr>
          <a:xfrm>
            <a:off x="1802880" y="2681280"/>
            <a:ext cx="472320" cy="456120"/>
          </a:xfrm>
          <a:prstGeom prst="rect">
            <a:avLst/>
          </a:prstGeom>
          <a:noFill/>
          <a:ln w="0">
            <a:noFill/>
          </a:ln>
          <a:effectLst>
            <a:outerShdw algn="ctr" dir="2700000" dist="35638" rotWithShape="0">
              <a:schemeClr val="bg2">
                <a:alpha val="50000"/>
              </a:schemeClr>
            </a:outerShdw>
          </a:effectLst>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8000"/>
                </a:solidFill>
                <a:latin typeface="Wingdings 2"/>
              </a:rPr>
              <a:t></a:t>
            </a:r>
            <a:endParaRPr b="0" lang="tr-TR" sz="2400" spc="-1" strike="noStrike">
              <a:latin typeface="Arial"/>
            </a:endParaRPr>
          </a:p>
        </p:txBody>
      </p:sp>
      <p:sp>
        <p:nvSpPr>
          <p:cNvPr id="1518" name="Text Box 4"/>
          <p:cNvSpPr/>
          <p:nvPr/>
        </p:nvSpPr>
        <p:spPr>
          <a:xfrm>
            <a:off x="2271600" y="2684520"/>
            <a:ext cx="483192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Her babayiğit bu bileği bükemez.</a:t>
            </a:r>
            <a:endParaRPr b="0" lang="tr-TR" sz="2400" spc="-1" strike="noStrike">
              <a:latin typeface="Arial"/>
            </a:endParaRPr>
          </a:p>
        </p:txBody>
      </p:sp>
      <p:sp>
        <p:nvSpPr>
          <p:cNvPr id="1519" name="Text Box 5"/>
          <p:cNvSpPr/>
          <p:nvPr/>
        </p:nvSpPr>
        <p:spPr>
          <a:xfrm>
            <a:off x="1802880" y="3298680"/>
            <a:ext cx="472320" cy="456120"/>
          </a:xfrm>
          <a:prstGeom prst="rect">
            <a:avLst/>
          </a:prstGeom>
          <a:noFill/>
          <a:ln w="0">
            <a:noFill/>
          </a:ln>
          <a:effectLst>
            <a:outerShdw algn="ctr" dir="2700000" dist="35638" rotWithShape="0">
              <a:schemeClr val="bg2">
                <a:alpha val="50000"/>
              </a:schemeClr>
            </a:outerShdw>
          </a:effectLst>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8000"/>
                </a:solidFill>
                <a:latin typeface="Wingdings 2"/>
              </a:rPr>
              <a:t></a:t>
            </a:r>
            <a:endParaRPr b="0" lang="tr-TR" sz="2400" spc="-1" strike="noStrike">
              <a:latin typeface="Arial"/>
            </a:endParaRPr>
          </a:p>
        </p:txBody>
      </p:sp>
      <p:sp>
        <p:nvSpPr>
          <p:cNvPr id="1520" name="Text Box 4"/>
          <p:cNvSpPr/>
          <p:nvPr/>
        </p:nvSpPr>
        <p:spPr>
          <a:xfrm>
            <a:off x="2271600" y="3301920"/>
            <a:ext cx="324756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Her kuşun eti yenmez.</a:t>
            </a:r>
            <a:endParaRPr b="0" lang="tr-TR" sz="2400" spc="-1" strike="noStrike">
              <a:latin typeface="Arial"/>
            </a:endParaRPr>
          </a:p>
        </p:txBody>
      </p:sp>
      <p:sp>
        <p:nvSpPr>
          <p:cNvPr id="1521" name="Text Box 5"/>
          <p:cNvSpPr/>
          <p:nvPr/>
        </p:nvSpPr>
        <p:spPr>
          <a:xfrm>
            <a:off x="1802880" y="3905280"/>
            <a:ext cx="472320" cy="456120"/>
          </a:xfrm>
          <a:prstGeom prst="rect">
            <a:avLst/>
          </a:prstGeom>
          <a:noFill/>
          <a:ln w="0">
            <a:noFill/>
          </a:ln>
          <a:effectLst>
            <a:outerShdw algn="ctr" dir="2700000" dist="35638" rotWithShape="0">
              <a:schemeClr val="bg2">
                <a:alpha val="50000"/>
              </a:schemeClr>
            </a:outerShdw>
          </a:effectLst>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8000"/>
                </a:solidFill>
                <a:latin typeface="Wingdings 2"/>
              </a:rPr>
              <a:t></a:t>
            </a:r>
            <a:endParaRPr b="0" lang="tr-TR" sz="2400" spc="-1" strike="noStrike">
              <a:latin typeface="Arial"/>
            </a:endParaRPr>
          </a:p>
        </p:txBody>
      </p:sp>
      <p:sp>
        <p:nvSpPr>
          <p:cNvPr id="1522" name="Text Box 4"/>
          <p:cNvSpPr/>
          <p:nvPr/>
        </p:nvSpPr>
        <p:spPr>
          <a:xfrm>
            <a:off x="2271600" y="3908520"/>
            <a:ext cx="324756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Her gün çalışmam. </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4038" dur="indefinite" restart="never" nodeType="tmRoot">
          <p:childTnLst>
            <p:seq>
              <p:cTn id="4039" dur="indefinite" nodeType="mainSeq">
                <p:childTnLst>
                  <p:par>
                    <p:cTn id="4040" nodeType="clickEffect" fill="hold">
                      <p:stCondLst>
                        <p:cond delay="indefinite"/>
                      </p:stCondLst>
                      <p:childTnLst>
                        <p:par>
                          <p:cTn id="4041" nodeType="withEffect" fill="hold">
                            <p:stCondLst>
                              <p:cond delay="0"/>
                            </p:stCondLst>
                            <p:childTnLst>
                              <p:par>
                                <p:cTn id="4042" nodeType="clickEffect" fill="hold" presetClass="entr" presetID="23" presetSubtype="16">
                                  <p:stCondLst>
                                    <p:cond delay="0"/>
                                  </p:stCondLst>
                                  <p:childTnLst>
                                    <p:set>
                                      <p:cBhvr>
                                        <p:cTn id="4043" dur="1" fill="hold">
                                          <p:stCondLst>
                                            <p:cond delay="0"/>
                                          </p:stCondLst>
                                        </p:cTn>
                                        <p:tgtEl>
                                          <p:spTgt spid="1513"/>
                                        </p:tgtEl>
                                        <p:attrNameLst>
                                          <p:attrName>style.visibility</p:attrName>
                                        </p:attrNameLst>
                                      </p:cBhvr>
                                      <p:to>
                                        <p:strVal val="visible"/>
                                      </p:to>
                                    </p:set>
                                    <p:anim calcmode="lin" valueType="num">
                                      <p:cBhvr additive="repl">
                                        <p:cTn id="4044" dur="500" fill="hold"/>
                                        <p:tgtEl>
                                          <p:spTgt spid="1513"/>
                                        </p:tgtEl>
                                        <p:attrNameLst>
                                          <p:attrName>ppt_w</p:attrName>
                                        </p:attrNameLst>
                                      </p:cBhvr>
                                      <p:tavLst>
                                        <p:tav tm="0">
                                          <p:val>
                                            <p:fltVal val="0"/>
                                          </p:val>
                                        </p:tav>
                                        <p:tav tm="100000">
                                          <p:val>
                                            <p:strVal val="#ppt_w"/>
                                          </p:val>
                                        </p:tav>
                                      </p:tavLst>
                                    </p:anim>
                                    <p:anim calcmode="lin" valueType="num">
                                      <p:cBhvr additive="repl">
                                        <p:cTn id="4045" dur="500" fill="hold"/>
                                        <p:tgtEl>
                                          <p:spTgt spid="1513"/>
                                        </p:tgtEl>
                                        <p:attrNameLst>
                                          <p:attrName>ppt_h</p:attrName>
                                        </p:attrNameLst>
                                      </p:cBhvr>
                                      <p:tavLst>
                                        <p:tav tm="0">
                                          <p:val>
                                            <p:fltVal val="0"/>
                                          </p:val>
                                        </p:tav>
                                        <p:tav tm="100000">
                                          <p:val>
                                            <p:strVal val="#ppt_h"/>
                                          </p:val>
                                        </p:tav>
                                      </p:tavLst>
                                    </p:anim>
                                  </p:childTnLst>
                                </p:cTn>
                              </p:par>
                            </p:childTnLst>
                          </p:cTn>
                        </p:par>
                      </p:childTnLst>
                    </p:cTn>
                  </p:par>
                  <p:par>
                    <p:cTn id="4046" nodeType="clickEffect" fill="hold">
                      <p:stCondLst>
                        <p:cond delay="indefinite"/>
                      </p:stCondLst>
                      <p:childTnLst>
                        <p:par>
                          <p:cTn id="4047" nodeType="withEffect" fill="hold">
                            <p:stCondLst>
                              <p:cond delay="0"/>
                            </p:stCondLst>
                            <p:childTnLst>
                              <p:par>
                                <p:cTn id="4048" nodeType="clickEffect" fill="hold" presetClass="entr" presetID="9">
                                  <p:stCondLst>
                                    <p:cond delay="0"/>
                                  </p:stCondLst>
                                  <p:childTnLst>
                                    <p:set>
                                      <p:cBhvr>
                                        <p:cTn id="4049" dur="1" fill="hold">
                                          <p:stCondLst>
                                            <p:cond delay="0"/>
                                          </p:stCondLst>
                                        </p:cTn>
                                        <p:tgtEl>
                                          <p:spTgt spid="1514"/>
                                        </p:tgtEl>
                                        <p:attrNameLst>
                                          <p:attrName>style.visibility</p:attrName>
                                        </p:attrNameLst>
                                      </p:cBhvr>
                                      <p:to>
                                        <p:strVal val="visible"/>
                                      </p:to>
                                    </p:set>
                                    <p:animEffect filter="dissolve" transition="in">
                                      <p:cBhvr additive="repl">
                                        <p:cTn id="4050" dur="500"/>
                                        <p:tgtEl>
                                          <p:spTgt spid="1514"/>
                                        </p:tgtEl>
                                      </p:cBhvr>
                                    </p:animEffect>
                                  </p:childTnLst>
                                </p:cTn>
                              </p:par>
                            </p:childTnLst>
                          </p:cTn>
                        </p:par>
                      </p:childTnLst>
                    </p:cTn>
                  </p:par>
                  <p:par>
                    <p:cTn id="4051" nodeType="clickEffect" fill="hold">
                      <p:stCondLst>
                        <p:cond delay="indefinite"/>
                      </p:stCondLst>
                      <p:childTnLst>
                        <p:par>
                          <p:cTn id="4052" nodeType="withEffect" fill="hold">
                            <p:stCondLst>
                              <p:cond delay="0"/>
                            </p:stCondLst>
                            <p:childTnLst>
                              <p:par>
                                <p:cTn id="4053" nodeType="clickEffect" fill="hold" presetClass="entr" presetID="23" presetSubtype="16">
                                  <p:stCondLst>
                                    <p:cond delay="0"/>
                                  </p:stCondLst>
                                  <p:childTnLst>
                                    <p:set>
                                      <p:cBhvr>
                                        <p:cTn id="4054" dur="1" fill="hold">
                                          <p:stCondLst>
                                            <p:cond delay="0"/>
                                          </p:stCondLst>
                                        </p:cTn>
                                        <p:tgtEl>
                                          <p:spTgt spid="1515"/>
                                        </p:tgtEl>
                                        <p:attrNameLst>
                                          <p:attrName>style.visibility</p:attrName>
                                        </p:attrNameLst>
                                      </p:cBhvr>
                                      <p:to>
                                        <p:strVal val="visible"/>
                                      </p:to>
                                    </p:set>
                                    <p:anim calcmode="lin" valueType="num">
                                      <p:cBhvr additive="repl">
                                        <p:cTn id="4055" dur="500" fill="hold"/>
                                        <p:tgtEl>
                                          <p:spTgt spid="1515"/>
                                        </p:tgtEl>
                                        <p:attrNameLst>
                                          <p:attrName>ppt_w</p:attrName>
                                        </p:attrNameLst>
                                      </p:cBhvr>
                                      <p:tavLst>
                                        <p:tav tm="0">
                                          <p:val>
                                            <p:fltVal val="0"/>
                                          </p:val>
                                        </p:tav>
                                        <p:tav tm="100000">
                                          <p:val>
                                            <p:strVal val="#ppt_w"/>
                                          </p:val>
                                        </p:tav>
                                      </p:tavLst>
                                    </p:anim>
                                    <p:anim calcmode="lin" valueType="num">
                                      <p:cBhvr additive="repl">
                                        <p:cTn id="4056" dur="500" fill="hold"/>
                                        <p:tgtEl>
                                          <p:spTgt spid="1515"/>
                                        </p:tgtEl>
                                        <p:attrNameLst>
                                          <p:attrName>ppt_h</p:attrName>
                                        </p:attrNameLst>
                                      </p:cBhvr>
                                      <p:tavLst>
                                        <p:tav tm="0">
                                          <p:val>
                                            <p:fltVal val="0"/>
                                          </p:val>
                                        </p:tav>
                                        <p:tav tm="100000">
                                          <p:val>
                                            <p:strVal val="#ppt_h"/>
                                          </p:val>
                                        </p:tav>
                                      </p:tavLst>
                                    </p:anim>
                                  </p:childTnLst>
                                </p:cTn>
                              </p:par>
                            </p:childTnLst>
                          </p:cTn>
                        </p:par>
                      </p:childTnLst>
                    </p:cTn>
                  </p:par>
                  <p:par>
                    <p:cTn id="4057" nodeType="clickEffect" fill="hold">
                      <p:stCondLst>
                        <p:cond delay="indefinite"/>
                      </p:stCondLst>
                      <p:childTnLst>
                        <p:par>
                          <p:cTn id="4058" nodeType="withEffect" fill="hold">
                            <p:stCondLst>
                              <p:cond delay="0"/>
                            </p:stCondLst>
                            <p:childTnLst>
                              <p:par>
                                <p:cTn id="4059" nodeType="clickEffect" fill="hold" presetClass="entr" presetID="9">
                                  <p:stCondLst>
                                    <p:cond delay="0"/>
                                  </p:stCondLst>
                                  <p:childTnLst>
                                    <p:set>
                                      <p:cBhvr>
                                        <p:cTn id="4060" dur="1" fill="hold">
                                          <p:stCondLst>
                                            <p:cond delay="0"/>
                                          </p:stCondLst>
                                        </p:cTn>
                                        <p:tgtEl>
                                          <p:spTgt spid="1516"/>
                                        </p:tgtEl>
                                        <p:attrNameLst>
                                          <p:attrName>style.visibility</p:attrName>
                                        </p:attrNameLst>
                                      </p:cBhvr>
                                      <p:to>
                                        <p:strVal val="visible"/>
                                      </p:to>
                                    </p:set>
                                    <p:animEffect filter="dissolve" transition="in">
                                      <p:cBhvr additive="repl">
                                        <p:cTn id="4061" dur="500"/>
                                        <p:tgtEl>
                                          <p:spTgt spid="1516"/>
                                        </p:tgtEl>
                                      </p:cBhvr>
                                    </p:animEffect>
                                  </p:childTnLst>
                                </p:cTn>
                              </p:par>
                            </p:childTnLst>
                          </p:cTn>
                        </p:par>
                      </p:childTnLst>
                    </p:cTn>
                  </p:par>
                  <p:par>
                    <p:cTn id="4062" nodeType="clickEffect" fill="hold">
                      <p:stCondLst>
                        <p:cond delay="indefinite"/>
                      </p:stCondLst>
                      <p:childTnLst>
                        <p:par>
                          <p:cTn id="4063" nodeType="withEffect" fill="hold">
                            <p:stCondLst>
                              <p:cond delay="0"/>
                            </p:stCondLst>
                            <p:childTnLst>
                              <p:par>
                                <p:cTn id="4064" nodeType="clickEffect" fill="hold" presetClass="entr" presetID="23" presetSubtype="16">
                                  <p:stCondLst>
                                    <p:cond delay="0"/>
                                  </p:stCondLst>
                                  <p:childTnLst>
                                    <p:set>
                                      <p:cBhvr>
                                        <p:cTn id="4065" dur="1" fill="hold">
                                          <p:stCondLst>
                                            <p:cond delay="0"/>
                                          </p:stCondLst>
                                        </p:cTn>
                                        <p:tgtEl>
                                          <p:spTgt spid="1517"/>
                                        </p:tgtEl>
                                        <p:attrNameLst>
                                          <p:attrName>style.visibility</p:attrName>
                                        </p:attrNameLst>
                                      </p:cBhvr>
                                      <p:to>
                                        <p:strVal val="visible"/>
                                      </p:to>
                                    </p:set>
                                    <p:anim calcmode="lin" valueType="num">
                                      <p:cBhvr additive="repl">
                                        <p:cTn id="4066" dur="500" fill="hold"/>
                                        <p:tgtEl>
                                          <p:spTgt spid="1517"/>
                                        </p:tgtEl>
                                        <p:attrNameLst>
                                          <p:attrName>ppt_w</p:attrName>
                                        </p:attrNameLst>
                                      </p:cBhvr>
                                      <p:tavLst>
                                        <p:tav tm="0">
                                          <p:val>
                                            <p:fltVal val="0"/>
                                          </p:val>
                                        </p:tav>
                                        <p:tav tm="100000">
                                          <p:val>
                                            <p:strVal val="#ppt_w"/>
                                          </p:val>
                                        </p:tav>
                                      </p:tavLst>
                                    </p:anim>
                                    <p:anim calcmode="lin" valueType="num">
                                      <p:cBhvr additive="repl">
                                        <p:cTn id="4067" dur="500" fill="hold"/>
                                        <p:tgtEl>
                                          <p:spTgt spid="1517"/>
                                        </p:tgtEl>
                                        <p:attrNameLst>
                                          <p:attrName>ppt_h</p:attrName>
                                        </p:attrNameLst>
                                      </p:cBhvr>
                                      <p:tavLst>
                                        <p:tav tm="0">
                                          <p:val>
                                            <p:fltVal val="0"/>
                                          </p:val>
                                        </p:tav>
                                        <p:tav tm="100000">
                                          <p:val>
                                            <p:strVal val="#ppt_h"/>
                                          </p:val>
                                        </p:tav>
                                      </p:tavLst>
                                    </p:anim>
                                  </p:childTnLst>
                                </p:cTn>
                              </p:par>
                            </p:childTnLst>
                          </p:cTn>
                        </p:par>
                      </p:childTnLst>
                    </p:cTn>
                  </p:par>
                  <p:par>
                    <p:cTn id="4068" nodeType="clickEffect" fill="hold">
                      <p:stCondLst>
                        <p:cond delay="indefinite"/>
                      </p:stCondLst>
                      <p:childTnLst>
                        <p:par>
                          <p:cTn id="4069" nodeType="withEffect" fill="hold">
                            <p:stCondLst>
                              <p:cond delay="0"/>
                            </p:stCondLst>
                            <p:childTnLst>
                              <p:par>
                                <p:cTn id="4070" nodeType="clickEffect" fill="hold" presetClass="entr" presetID="9">
                                  <p:stCondLst>
                                    <p:cond delay="0"/>
                                  </p:stCondLst>
                                  <p:childTnLst>
                                    <p:set>
                                      <p:cBhvr>
                                        <p:cTn id="4071" dur="1" fill="hold">
                                          <p:stCondLst>
                                            <p:cond delay="0"/>
                                          </p:stCondLst>
                                        </p:cTn>
                                        <p:tgtEl>
                                          <p:spTgt spid="1518"/>
                                        </p:tgtEl>
                                        <p:attrNameLst>
                                          <p:attrName>style.visibility</p:attrName>
                                        </p:attrNameLst>
                                      </p:cBhvr>
                                      <p:to>
                                        <p:strVal val="visible"/>
                                      </p:to>
                                    </p:set>
                                    <p:animEffect filter="dissolve" transition="in">
                                      <p:cBhvr additive="repl">
                                        <p:cTn id="4072" dur="500"/>
                                        <p:tgtEl>
                                          <p:spTgt spid="1518"/>
                                        </p:tgtEl>
                                      </p:cBhvr>
                                    </p:animEffect>
                                  </p:childTnLst>
                                </p:cTn>
                              </p:par>
                            </p:childTnLst>
                          </p:cTn>
                        </p:par>
                      </p:childTnLst>
                    </p:cTn>
                  </p:par>
                  <p:par>
                    <p:cTn id="4073" nodeType="clickEffect" fill="hold">
                      <p:stCondLst>
                        <p:cond delay="indefinite"/>
                      </p:stCondLst>
                      <p:childTnLst>
                        <p:par>
                          <p:cTn id="4074" nodeType="withEffect" fill="hold">
                            <p:stCondLst>
                              <p:cond delay="0"/>
                            </p:stCondLst>
                            <p:childTnLst>
                              <p:par>
                                <p:cTn id="4075" nodeType="clickEffect" fill="hold" presetClass="entr" presetID="23" presetSubtype="16">
                                  <p:stCondLst>
                                    <p:cond delay="0"/>
                                  </p:stCondLst>
                                  <p:childTnLst>
                                    <p:set>
                                      <p:cBhvr>
                                        <p:cTn id="4076" dur="1" fill="hold">
                                          <p:stCondLst>
                                            <p:cond delay="0"/>
                                          </p:stCondLst>
                                        </p:cTn>
                                        <p:tgtEl>
                                          <p:spTgt spid="1519"/>
                                        </p:tgtEl>
                                        <p:attrNameLst>
                                          <p:attrName>style.visibility</p:attrName>
                                        </p:attrNameLst>
                                      </p:cBhvr>
                                      <p:to>
                                        <p:strVal val="visible"/>
                                      </p:to>
                                    </p:set>
                                    <p:anim calcmode="lin" valueType="num">
                                      <p:cBhvr additive="repl">
                                        <p:cTn id="4077" dur="500" fill="hold"/>
                                        <p:tgtEl>
                                          <p:spTgt spid="1519"/>
                                        </p:tgtEl>
                                        <p:attrNameLst>
                                          <p:attrName>ppt_w</p:attrName>
                                        </p:attrNameLst>
                                      </p:cBhvr>
                                      <p:tavLst>
                                        <p:tav tm="0">
                                          <p:val>
                                            <p:fltVal val="0"/>
                                          </p:val>
                                        </p:tav>
                                        <p:tav tm="100000">
                                          <p:val>
                                            <p:strVal val="#ppt_w"/>
                                          </p:val>
                                        </p:tav>
                                      </p:tavLst>
                                    </p:anim>
                                    <p:anim calcmode="lin" valueType="num">
                                      <p:cBhvr additive="repl">
                                        <p:cTn id="4078" dur="500" fill="hold"/>
                                        <p:tgtEl>
                                          <p:spTgt spid="1519"/>
                                        </p:tgtEl>
                                        <p:attrNameLst>
                                          <p:attrName>ppt_h</p:attrName>
                                        </p:attrNameLst>
                                      </p:cBhvr>
                                      <p:tavLst>
                                        <p:tav tm="0">
                                          <p:val>
                                            <p:fltVal val="0"/>
                                          </p:val>
                                        </p:tav>
                                        <p:tav tm="100000">
                                          <p:val>
                                            <p:strVal val="#ppt_h"/>
                                          </p:val>
                                        </p:tav>
                                      </p:tavLst>
                                    </p:anim>
                                  </p:childTnLst>
                                </p:cTn>
                              </p:par>
                            </p:childTnLst>
                          </p:cTn>
                        </p:par>
                      </p:childTnLst>
                    </p:cTn>
                  </p:par>
                  <p:par>
                    <p:cTn id="4079" nodeType="clickEffect" fill="hold">
                      <p:stCondLst>
                        <p:cond delay="indefinite"/>
                      </p:stCondLst>
                      <p:childTnLst>
                        <p:par>
                          <p:cTn id="4080" nodeType="withEffect" fill="hold">
                            <p:stCondLst>
                              <p:cond delay="0"/>
                            </p:stCondLst>
                            <p:childTnLst>
                              <p:par>
                                <p:cTn id="4081" nodeType="clickEffect" fill="hold" presetClass="entr" presetID="9">
                                  <p:stCondLst>
                                    <p:cond delay="0"/>
                                  </p:stCondLst>
                                  <p:childTnLst>
                                    <p:set>
                                      <p:cBhvr>
                                        <p:cTn id="4082" dur="1" fill="hold">
                                          <p:stCondLst>
                                            <p:cond delay="0"/>
                                          </p:stCondLst>
                                        </p:cTn>
                                        <p:tgtEl>
                                          <p:spTgt spid="1520"/>
                                        </p:tgtEl>
                                        <p:attrNameLst>
                                          <p:attrName>style.visibility</p:attrName>
                                        </p:attrNameLst>
                                      </p:cBhvr>
                                      <p:to>
                                        <p:strVal val="visible"/>
                                      </p:to>
                                    </p:set>
                                    <p:animEffect filter="dissolve" transition="in">
                                      <p:cBhvr additive="repl">
                                        <p:cTn id="4083" dur="500"/>
                                        <p:tgtEl>
                                          <p:spTgt spid="1520"/>
                                        </p:tgtEl>
                                      </p:cBhvr>
                                    </p:animEffect>
                                  </p:childTnLst>
                                </p:cTn>
                              </p:par>
                            </p:childTnLst>
                          </p:cTn>
                        </p:par>
                      </p:childTnLst>
                    </p:cTn>
                  </p:par>
                  <p:par>
                    <p:cTn id="4084" nodeType="clickEffect" fill="hold">
                      <p:stCondLst>
                        <p:cond delay="indefinite"/>
                      </p:stCondLst>
                      <p:childTnLst>
                        <p:par>
                          <p:cTn id="4085" nodeType="withEffect" fill="hold">
                            <p:stCondLst>
                              <p:cond delay="0"/>
                            </p:stCondLst>
                            <p:childTnLst>
                              <p:par>
                                <p:cTn id="4086" nodeType="clickEffect" fill="hold" presetClass="entr" presetID="23" presetSubtype="16">
                                  <p:stCondLst>
                                    <p:cond delay="0"/>
                                  </p:stCondLst>
                                  <p:childTnLst>
                                    <p:set>
                                      <p:cBhvr>
                                        <p:cTn id="4087" dur="1" fill="hold">
                                          <p:stCondLst>
                                            <p:cond delay="0"/>
                                          </p:stCondLst>
                                        </p:cTn>
                                        <p:tgtEl>
                                          <p:spTgt spid="1521"/>
                                        </p:tgtEl>
                                        <p:attrNameLst>
                                          <p:attrName>style.visibility</p:attrName>
                                        </p:attrNameLst>
                                      </p:cBhvr>
                                      <p:to>
                                        <p:strVal val="visible"/>
                                      </p:to>
                                    </p:set>
                                    <p:anim calcmode="lin" valueType="num">
                                      <p:cBhvr additive="repl">
                                        <p:cTn id="4088" dur="500" fill="hold"/>
                                        <p:tgtEl>
                                          <p:spTgt spid="1521"/>
                                        </p:tgtEl>
                                        <p:attrNameLst>
                                          <p:attrName>ppt_w</p:attrName>
                                        </p:attrNameLst>
                                      </p:cBhvr>
                                      <p:tavLst>
                                        <p:tav tm="0">
                                          <p:val>
                                            <p:fltVal val="0"/>
                                          </p:val>
                                        </p:tav>
                                        <p:tav tm="100000">
                                          <p:val>
                                            <p:strVal val="#ppt_w"/>
                                          </p:val>
                                        </p:tav>
                                      </p:tavLst>
                                    </p:anim>
                                    <p:anim calcmode="lin" valueType="num">
                                      <p:cBhvr additive="repl">
                                        <p:cTn id="4089" dur="500" fill="hold"/>
                                        <p:tgtEl>
                                          <p:spTgt spid="1521"/>
                                        </p:tgtEl>
                                        <p:attrNameLst>
                                          <p:attrName>ppt_h</p:attrName>
                                        </p:attrNameLst>
                                      </p:cBhvr>
                                      <p:tavLst>
                                        <p:tav tm="0">
                                          <p:val>
                                            <p:fltVal val="0"/>
                                          </p:val>
                                        </p:tav>
                                        <p:tav tm="100000">
                                          <p:val>
                                            <p:strVal val="#ppt_h"/>
                                          </p:val>
                                        </p:tav>
                                      </p:tavLst>
                                    </p:anim>
                                  </p:childTnLst>
                                </p:cTn>
                              </p:par>
                            </p:childTnLst>
                          </p:cTn>
                        </p:par>
                      </p:childTnLst>
                    </p:cTn>
                  </p:par>
                  <p:par>
                    <p:cTn id="4090" nodeType="clickEffect" fill="hold">
                      <p:stCondLst>
                        <p:cond delay="indefinite"/>
                      </p:stCondLst>
                      <p:childTnLst>
                        <p:par>
                          <p:cTn id="4091" nodeType="withEffect" fill="hold">
                            <p:stCondLst>
                              <p:cond delay="0"/>
                            </p:stCondLst>
                            <p:childTnLst>
                              <p:par>
                                <p:cTn id="4092" nodeType="clickEffect" fill="hold" presetClass="entr" presetID="9">
                                  <p:stCondLst>
                                    <p:cond delay="0"/>
                                  </p:stCondLst>
                                  <p:childTnLst>
                                    <p:set>
                                      <p:cBhvr>
                                        <p:cTn id="4093" dur="1" fill="hold">
                                          <p:stCondLst>
                                            <p:cond delay="0"/>
                                          </p:stCondLst>
                                        </p:cTn>
                                        <p:tgtEl>
                                          <p:spTgt spid="1522"/>
                                        </p:tgtEl>
                                        <p:attrNameLst>
                                          <p:attrName>style.visibility</p:attrName>
                                        </p:attrNameLst>
                                      </p:cBhvr>
                                      <p:to>
                                        <p:strVal val="visible"/>
                                      </p:to>
                                    </p:set>
                                    <p:animEffect filter="dissolve" transition="in">
                                      <p:cBhvr additive="repl">
                                        <p:cTn id="4094" dur="500"/>
                                        <p:tgtEl>
                                          <p:spTgt spid="15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3" name="Text Box 3"/>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pic>
        <p:nvPicPr>
          <p:cNvPr id="1524" name="Picture 6" descr=""/>
          <p:cNvPicPr/>
          <p:nvPr/>
        </p:nvPicPr>
        <p:blipFill>
          <a:blip r:embed="rId1"/>
          <a:stretch/>
        </p:blipFill>
        <p:spPr>
          <a:xfrm>
            <a:off x="1919160" y="1125360"/>
            <a:ext cx="7345080" cy="4312800"/>
          </a:xfrm>
          <a:prstGeom prst="rect">
            <a:avLst/>
          </a:prstGeom>
          <a:ln w="0">
            <a:noFill/>
          </a:ln>
        </p:spPr>
      </p:pic>
      <p:sp>
        <p:nvSpPr>
          <p:cNvPr id="1525" name="Rectangle 8"/>
          <p:cNvSpPr/>
          <p:nvPr/>
        </p:nvSpPr>
        <p:spPr>
          <a:xfrm>
            <a:off x="7386480" y="3549600"/>
            <a:ext cx="264600" cy="339480"/>
          </a:xfrm>
          <a:prstGeom prst="rect">
            <a:avLst/>
          </a:prstGeom>
          <a:solidFill>
            <a:schemeClr val="bg1"/>
          </a:solidFill>
          <a:ln w="0">
            <a:noFill/>
          </a:ln>
        </p:spPr>
        <p:style>
          <a:lnRef idx="0"/>
          <a:fillRef idx="0"/>
          <a:effectRef idx="0"/>
          <a:fontRef idx="minor"/>
        </p:style>
      </p:sp>
      <p:sp>
        <p:nvSpPr>
          <p:cNvPr id="1526" name="Text Box 7"/>
          <p:cNvSpPr/>
          <p:nvPr/>
        </p:nvSpPr>
        <p:spPr>
          <a:xfrm>
            <a:off x="7343640" y="3448080"/>
            <a:ext cx="3502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0000"/>
                </a:solidFill>
                <a:latin typeface="Arial"/>
              </a:rPr>
              <a:t>0</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4095" dur="indefinite" restart="never" nodeType="tmRoot">
          <p:childTnLst>
            <p:seq>
              <p:cTn id="4096" dur="indefinite" nodeType="mainSeq">
                <p:childTnLst>
                  <p:par>
                    <p:cTn id="4097" nodeType="clickEffect" fill="hold">
                      <p:stCondLst>
                        <p:cond delay="indefinite"/>
                      </p:stCondLst>
                      <p:childTnLst>
                        <p:par>
                          <p:cTn id="4098" nodeType="withEffect" fill="hold">
                            <p:stCondLst>
                              <p:cond delay="0"/>
                            </p:stCondLst>
                            <p:childTnLst>
                              <p:par>
                                <p:cTn id="4099" nodeType="clickEffect" fill="hold" presetClass="entr" presetID="23" presetSubtype="16">
                                  <p:stCondLst>
                                    <p:cond delay="0"/>
                                  </p:stCondLst>
                                  <p:childTnLst>
                                    <p:set>
                                      <p:cBhvr>
                                        <p:cTn id="4100" dur="1" fill="hold">
                                          <p:stCondLst>
                                            <p:cond delay="0"/>
                                          </p:stCondLst>
                                        </p:cTn>
                                        <p:tgtEl>
                                          <p:spTgt spid="1523"/>
                                        </p:tgtEl>
                                        <p:attrNameLst>
                                          <p:attrName>style.visibility</p:attrName>
                                        </p:attrNameLst>
                                      </p:cBhvr>
                                      <p:to>
                                        <p:strVal val="visible"/>
                                      </p:to>
                                    </p:set>
                                    <p:anim calcmode="lin" valueType="num">
                                      <p:cBhvr additive="repl">
                                        <p:cTn id="4101" dur="500" fill="hold"/>
                                        <p:tgtEl>
                                          <p:spTgt spid="1523"/>
                                        </p:tgtEl>
                                        <p:attrNameLst>
                                          <p:attrName>ppt_w</p:attrName>
                                        </p:attrNameLst>
                                      </p:cBhvr>
                                      <p:tavLst>
                                        <p:tav tm="0">
                                          <p:val>
                                            <p:fltVal val="0"/>
                                          </p:val>
                                        </p:tav>
                                        <p:tav tm="100000">
                                          <p:val>
                                            <p:strVal val="#ppt_w"/>
                                          </p:val>
                                        </p:tav>
                                      </p:tavLst>
                                    </p:anim>
                                    <p:anim calcmode="lin" valueType="num">
                                      <p:cBhvr additive="repl">
                                        <p:cTn id="4102" dur="500" fill="hold"/>
                                        <p:tgtEl>
                                          <p:spTgt spid="1523"/>
                                        </p:tgtEl>
                                        <p:attrNameLst>
                                          <p:attrName>ppt_h</p:attrName>
                                        </p:attrNameLst>
                                      </p:cBhvr>
                                      <p:tavLst>
                                        <p:tav tm="0">
                                          <p:val>
                                            <p:fltVal val="0"/>
                                          </p:val>
                                        </p:tav>
                                        <p:tav tm="100000">
                                          <p:val>
                                            <p:strVal val="#ppt_h"/>
                                          </p:val>
                                        </p:tav>
                                      </p:tavLst>
                                    </p:anim>
                                  </p:childTnLst>
                                </p:cTn>
                              </p:par>
                            </p:childTnLst>
                          </p:cTn>
                        </p:par>
                      </p:childTnLst>
                    </p:cTn>
                  </p:par>
                  <p:par>
                    <p:cTn id="4103" nodeType="clickEffect" fill="hold">
                      <p:stCondLst>
                        <p:cond delay="indefinite"/>
                      </p:stCondLst>
                      <p:childTnLst>
                        <p:par>
                          <p:cTn id="4104" nodeType="withEffect" fill="hold">
                            <p:stCondLst>
                              <p:cond delay="0"/>
                            </p:stCondLst>
                            <p:childTnLst>
                              <p:par>
                                <p:cTn id="4105" nodeType="clickEffect" fill="hold" presetClass="entr" presetID="9">
                                  <p:stCondLst>
                                    <p:cond delay="0"/>
                                  </p:stCondLst>
                                  <p:childTnLst>
                                    <p:set>
                                      <p:cBhvr>
                                        <p:cTn id="4106" dur="1" fill="hold">
                                          <p:stCondLst>
                                            <p:cond delay="0"/>
                                          </p:stCondLst>
                                        </p:cTn>
                                        <p:tgtEl>
                                          <p:spTgt spid="1524"/>
                                        </p:tgtEl>
                                        <p:attrNameLst>
                                          <p:attrName>style.visibility</p:attrName>
                                        </p:attrNameLst>
                                      </p:cBhvr>
                                      <p:to>
                                        <p:strVal val="visible"/>
                                      </p:to>
                                    </p:set>
                                    <p:animEffect filter="dissolve" transition="in">
                                      <p:cBhvr additive="repl">
                                        <p:cTn id="4107" dur="500"/>
                                        <p:tgtEl>
                                          <p:spTgt spid="1524"/>
                                        </p:tgtEl>
                                      </p:cBhvr>
                                    </p:animEffect>
                                  </p:childTnLst>
                                </p:cTn>
                              </p:par>
                              <p:par>
                                <p:cTn id="4108" nodeType="withEffect" fill="hold" presetClass="entr" presetID="9">
                                  <p:stCondLst>
                                    <p:cond delay="0"/>
                                  </p:stCondLst>
                                  <p:childTnLst>
                                    <p:set>
                                      <p:cBhvr>
                                        <p:cTn id="4109" dur="1" fill="hold">
                                          <p:stCondLst>
                                            <p:cond delay="0"/>
                                          </p:stCondLst>
                                        </p:cTn>
                                        <p:tgtEl>
                                          <p:spTgt spid="1525"/>
                                        </p:tgtEl>
                                        <p:attrNameLst>
                                          <p:attrName>style.visibility</p:attrName>
                                        </p:attrNameLst>
                                      </p:cBhvr>
                                      <p:to>
                                        <p:strVal val="visible"/>
                                      </p:to>
                                    </p:set>
                                    <p:animEffect filter="dissolve" transition="in">
                                      <p:cBhvr additive="repl">
                                        <p:cTn id="4110" dur="500"/>
                                        <p:tgtEl>
                                          <p:spTgt spid="1525"/>
                                        </p:tgtEl>
                                      </p:cBhvr>
                                    </p:animEffect>
                                  </p:childTnLst>
                                </p:cTn>
                              </p:par>
                              <p:par>
                                <p:cTn id="4111" nodeType="withEffect" fill="hold" presetClass="entr" presetID="9">
                                  <p:stCondLst>
                                    <p:cond delay="0"/>
                                  </p:stCondLst>
                                  <p:childTnLst>
                                    <p:set>
                                      <p:cBhvr>
                                        <p:cTn id="4112" dur="1" fill="hold">
                                          <p:stCondLst>
                                            <p:cond delay="0"/>
                                          </p:stCondLst>
                                        </p:cTn>
                                        <p:tgtEl>
                                          <p:spTgt spid="1526"/>
                                        </p:tgtEl>
                                        <p:attrNameLst>
                                          <p:attrName>style.visibility</p:attrName>
                                        </p:attrNameLst>
                                      </p:cBhvr>
                                      <p:to>
                                        <p:strVal val="visible"/>
                                      </p:to>
                                    </p:set>
                                    <p:animEffect filter="dissolve" transition="in">
                                      <p:cBhvr additive="repl">
                                        <p:cTn id="4113" dur="500"/>
                                        <p:tgtEl>
                                          <p:spTgt spid="15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7" name="Text Box 4"/>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528" name="Text Box 5"/>
          <p:cNvSpPr/>
          <p:nvPr/>
        </p:nvSpPr>
        <p:spPr>
          <a:xfrm>
            <a:off x="1825560" y="1089000"/>
            <a:ext cx="8411760" cy="82188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x bir tam sayı olduğuna göre aşağıdaki önermelerin doğruluk değerlerini yazınız.  </a:t>
            </a:r>
            <a:endParaRPr b="0" lang="tr-TR" sz="2400" spc="-1" strike="noStrike">
              <a:latin typeface="Arial"/>
            </a:endParaRPr>
          </a:p>
        </p:txBody>
      </p:sp>
      <p:sp>
        <p:nvSpPr>
          <p:cNvPr id="1529" name="Text Box 6"/>
          <p:cNvSpPr/>
          <p:nvPr/>
        </p:nvSpPr>
        <p:spPr>
          <a:xfrm>
            <a:off x="1822320" y="1898640"/>
            <a:ext cx="841176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1" lang="tr-TR" sz="2400" spc="-1" strike="noStrike">
                <a:solidFill>
                  <a:srgbClr val="ff0000"/>
                </a:solidFill>
                <a:latin typeface="Arial"/>
              </a:rPr>
              <a:t>a)</a:t>
            </a:r>
            <a:r>
              <a:rPr b="0" lang="tr-TR" sz="2400" spc="-1" strike="noStrike">
                <a:solidFill>
                  <a:srgbClr val="000000"/>
                </a:solidFill>
                <a:latin typeface="Arial"/>
              </a:rPr>
              <a:t> </a:t>
            </a: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x, x + 1 &lt; 0 </a:t>
            </a:r>
            <a:r>
              <a:rPr b="0" lang="en-US" sz="2400" spc="-1" strike="noStrike">
                <a:solidFill>
                  <a:srgbClr val="000000"/>
                </a:solidFill>
                <a:latin typeface="Arial"/>
              </a:rPr>
              <a:t>"</a:t>
            </a:r>
            <a:r>
              <a:rPr b="0" lang="tr-TR" sz="2400" spc="-1" strike="noStrike">
                <a:solidFill>
                  <a:srgbClr val="000000"/>
                </a:solidFill>
                <a:latin typeface="Arial"/>
              </a:rPr>
              <a:t>    </a:t>
            </a:r>
            <a:r>
              <a:rPr b="1" lang="tr-TR" sz="2400" spc="-1" strike="noStrike">
                <a:solidFill>
                  <a:srgbClr val="ff0000"/>
                </a:solidFill>
                <a:latin typeface="Arial"/>
              </a:rPr>
              <a:t>b)</a:t>
            </a:r>
            <a:r>
              <a:rPr b="0" lang="tr-TR" sz="2400" spc="-1" strike="noStrike">
                <a:solidFill>
                  <a:srgbClr val="000000"/>
                </a:solidFill>
                <a:latin typeface="Arial"/>
              </a:rPr>
              <a:t>  </a:t>
            </a: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x, x</a:t>
            </a:r>
            <a:r>
              <a:rPr b="0" lang="tr-TR" sz="2400" spc="-1" strike="noStrike" baseline="30000">
                <a:solidFill>
                  <a:srgbClr val="000000"/>
                </a:solidFill>
                <a:latin typeface="Arial"/>
              </a:rPr>
              <a:t>2</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0 </a:t>
            </a:r>
            <a:r>
              <a:rPr b="0" lang="en-US" sz="2400" spc="-1" strike="noStrike">
                <a:solidFill>
                  <a:srgbClr val="000000"/>
                </a:solidFill>
                <a:latin typeface="Arial"/>
              </a:rPr>
              <a:t>"</a:t>
            </a:r>
            <a:r>
              <a:rPr b="0" lang="tr-TR" sz="2400" spc="-1" strike="noStrike">
                <a:solidFill>
                  <a:srgbClr val="000000"/>
                </a:solidFill>
                <a:latin typeface="Arial"/>
              </a:rPr>
              <a:t>   </a:t>
            </a:r>
            <a:r>
              <a:rPr b="1" lang="tr-TR" sz="2400" spc="-1" strike="noStrike">
                <a:solidFill>
                  <a:srgbClr val="ff0000"/>
                </a:solidFill>
                <a:latin typeface="Arial"/>
              </a:rPr>
              <a:t>c)</a:t>
            </a:r>
            <a:r>
              <a:rPr b="0" lang="tr-TR" sz="2400" spc="-1" strike="noStrike">
                <a:solidFill>
                  <a:srgbClr val="000000"/>
                </a:solidFill>
                <a:latin typeface="Arial"/>
              </a:rPr>
              <a:t>  </a:t>
            </a: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x, x</a:t>
            </a:r>
            <a:r>
              <a:rPr b="0" lang="tr-TR" sz="2400" spc="-1" strike="noStrike" baseline="30000">
                <a:solidFill>
                  <a:srgbClr val="000000"/>
                </a:solidFill>
                <a:latin typeface="Arial"/>
              </a:rPr>
              <a:t>2</a:t>
            </a:r>
            <a:r>
              <a:rPr b="0" lang="tr-TR" sz="2400" spc="-1" strike="noStrike">
                <a:solidFill>
                  <a:srgbClr val="000000"/>
                </a:solidFill>
                <a:latin typeface="Arial"/>
              </a:rPr>
              <a:t> + 1 &gt; 3 </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1530" name="Text Box 7"/>
          <p:cNvSpPr/>
          <p:nvPr/>
        </p:nvSpPr>
        <p:spPr>
          <a:xfrm>
            <a:off x="1823400" y="2492280"/>
            <a:ext cx="13834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 </a:t>
            </a:r>
            <a:endParaRPr b="0" lang="tr-TR" sz="2400" spc="-1" strike="noStrike">
              <a:latin typeface="Arial"/>
            </a:endParaRPr>
          </a:p>
        </p:txBody>
      </p:sp>
      <p:sp>
        <p:nvSpPr>
          <p:cNvPr id="1531" name="Text Box 8"/>
          <p:cNvSpPr/>
          <p:nvPr/>
        </p:nvSpPr>
        <p:spPr>
          <a:xfrm>
            <a:off x="1825560" y="2997360"/>
            <a:ext cx="841176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tr-TR" sz="2400" spc="-1" strike="noStrike">
                <a:solidFill>
                  <a:srgbClr val="ff0000"/>
                </a:solidFill>
                <a:latin typeface="Arial"/>
              </a:rPr>
              <a:t>a)</a:t>
            </a:r>
            <a:r>
              <a:rPr b="0" lang="tr-TR" sz="2400" spc="-1" strike="noStrike">
                <a:solidFill>
                  <a:srgbClr val="000000"/>
                </a:solidFill>
                <a:latin typeface="Arial"/>
              </a:rPr>
              <a:t> </a:t>
            </a: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x, x + 1 &lt; 0 </a:t>
            </a:r>
            <a:r>
              <a:rPr b="0" lang="en-US" sz="2400" spc="-1" strike="noStrike">
                <a:solidFill>
                  <a:srgbClr val="000000"/>
                </a:solidFill>
                <a:latin typeface="Arial"/>
              </a:rPr>
              <a:t>"</a:t>
            </a:r>
            <a:r>
              <a:rPr b="0" lang="tr-TR" sz="2400" spc="-1" strike="noStrike">
                <a:solidFill>
                  <a:srgbClr val="000000"/>
                </a:solidFill>
                <a:latin typeface="Arial"/>
              </a:rPr>
              <a:t> önermesi doğrudur. Doğru olduğunu gösteren bir örnek yeterli olacaktır. </a:t>
            </a:r>
            <a:r>
              <a:rPr b="0" lang="tr-TR" sz="2400" spc="-1" strike="noStrike">
                <a:solidFill>
                  <a:srgbClr val="000000"/>
                </a:solidFill>
                <a:latin typeface="Symbol"/>
              </a:rPr>
              <a:t></a:t>
            </a:r>
            <a:r>
              <a:rPr b="0" lang="tr-TR" sz="2400" spc="-1" strike="noStrike">
                <a:solidFill>
                  <a:srgbClr val="000000"/>
                </a:solidFill>
                <a:latin typeface="Arial"/>
              </a:rPr>
              <a:t>(– 2 ) için –2 + 1 &lt; 0 </a:t>
            </a:r>
            <a:endParaRPr b="0" lang="tr-TR" sz="2400" spc="-1" strike="noStrike">
              <a:latin typeface="Arial"/>
            </a:endParaRPr>
          </a:p>
        </p:txBody>
      </p:sp>
      <p:sp>
        <p:nvSpPr>
          <p:cNvPr id="1532" name="Rectangle 9"/>
          <p:cNvSpPr/>
          <p:nvPr/>
        </p:nvSpPr>
        <p:spPr>
          <a:xfrm>
            <a:off x="1830240" y="3908520"/>
            <a:ext cx="27417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x, x + 1 &lt; 0 ) </a:t>
            </a:r>
            <a:r>
              <a:rPr b="0" lang="tr-TR" sz="2400" spc="-1" strike="noStrike">
                <a:solidFill>
                  <a:srgbClr val="000000"/>
                </a:solidFill>
                <a:latin typeface="Symbol"/>
              </a:rPr>
              <a:t></a:t>
            </a:r>
            <a:r>
              <a:rPr b="0" lang="tr-TR" sz="2400" spc="-1" strike="noStrike">
                <a:solidFill>
                  <a:srgbClr val="000000"/>
                </a:solidFill>
                <a:latin typeface="Arial"/>
              </a:rPr>
              <a:t> 1</a:t>
            </a:r>
            <a:endParaRPr b="0" lang="tr-TR" sz="2400" spc="-1" strike="noStrike">
              <a:latin typeface="Arial"/>
            </a:endParaRPr>
          </a:p>
        </p:txBody>
      </p:sp>
      <p:sp>
        <p:nvSpPr>
          <p:cNvPr id="1533" name="Text Box 10"/>
          <p:cNvSpPr/>
          <p:nvPr/>
        </p:nvSpPr>
        <p:spPr>
          <a:xfrm>
            <a:off x="1822320" y="4653000"/>
            <a:ext cx="841176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tr-TR" sz="2400" spc="-1" strike="noStrike">
                <a:solidFill>
                  <a:srgbClr val="ff0000"/>
                </a:solidFill>
                <a:latin typeface="Arial"/>
              </a:rPr>
              <a:t>b)</a:t>
            </a:r>
            <a:r>
              <a:rPr b="0" lang="tr-TR" sz="2400" spc="-1" strike="noStrike">
                <a:solidFill>
                  <a:srgbClr val="000000"/>
                </a:solidFill>
                <a:latin typeface="Arial"/>
              </a:rPr>
              <a:t> </a:t>
            </a: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x, x</a:t>
            </a:r>
            <a:r>
              <a:rPr b="0" lang="tr-TR" sz="2400" spc="-1" strike="noStrike" baseline="30000">
                <a:solidFill>
                  <a:srgbClr val="000000"/>
                </a:solidFill>
                <a:latin typeface="Arial"/>
              </a:rPr>
              <a:t>2</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0 </a:t>
            </a:r>
            <a:r>
              <a:rPr b="0" lang="en-US" sz="2400" spc="-1" strike="noStrike">
                <a:solidFill>
                  <a:srgbClr val="000000"/>
                </a:solidFill>
                <a:latin typeface="Arial"/>
              </a:rPr>
              <a:t>"</a:t>
            </a:r>
            <a:r>
              <a:rPr b="0" lang="tr-TR" sz="2400" spc="-1" strike="noStrike">
                <a:solidFill>
                  <a:srgbClr val="000000"/>
                </a:solidFill>
                <a:latin typeface="Arial"/>
              </a:rPr>
              <a:t> önermesi doğrudur. Çünkü bu önermeyi yanlış yapan en az  bir  tam sayı örnek olarak verilemez.</a:t>
            </a:r>
            <a:endParaRPr b="0" lang="tr-TR" sz="2400" spc="-1" strike="noStrike">
              <a:latin typeface="Arial"/>
            </a:endParaRPr>
          </a:p>
        </p:txBody>
      </p:sp>
      <p:sp>
        <p:nvSpPr>
          <p:cNvPr id="1534" name="Rectangle 11"/>
          <p:cNvSpPr/>
          <p:nvPr/>
        </p:nvSpPr>
        <p:spPr>
          <a:xfrm>
            <a:off x="1834920" y="5564160"/>
            <a:ext cx="227844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a:t>
            </a:r>
            <a:r>
              <a:rPr b="0" lang="tr-TR" sz="2400" spc="-1" strike="noStrike">
                <a:solidFill>
                  <a:srgbClr val="000000"/>
                </a:solidFill>
                <a:latin typeface="Symbol"/>
              </a:rPr>
              <a:t></a:t>
            </a:r>
            <a:r>
              <a:rPr b="0" lang="tr-TR" sz="2400" spc="-1" strike="noStrike">
                <a:solidFill>
                  <a:srgbClr val="000000"/>
                </a:solidFill>
                <a:latin typeface="Arial"/>
              </a:rPr>
              <a:t>x, x</a:t>
            </a:r>
            <a:r>
              <a:rPr b="0" lang="tr-TR" sz="2400" spc="-1" strike="noStrike" baseline="30000">
                <a:solidFill>
                  <a:srgbClr val="000000"/>
                </a:solidFill>
                <a:latin typeface="Arial"/>
              </a:rPr>
              <a:t>2</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0 ) </a:t>
            </a:r>
            <a:r>
              <a:rPr b="0" lang="tr-TR" sz="2400" spc="-1" strike="noStrike">
                <a:solidFill>
                  <a:srgbClr val="000000"/>
                </a:solidFill>
                <a:latin typeface="Symbol"/>
              </a:rPr>
              <a:t></a:t>
            </a:r>
            <a:r>
              <a:rPr b="0" lang="tr-TR" sz="2400" spc="-1" strike="noStrike">
                <a:solidFill>
                  <a:srgbClr val="000000"/>
                </a:solidFill>
                <a:latin typeface="Arial"/>
              </a:rPr>
              <a:t> 1</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4114" dur="indefinite" restart="never" nodeType="tmRoot">
          <p:childTnLst>
            <p:seq>
              <p:cTn id="4115" dur="indefinite" nodeType="mainSeq">
                <p:childTnLst>
                  <p:par>
                    <p:cTn id="4116" nodeType="clickEffect" fill="hold">
                      <p:stCondLst>
                        <p:cond delay="indefinite"/>
                      </p:stCondLst>
                      <p:childTnLst>
                        <p:par>
                          <p:cTn id="4117" nodeType="withEffect" fill="hold">
                            <p:stCondLst>
                              <p:cond delay="0"/>
                            </p:stCondLst>
                            <p:childTnLst>
                              <p:par>
                                <p:cTn id="4118" nodeType="clickEffect" fill="hold" presetClass="entr" presetID="23" presetSubtype="16">
                                  <p:stCondLst>
                                    <p:cond delay="0"/>
                                  </p:stCondLst>
                                  <p:childTnLst>
                                    <p:set>
                                      <p:cBhvr>
                                        <p:cTn id="4119" dur="1" fill="hold">
                                          <p:stCondLst>
                                            <p:cond delay="0"/>
                                          </p:stCondLst>
                                        </p:cTn>
                                        <p:tgtEl>
                                          <p:spTgt spid="1527"/>
                                        </p:tgtEl>
                                        <p:attrNameLst>
                                          <p:attrName>style.visibility</p:attrName>
                                        </p:attrNameLst>
                                      </p:cBhvr>
                                      <p:to>
                                        <p:strVal val="visible"/>
                                      </p:to>
                                    </p:set>
                                    <p:anim calcmode="lin" valueType="num">
                                      <p:cBhvr additive="repl">
                                        <p:cTn id="4120" dur="500" fill="hold"/>
                                        <p:tgtEl>
                                          <p:spTgt spid="1527"/>
                                        </p:tgtEl>
                                        <p:attrNameLst>
                                          <p:attrName>ppt_w</p:attrName>
                                        </p:attrNameLst>
                                      </p:cBhvr>
                                      <p:tavLst>
                                        <p:tav tm="0">
                                          <p:val>
                                            <p:fltVal val="0"/>
                                          </p:val>
                                        </p:tav>
                                        <p:tav tm="100000">
                                          <p:val>
                                            <p:strVal val="#ppt_w"/>
                                          </p:val>
                                        </p:tav>
                                      </p:tavLst>
                                    </p:anim>
                                    <p:anim calcmode="lin" valueType="num">
                                      <p:cBhvr additive="repl">
                                        <p:cTn id="4121" dur="500" fill="hold"/>
                                        <p:tgtEl>
                                          <p:spTgt spid="1527"/>
                                        </p:tgtEl>
                                        <p:attrNameLst>
                                          <p:attrName>ppt_h</p:attrName>
                                        </p:attrNameLst>
                                      </p:cBhvr>
                                      <p:tavLst>
                                        <p:tav tm="0">
                                          <p:val>
                                            <p:fltVal val="0"/>
                                          </p:val>
                                        </p:tav>
                                        <p:tav tm="100000">
                                          <p:val>
                                            <p:strVal val="#ppt_h"/>
                                          </p:val>
                                        </p:tav>
                                      </p:tavLst>
                                    </p:anim>
                                  </p:childTnLst>
                                </p:cTn>
                              </p:par>
                            </p:childTnLst>
                          </p:cTn>
                        </p:par>
                      </p:childTnLst>
                    </p:cTn>
                  </p:par>
                  <p:par>
                    <p:cTn id="4122" nodeType="clickEffect" fill="hold">
                      <p:stCondLst>
                        <p:cond delay="indefinite"/>
                      </p:stCondLst>
                      <p:childTnLst>
                        <p:par>
                          <p:cTn id="4123" nodeType="withEffect" fill="hold">
                            <p:stCondLst>
                              <p:cond delay="0"/>
                            </p:stCondLst>
                            <p:childTnLst>
                              <p:par>
                                <p:cTn id="4124" nodeType="clickEffect" fill="hold" presetClass="entr" presetID="18" presetSubtype="3">
                                  <p:stCondLst>
                                    <p:cond delay="0"/>
                                  </p:stCondLst>
                                  <p:childTnLst>
                                    <p:set>
                                      <p:cBhvr>
                                        <p:cTn id="4125" dur="1" fill="hold">
                                          <p:stCondLst>
                                            <p:cond delay="0"/>
                                          </p:stCondLst>
                                        </p:cTn>
                                        <p:tgtEl>
                                          <p:spTgt spid="1528"/>
                                        </p:tgtEl>
                                        <p:attrNameLst>
                                          <p:attrName>style.visibility</p:attrName>
                                        </p:attrNameLst>
                                      </p:cBhvr>
                                      <p:to>
                                        <p:strVal val="visible"/>
                                      </p:to>
                                    </p:set>
                                    <p:animEffect filter="strips(upRight)" transition="in">
                                      <p:cBhvr additive="repl">
                                        <p:cTn id="4126" dur="1000"/>
                                        <p:tgtEl>
                                          <p:spTgt spid="1528"/>
                                        </p:tgtEl>
                                      </p:cBhvr>
                                    </p:animEffect>
                                  </p:childTnLst>
                                </p:cTn>
                              </p:par>
                            </p:childTnLst>
                          </p:cTn>
                        </p:par>
                      </p:childTnLst>
                    </p:cTn>
                  </p:par>
                  <p:par>
                    <p:cTn id="4127" nodeType="clickEffect" fill="hold">
                      <p:stCondLst>
                        <p:cond delay="indefinite"/>
                      </p:stCondLst>
                      <p:childTnLst>
                        <p:par>
                          <p:cTn id="4128" nodeType="withEffect" fill="hold">
                            <p:stCondLst>
                              <p:cond delay="0"/>
                            </p:stCondLst>
                            <p:childTnLst>
                              <p:par>
                                <p:cTn id="4129" nodeType="clickEffect" fill="hold" presetClass="entr" presetID="18" presetSubtype="3">
                                  <p:stCondLst>
                                    <p:cond delay="0"/>
                                  </p:stCondLst>
                                  <p:childTnLst>
                                    <p:set>
                                      <p:cBhvr>
                                        <p:cTn id="4130" dur="1" fill="hold">
                                          <p:stCondLst>
                                            <p:cond delay="0"/>
                                          </p:stCondLst>
                                        </p:cTn>
                                        <p:tgtEl>
                                          <p:spTgt spid="1529"/>
                                        </p:tgtEl>
                                        <p:attrNameLst>
                                          <p:attrName>style.visibility</p:attrName>
                                        </p:attrNameLst>
                                      </p:cBhvr>
                                      <p:to>
                                        <p:strVal val="visible"/>
                                      </p:to>
                                    </p:set>
                                    <p:animEffect filter="strips(upRight)" transition="in">
                                      <p:cBhvr additive="repl">
                                        <p:cTn id="4131" dur="1000"/>
                                        <p:tgtEl>
                                          <p:spTgt spid="1529"/>
                                        </p:tgtEl>
                                      </p:cBhvr>
                                    </p:animEffect>
                                  </p:childTnLst>
                                </p:cTn>
                              </p:par>
                            </p:childTnLst>
                          </p:cTn>
                        </p:par>
                      </p:childTnLst>
                    </p:cTn>
                  </p:par>
                  <p:par>
                    <p:cTn id="4132" nodeType="clickEffect" fill="hold">
                      <p:stCondLst>
                        <p:cond delay="indefinite"/>
                      </p:stCondLst>
                      <p:childTnLst>
                        <p:par>
                          <p:cTn id="4133" nodeType="withEffect" fill="hold">
                            <p:stCondLst>
                              <p:cond delay="0"/>
                            </p:stCondLst>
                            <p:childTnLst>
                              <p:par>
                                <p:cTn id="4134" nodeType="clickEffect" fill="hold" presetClass="entr" presetID="23" presetSubtype="16">
                                  <p:stCondLst>
                                    <p:cond delay="0"/>
                                  </p:stCondLst>
                                  <p:childTnLst>
                                    <p:set>
                                      <p:cBhvr>
                                        <p:cTn id="4135" dur="1" fill="hold">
                                          <p:stCondLst>
                                            <p:cond delay="0"/>
                                          </p:stCondLst>
                                        </p:cTn>
                                        <p:tgtEl>
                                          <p:spTgt spid="1530"/>
                                        </p:tgtEl>
                                        <p:attrNameLst>
                                          <p:attrName>style.visibility</p:attrName>
                                        </p:attrNameLst>
                                      </p:cBhvr>
                                      <p:to>
                                        <p:strVal val="visible"/>
                                      </p:to>
                                    </p:set>
                                    <p:anim calcmode="lin" valueType="num">
                                      <p:cBhvr additive="repl">
                                        <p:cTn id="4136" dur="500" fill="hold"/>
                                        <p:tgtEl>
                                          <p:spTgt spid="1530"/>
                                        </p:tgtEl>
                                        <p:attrNameLst>
                                          <p:attrName>ppt_w</p:attrName>
                                        </p:attrNameLst>
                                      </p:cBhvr>
                                      <p:tavLst>
                                        <p:tav tm="0">
                                          <p:val>
                                            <p:fltVal val="0"/>
                                          </p:val>
                                        </p:tav>
                                        <p:tav tm="100000">
                                          <p:val>
                                            <p:strVal val="#ppt_w"/>
                                          </p:val>
                                        </p:tav>
                                      </p:tavLst>
                                    </p:anim>
                                    <p:anim calcmode="lin" valueType="num">
                                      <p:cBhvr additive="repl">
                                        <p:cTn id="4137" dur="500" fill="hold"/>
                                        <p:tgtEl>
                                          <p:spTgt spid="1530"/>
                                        </p:tgtEl>
                                        <p:attrNameLst>
                                          <p:attrName>ppt_h</p:attrName>
                                        </p:attrNameLst>
                                      </p:cBhvr>
                                      <p:tavLst>
                                        <p:tav tm="0">
                                          <p:val>
                                            <p:fltVal val="0"/>
                                          </p:val>
                                        </p:tav>
                                        <p:tav tm="100000">
                                          <p:val>
                                            <p:strVal val="#ppt_h"/>
                                          </p:val>
                                        </p:tav>
                                      </p:tavLst>
                                    </p:anim>
                                  </p:childTnLst>
                                </p:cTn>
                              </p:par>
                            </p:childTnLst>
                          </p:cTn>
                        </p:par>
                      </p:childTnLst>
                    </p:cTn>
                  </p:par>
                  <p:par>
                    <p:cTn id="4138" nodeType="clickEffect" fill="hold">
                      <p:stCondLst>
                        <p:cond delay="indefinite"/>
                      </p:stCondLst>
                      <p:childTnLst>
                        <p:par>
                          <p:cTn id="4139" nodeType="withEffect" fill="hold">
                            <p:stCondLst>
                              <p:cond delay="0"/>
                            </p:stCondLst>
                            <p:childTnLst>
                              <p:par>
                                <p:cTn id="4140" nodeType="clickEffect" fill="hold" presetClass="entr" presetID="18" presetSubtype="3">
                                  <p:stCondLst>
                                    <p:cond delay="0"/>
                                  </p:stCondLst>
                                  <p:childTnLst>
                                    <p:set>
                                      <p:cBhvr>
                                        <p:cTn id="4141" dur="1" fill="hold">
                                          <p:stCondLst>
                                            <p:cond delay="0"/>
                                          </p:stCondLst>
                                        </p:cTn>
                                        <p:tgtEl>
                                          <p:spTgt spid="1531"/>
                                        </p:tgtEl>
                                        <p:attrNameLst>
                                          <p:attrName>style.visibility</p:attrName>
                                        </p:attrNameLst>
                                      </p:cBhvr>
                                      <p:to>
                                        <p:strVal val="visible"/>
                                      </p:to>
                                    </p:set>
                                    <p:animEffect filter="strips(upRight)" transition="in">
                                      <p:cBhvr additive="repl">
                                        <p:cTn id="4142" dur="1000"/>
                                        <p:tgtEl>
                                          <p:spTgt spid="1531"/>
                                        </p:tgtEl>
                                      </p:cBhvr>
                                    </p:animEffect>
                                  </p:childTnLst>
                                </p:cTn>
                              </p:par>
                            </p:childTnLst>
                          </p:cTn>
                        </p:par>
                      </p:childTnLst>
                    </p:cTn>
                  </p:par>
                  <p:par>
                    <p:cTn id="4143" nodeType="clickEffect" fill="hold">
                      <p:stCondLst>
                        <p:cond delay="indefinite"/>
                      </p:stCondLst>
                      <p:childTnLst>
                        <p:par>
                          <p:cTn id="4144" nodeType="withEffect" fill="hold">
                            <p:stCondLst>
                              <p:cond delay="0"/>
                            </p:stCondLst>
                            <p:childTnLst>
                              <p:par>
                                <p:cTn id="4145" nodeType="clickEffect" fill="hold" presetClass="entr" presetID="23" presetSubtype="32">
                                  <p:stCondLst>
                                    <p:cond delay="0"/>
                                  </p:stCondLst>
                                  <p:childTnLst>
                                    <p:set>
                                      <p:cBhvr>
                                        <p:cTn id="4146" dur="1" fill="hold">
                                          <p:stCondLst>
                                            <p:cond delay="0"/>
                                          </p:stCondLst>
                                        </p:cTn>
                                        <p:tgtEl>
                                          <p:spTgt spid="1532"/>
                                        </p:tgtEl>
                                        <p:attrNameLst>
                                          <p:attrName>style.visibility</p:attrName>
                                        </p:attrNameLst>
                                      </p:cBhvr>
                                      <p:to>
                                        <p:strVal val="visible"/>
                                      </p:to>
                                    </p:set>
                                    <p:anim calcmode="lin" valueType="num">
                                      <p:cBhvr additive="repl">
                                        <p:cTn id="4147" dur="500" fill="hold"/>
                                        <p:tgtEl>
                                          <p:spTgt spid="1532"/>
                                        </p:tgtEl>
                                        <p:attrNameLst>
                                          <p:attrName>ppt_w</p:attrName>
                                        </p:attrNameLst>
                                      </p:cBhvr>
                                      <p:tavLst>
                                        <p:tav tm="0">
                                          <p:val>
                                            <p:strVal val="4*#ppt_w"/>
                                          </p:val>
                                        </p:tav>
                                        <p:tav tm="100000">
                                          <p:val>
                                            <p:strVal val="#ppt_w"/>
                                          </p:val>
                                        </p:tav>
                                      </p:tavLst>
                                    </p:anim>
                                    <p:anim calcmode="lin" valueType="num">
                                      <p:cBhvr additive="repl">
                                        <p:cTn id="4148" dur="500" fill="hold"/>
                                        <p:tgtEl>
                                          <p:spTgt spid="1532"/>
                                        </p:tgtEl>
                                        <p:attrNameLst>
                                          <p:attrName>ppt_h</p:attrName>
                                        </p:attrNameLst>
                                      </p:cBhvr>
                                      <p:tavLst>
                                        <p:tav tm="0">
                                          <p:val>
                                            <p:strVal val="4*#ppt_h"/>
                                          </p:val>
                                        </p:tav>
                                        <p:tav tm="100000">
                                          <p:val>
                                            <p:strVal val="#ppt_h"/>
                                          </p:val>
                                        </p:tav>
                                      </p:tavLst>
                                    </p:anim>
                                  </p:childTnLst>
                                </p:cTn>
                              </p:par>
                            </p:childTnLst>
                          </p:cTn>
                        </p:par>
                      </p:childTnLst>
                    </p:cTn>
                  </p:par>
                  <p:par>
                    <p:cTn id="4149" nodeType="clickEffect" fill="hold">
                      <p:stCondLst>
                        <p:cond delay="indefinite"/>
                      </p:stCondLst>
                      <p:childTnLst>
                        <p:par>
                          <p:cTn id="4150" nodeType="withEffect" fill="hold">
                            <p:stCondLst>
                              <p:cond delay="0"/>
                            </p:stCondLst>
                            <p:childTnLst>
                              <p:par>
                                <p:cTn id="4151" nodeType="clickEffect" fill="hold" presetClass="entr" presetID="18" presetSubtype="3">
                                  <p:stCondLst>
                                    <p:cond delay="0"/>
                                  </p:stCondLst>
                                  <p:childTnLst>
                                    <p:set>
                                      <p:cBhvr>
                                        <p:cTn id="4152" dur="1" fill="hold">
                                          <p:stCondLst>
                                            <p:cond delay="0"/>
                                          </p:stCondLst>
                                        </p:cTn>
                                        <p:tgtEl>
                                          <p:spTgt spid="1533"/>
                                        </p:tgtEl>
                                        <p:attrNameLst>
                                          <p:attrName>style.visibility</p:attrName>
                                        </p:attrNameLst>
                                      </p:cBhvr>
                                      <p:to>
                                        <p:strVal val="visible"/>
                                      </p:to>
                                    </p:set>
                                    <p:animEffect filter="strips(upRight)" transition="in">
                                      <p:cBhvr additive="repl">
                                        <p:cTn id="4153" dur="1000"/>
                                        <p:tgtEl>
                                          <p:spTgt spid="1533"/>
                                        </p:tgtEl>
                                      </p:cBhvr>
                                    </p:animEffect>
                                  </p:childTnLst>
                                </p:cTn>
                              </p:par>
                            </p:childTnLst>
                          </p:cTn>
                        </p:par>
                      </p:childTnLst>
                    </p:cTn>
                  </p:par>
                  <p:par>
                    <p:cTn id="4154" nodeType="clickEffect" fill="hold">
                      <p:stCondLst>
                        <p:cond delay="indefinite"/>
                      </p:stCondLst>
                      <p:childTnLst>
                        <p:par>
                          <p:cTn id="4155" nodeType="withEffect" fill="hold">
                            <p:stCondLst>
                              <p:cond delay="0"/>
                            </p:stCondLst>
                            <p:childTnLst>
                              <p:par>
                                <p:cTn id="4156" nodeType="clickEffect" fill="hold" presetClass="entr" presetID="23" presetSubtype="32">
                                  <p:stCondLst>
                                    <p:cond delay="0"/>
                                  </p:stCondLst>
                                  <p:childTnLst>
                                    <p:set>
                                      <p:cBhvr>
                                        <p:cTn id="4157" dur="1" fill="hold">
                                          <p:stCondLst>
                                            <p:cond delay="0"/>
                                          </p:stCondLst>
                                        </p:cTn>
                                        <p:tgtEl>
                                          <p:spTgt spid="1534"/>
                                        </p:tgtEl>
                                        <p:attrNameLst>
                                          <p:attrName>style.visibility</p:attrName>
                                        </p:attrNameLst>
                                      </p:cBhvr>
                                      <p:to>
                                        <p:strVal val="visible"/>
                                      </p:to>
                                    </p:set>
                                    <p:anim calcmode="lin" valueType="num">
                                      <p:cBhvr additive="repl">
                                        <p:cTn id="4158" dur="500" fill="hold"/>
                                        <p:tgtEl>
                                          <p:spTgt spid="1534"/>
                                        </p:tgtEl>
                                        <p:attrNameLst>
                                          <p:attrName>ppt_w</p:attrName>
                                        </p:attrNameLst>
                                      </p:cBhvr>
                                      <p:tavLst>
                                        <p:tav tm="0">
                                          <p:val>
                                            <p:strVal val="4*#ppt_w"/>
                                          </p:val>
                                        </p:tav>
                                        <p:tav tm="100000">
                                          <p:val>
                                            <p:strVal val="#ppt_w"/>
                                          </p:val>
                                        </p:tav>
                                      </p:tavLst>
                                    </p:anim>
                                    <p:anim calcmode="lin" valueType="num">
                                      <p:cBhvr additive="repl">
                                        <p:cTn id="4159" dur="500" fill="hold"/>
                                        <p:tgtEl>
                                          <p:spTgt spid="153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5" name="Text Box 21"/>
          <p:cNvSpPr/>
          <p:nvPr/>
        </p:nvSpPr>
        <p:spPr>
          <a:xfrm>
            <a:off x="1825560" y="654120"/>
            <a:ext cx="8411760" cy="11876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tr-TR" sz="2400" spc="-1" strike="noStrike">
                <a:solidFill>
                  <a:srgbClr val="ff0000"/>
                </a:solidFill>
                <a:latin typeface="Arial"/>
              </a:rPr>
              <a:t>c)</a:t>
            </a:r>
            <a:r>
              <a:rPr b="0" lang="tr-TR" sz="2400" spc="-1" strike="noStrike">
                <a:solidFill>
                  <a:srgbClr val="000000"/>
                </a:solidFill>
                <a:latin typeface="Arial"/>
              </a:rPr>
              <a:t> </a:t>
            </a: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x, x</a:t>
            </a:r>
            <a:r>
              <a:rPr b="0" lang="tr-TR" sz="2400" spc="-1" strike="noStrike" baseline="30000">
                <a:solidFill>
                  <a:srgbClr val="000000"/>
                </a:solidFill>
                <a:latin typeface="Arial"/>
              </a:rPr>
              <a:t>2 </a:t>
            </a:r>
            <a:r>
              <a:rPr b="0" lang="tr-TR" sz="2400" spc="-1" strike="noStrike">
                <a:solidFill>
                  <a:srgbClr val="000000"/>
                </a:solidFill>
                <a:latin typeface="Arial"/>
              </a:rPr>
              <a:t>+ 1</a:t>
            </a:r>
            <a:r>
              <a:rPr b="0" lang="tr-TR" sz="2400" spc="-1" strike="noStrike" baseline="30000">
                <a:solidFill>
                  <a:srgbClr val="000000"/>
                </a:solidFill>
                <a:latin typeface="Arial"/>
              </a:rPr>
              <a:t> </a:t>
            </a:r>
            <a:r>
              <a:rPr b="0" lang="tr-TR" sz="2400" spc="-1" strike="noStrike">
                <a:solidFill>
                  <a:srgbClr val="000000"/>
                </a:solidFill>
                <a:latin typeface="Arial"/>
              </a:rPr>
              <a:t> &gt; 3 </a:t>
            </a:r>
            <a:r>
              <a:rPr b="0" lang="en-US" sz="2400" spc="-1" strike="noStrike">
                <a:solidFill>
                  <a:srgbClr val="000000"/>
                </a:solidFill>
                <a:latin typeface="Arial"/>
              </a:rPr>
              <a:t>"</a:t>
            </a:r>
            <a:r>
              <a:rPr b="0" lang="tr-TR" sz="2400" spc="-1" strike="noStrike">
                <a:solidFill>
                  <a:srgbClr val="000000"/>
                </a:solidFill>
                <a:latin typeface="Arial"/>
              </a:rPr>
              <a:t> önermesi yanlıştır. Yanlış olduğunu göstermek için bir örnek yeterlidir. </a:t>
            </a:r>
            <a:r>
              <a:rPr b="0" lang="tr-TR" sz="2400" spc="-1" strike="noStrike">
                <a:solidFill>
                  <a:srgbClr val="000000"/>
                </a:solidFill>
                <a:latin typeface="Symbol"/>
              </a:rPr>
              <a:t></a:t>
            </a:r>
            <a:r>
              <a:rPr b="0" lang="tr-TR" sz="2400" spc="-1" strike="noStrike">
                <a:solidFill>
                  <a:srgbClr val="000000"/>
                </a:solidFill>
                <a:latin typeface="Arial"/>
              </a:rPr>
              <a:t>( 1 ) için 1</a:t>
            </a:r>
            <a:r>
              <a:rPr b="0" lang="tr-TR" sz="2400" spc="-1" strike="noStrike" baseline="30000">
                <a:solidFill>
                  <a:srgbClr val="000000"/>
                </a:solidFill>
                <a:latin typeface="Arial"/>
              </a:rPr>
              <a:t>2</a:t>
            </a:r>
            <a:r>
              <a:rPr b="0" lang="tr-TR" sz="2400" spc="-1" strike="noStrike">
                <a:solidFill>
                  <a:srgbClr val="000000"/>
                </a:solidFill>
                <a:latin typeface="Arial"/>
              </a:rPr>
              <a:t> +1 &gt;3 eşitsizliği yanlıştır.</a:t>
            </a:r>
            <a:endParaRPr b="0" lang="tr-TR" sz="2400" spc="-1" strike="noStrike">
              <a:latin typeface="Arial"/>
            </a:endParaRPr>
          </a:p>
        </p:txBody>
      </p:sp>
      <p:sp>
        <p:nvSpPr>
          <p:cNvPr id="1536" name="Rectangle 22"/>
          <p:cNvSpPr/>
          <p:nvPr/>
        </p:nvSpPr>
        <p:spPr>
          <a:xfrm>
            <a:off x="1837440" y="1905120"/>
            <a:ext cx="28069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a:t>
            </a:r>
            <a:r>
              <a:rPr b="0" lang="tr-TR" sz="2400" spc="-1" strike="noStrike">
                <a:solidFill>
                  <a:srgbClr val="000000"/>
                </a:solidFill>
                <a:latin typeface="Symbol"/>
              </a:rPr>
              <a:t></a:t>
            </a:r>
            <a:r>
              <a:rPr b="0" lang="tr-TR" sz="2400" spc="-1" strike="noStrike">
                <a:solidFill>
                  <a:srgbClr val="000000"/>
                </a:solidFill>
                <a:latin typeface="Arial"/>
              </a:rPr>
              <a:t>x, x</a:t>
            </a:r>
            <a:r>
              <a:rPr b="0" lang="tr-TR" sz="2400" spc="-1" strike="noStrike" baseline="30000">
                <a:solidFill>
                  <a:srgbClr val="000000"/>
                </a:solidFill>
                <a:latin typeface="Arial"/>
              </a:rPr>
              <a:t>2</a:t>
            </a:r>
            <a:r>
              <a:rPr b="0" lang="tr-TR" sz="2400" spc="-1" strike="noStrike">
                <a:solidFill>
                  <a:srgbClr val="000000"/>
                </a:solidFill>
                <a:latin typeface="Arial"/>
              </a:rPr>
              <a:t> + 1 &gt; 3 ) </a:t>
            </a:r>
            <a:r>
              <a:rPr b="0" lang="tr-TR" sz="2400" spc="-1" strike="noStrike">
                <a:solidFill>
                  <a:srgbClr val="000000"/>
                </a:solidFill>
                <a:latin typeface="Symbol"/>
              </a:rPr>
              <a:t></a:t>
            </a:r>
            <a:r>
              <a:rPr b="0" lang="tr-TR" sz="2400" spc="-1" strike="noStrike">
                <a:solidFill>
                  <a:srgbClr val="000000"/>
                </a:solidFill>
                <a:latin typeface="Arial"/>
              </a:rPr>
              <a:t> 0</a:t>
            </a:r>
            <a:endParaRPr b="0" lang="tr-TR" sz="2400" spc="-1" strike="noStrike">
              <a:latin typeface="Arial"/>
            </a:endParaRPr>
          </a:p>
        </p:txBody>
      </p:sp>
      <p:sp>
        <p:nvSpPr>
          <p:cNvPr id="1537" name="Text Box 23"/>
          <p:cNvSpPr/>
          <p:nvPr/>
        </p:nvSpPr>
        <p:spPr>
          <a:xfrm>
            <a:off x="1833480" y="2565360"/>
            <a:ext cx="843876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tr-TR" sz="2400" spc="-1" strike="noStrike">
                <a:solidFill>
                  <a:srgbClr val="ff0000"/>
                </a:solidFill>
                <a:latin typeface="Arial"/>
              </a:rPr>
              <a:t>NİCELEYİCİ İLE İFADE EDİLEN BİR ÖNERMENİN OLUMSUZU ( DEĞİLİ )</a:t>
            </a:r>
            <a:endParaRPr b="0" lang="tr-TR" sz="2400" spc="-1" strike="noStrike">
              <a:latin typeface="Arial"/>
            </a:endParaRPr>
          </a:p>
        </p:txBody>
      </p:sp>
      <p:sp>
        <p:nvSpPr>
          <p:cNvPr id="1538" name="Text Box 24"/>
          <p:cNvSpPr/>
          <p:nvPr/>
        </p:nvSpPr>
        <p:spPr>
          <a:xfrm>
            <a:off x="1838160" y="3537000"/>
            <a:ext cx="841176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Bir p( x ) açık önermesinin olumsuzu p</a:t>
            </a:r>
            <a:r>
              <a:rPr b="0" lang="en-US" sz="2400" spc="-1" strike="noStrike">
                <a:solidFill>
                  <a:srgbClr val="000000"/>
                </a:solidFill>
                <a:latin typeface="Arial"/>
              </a:rPr>
              <a:t>'</a:t>
            </a:r>
            <a:r>
              <a:rPr b="0" lang="tr-TR" sz="2400" spc="-1" strike="noStrike">
                <a:solidFill>
                  <a:srgbClr val="000000"/>
                </a:solidFill>
                <a:latin typeface="Arial"/>
              </a:rPr>
              <a:t>( x ) ile gösterilir.</a:t>
            </a:r>
            <a:endParaRPr b="0" lang="tr-TR" sz="2400" spc="-1" strike="noStrike">
              <a:latin typeface="Arial"/>
            </a:endParaRPr>
          </a:p>
        </p:txBody>
      </p:sp>
      <p:sp>
        <p:nvSpPr>
          <p:cNvPr id="1539" name="Text Box 25"/>
          <p:cNvSpPr/>
          <p:nvPr/>
        </p:nvSpPr>
        <p:spPr>
          <a:xfrm>
            <a:off x="1825560" y="4076640"/>
            <a:ext cx="441432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ff"/>
                </a:solidFill>
                <a:latin typeface="Arial"/>
              </a:rPr>
              <a:t>[ </a:t>
            </a:r>
            <a:r>
              <a:rPr b="0" lang="tr-TR" sz="2400" spc="-1" strike="noStrike">
                <a:solidFill>
                  <a:srgbClr val="0000ff"/>
                </a:solidFill>
                <a:latin typeface="Symbol"/>
              </a:rPr>
              <a:t></a:t>
            </a:r>
            <a:r>
              <a:rPr b="0" lang="tr-TR" sz="2400" spc="-1" strike="noStrike">
                <a:solidFill>
                  <a:srgbClr val="0000ff"/>
                </a:solidFill>
                <a:latin typeface="Arial"/>
              </a:rPr>
              <a:t>x, p ( x )] </a:t>
            </a:r>
            <a:r>
              <a:rPr b="0" lang="en-US" sz="2400" spc="-1" strike="noStrike">
                <a:solidFill>
                  <a:srgbClr val="0000ff"/>
                </a:solidFill>
                <a:latin typeface="Arial"/>
              </a:rPr>
              <a:t>'</a:t>
            </a:r>
            <a:r>
              <a:rPr b="0" lang="tr-TR" sz="2400" spc="-1" strike="noStrike">
                <a:solidFill>
                  <a:srgbClr val="0000ff"/>
                </a:solidFill>
                <a:latin typeface="Arial"/>
              </a:rPr>
              <a:t> </a:t>
            </a:r>
            <a:r>
              <a:rPr b="0" lang="tr-TR" sz="2400" spc="-1" strike="noStrike">
                <a:solidFill>
                  <a:srgbClr val="0000ff"/>
                </a:solidFill>
                <a:latin typeface="Symbol"/>
              </a:rPr>
              <a:t></a:t>
            </a:r>
            <a:r>
              <a:rPr b="0" lang="tr-TR" sz="2400" spc="-1" strike="noStrike">
                <a:solidFill>
                  <a:srgbClr val="0000ff"/>
                </a:solidFill>
                <a:latin typeface="Arial"/>
              </a:rPr>
              <a:t> </a:t>
            </a:r>
            <a:r>
              <a:rPr b="0" lang="tr-TR" sz="2400" spc="-1" strike="noStrike">
                <a:solidFill>
                  <a:srgbClr val="0000ff"/>
                </a:solidFill>
                <a:latin typeface="Symbol"/>
              </a:rPr>
              <a:t></a:t>
            </a:r>
            <a:r>
              <a:rPr b="0" lang="tr-TR" sz="2400" spc="-1" strike="noStrike">
                <a:solidFill>
                  <a:srgbClr val="0000ff"/>
                </a:solidFill>
                <a:latin typeface="Arial"/>
              </a:rPr>
              <a:t>x, p ( x )</a:t>
            </a:r>
            <a:r>
              <a:rPr b="0" lang="en-US" sz="2400" spc="-1" strike="noStrike">
                <a:solidFill>
                  <a:srgbClr val="0000ff"/>
                </a:solidFill>
                <a:latin typeface="Arial"/>
              </a:rPr>
              <a:t>'</a:t>
            </a:r>
            <a:endParaRPr b="0" lang="tr-TR" sz="2400" spc="-1" strike="noStrike">
              <a:latin typeface="Arial"/>
            </a:endParaRPr>
          </a:p>
        </p:txBody>
      </p:sp>
      <p:sp>
        <p:nvSpPr>
          <p:cNvPr id="1540" name="Text Box 26"/>
          <p:cNvSpPr/>
          <p:nvPr/>
        </p:nvSpPr>
        <p:spPr>
          <a:xfrm>
            <a:off x="1822320" y="4707000"/>
            <a:ext cx="441432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ff"/>
                </a:solidFill>
                <a:latin typeface="Arial"/>
              </a:rPr>
              <a:t>[ </a:t>
            </a:r>
            <a:r>
              <a:rPr b="0" lang="tr-TR" sz="2400" spc="-1" strike="noStrike">
                <a:solidFill>
                  <a:srgbClr val="0000ff"/>
                </a:solidFill>
                <a:latin typeface="Symbol"/>
              </a:rPr>
              <a:t></a:t>
            </a:r>
            <a:r>
              <a:rPr b="0" lang="tr-TR" sz="2400" spc="-1" strike="noStrike">
                <a:solidFill>
                  <a:srgbClr val="0000ff"/>
                </a:solidFill>
                <a:latin typeface="Arial"/>
              </a:rPr>
              <a:t>x, p ( x )] </a:t>
            </a:r>
            <a:r>
              <a:rPr b="0" lang="en-US" sz="2400" spc="-1" strike="noStrike">
                <a:solidFill>
                  <a:srgbClr val="0000ff"/>
                </a:solidFill>
                <a:latin typeface="Arial"/>
              </a:rPr>
              <a:t>'</a:t>
            </a:r>
            <a:r>
              <a:rPr b="0" lang="tr-TR" sz="2400" spc="-1" strike="noStrike">
                <a:solidFill>
                  <a:srgbClr val="0000ff"/>
                </a:solidFill>
                <a:latin typeface="Arial"/>
              </a:rPr>
              <a:t> </a:t>
            </a:r>
            <a:r>
              <a:rPr b="0" lang="tr-TR" sz="2400" spc="-1" strike="noStrike">
                <a:solidFill>
                  <a:srgbClr val="0000ff"/>
                </a:solidFill>
                <a:latin typeface="Symbol"/>
              </a:rPr>
              <a:t></a:t>
            </a:r>
            <a:r>
              <a:rPr b="0" lang="tr-TR" sz="2400" spc="-1" strike="noStrike">
                <a:solidFill>
                  <a:srgbClr val="0000ff"/>
                </a:solidFill>
                <a:latin typeface="Arial"/>
              </a:rPr>
              <a:t> </a:t>
            </a:r>
            <a:r>
              <a:rPr b="0" lang="tr-TR" sz="2400" spc="-1" strike="noStrike">
                <a:solidFill>
                  <a:srgbClr val="0000ff"/>
                </a:solidFill>
                <a:latin typeface="Symbol"/>
              </a:rPr>
              <a:t></a:t>
            </a:r>
            <a:r>
              <a:rPr b="0" lang="tr-TR" sz="2400" spc="-1" strike="noStrike">
                <a:solidFill>
                  <a:srgbClr val="0000ff"/>
                </a:solidFill>
                <a:latin typeface="Arial"/>
              </a:rPr>
              <a:t>x, p ( x )</a:t>
            </a:r>
            <a:r>
              <a:rPr b="0" lang="en-US" sz="2400" spc="-1" strike="noStrike">
                <a:solidFill>
                  <a:srgbClr val="0000ff"/>
                </a:solidFill>
                <a:latin typeface="Arial"/>
              </a:rPr>
              <a:t>'</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4160" dur="indefinite" restart="never" nodeType="tmRoot">
          <p:childTnLst>
            <p:seq>
              <p:cTn id="4161" dur="indefinite" nodeType="mainSeq">
                <p:childTnLst>
                  <p:par>
                    <p:cTn id="4162" nodeType="clickEffect" fill="hold">
                      <p:stCondLst>
                        <p:cond delay="indefinite"/>
                      </p:stCondLst>
                      <p:childTnLst>
                        <p:par>
                          <p:cTn id="4163" nodeType="withEffect" fill="hold">
                            <p:stCondLst>
                              <p:cond delay="0"/>
                            </p:stCondLst>
                            <p:childTnLst>
                              <p:par>
                                <p:cTn id="4164" nodeType="clickEffect" fill="hold" presetClass="entr" presetID="18" presetSubtype="3">
                                  <p:stCondLst>
                                    <p:cond delay="0"/>
                                  </p:stCondLst>
                                  <p:childTnLst>
                                    <p:set>
                                      <p:cBhvr>
                                        <p:cTn id="4165" dur="1" fill="hold">
                                          <p:stCondLst>
                                            <p:cond delay="0"/>
                                          </p:stCondLst>
                                        </p:cTn>
                                        <p:tgtEl>
                                          <p:spTgt spid="1535"/>
                                        </p:tgtEl>
                                        <p:attrNameLst>
                                          <p:attrName>style.visibility</p:attrName>
                                        </p:attrNameLst>
                                      </p:cBhvr>
                                      <p:to>
                                        <p:strVal val="visible"/>
                                      </p:to>
                                    </p:set>
                                    <p:animEffect filter="strips(upRight)" transition="in">
                                      <p:cBhvr additive="repl">
                                        <p:cTn id="4166" dur="1000"/>
                                        <p:tgtEl>
                                          <p:spTgt spid="1535"/>
                                        </p:tgtEl>
                                      </p:cBhvr>
                                    </p:animEffect>
                                  </p:childTnLst>
                                </p:cTn>
                              </p:par>
                            </p:childTnLst>
                          </p:cTn>
                        </p:par>
                      </p:childTnLst>
                    </p:cTn>
                  </p:par>
                  <p:par>
                    <p:cTn id="4167" nodeType="clickEffect" fill="hold">
                      <p:stCondLst>
                        <p:cond delay="indefinite"/>
                      </p:stCondLst>
                      <p:childTnLst>
                        <p:par>
                          <p:cTn id="4168" nodeType="withEffect" fill="hold">
                            <p:stCondLst>
                              <p:cond delay="0"/>
                            </p:stCondLst>
                            <p:childTnLst>
                              <p:par>
                                <p:cTn id="4169" nodeType="clickEffect" fill="hold" presetClass="entr" presetID="23" presetSubtype="32">
                                  <p:stCondLst>
                                    <p:cond delay="0"/>
                                  </p:stCondLst>
                                  <p:childTnLst>
                                    <p:set>
                                      <p:cBhvr>
                                        <p:cTn id="4170" dur="1" fill="hold">
                                          <p:stCondLst>
                                            <p:cond delay="0"/>
                                          </p:stCondLst>
                                        </p:cTn>
                                        <p:tgtEl>
                                          <p:spTgt spid="1536"/>
                                        </p:tgtEl>
                                        <p:attrNameLst>
                                          <p:attrName>style.visibility</p:attrName>
                                        </p:attrNameLst>
                                      </p:cBhvr>
                                      <p:to>
                                        <p:strVal val="visible"/>
                                      </p:to>
                                    </p:set>
                                    <p:anim calcmode="lin" valueType="num">
                                      <p:cBhvr additive="repl">
                                        <p:cTn id="4171" dur="500" fill="hold"/>
                                        <p:tgtEl>
                                          <p:spTgt spid="1536"/>
                                        </p:tgtEl>
                                        <p:attrNameLst>
                                          <p:attrName>ppt_w</p:attrName>
                                        </p:attrNameLst>
                                      </p:cBhvr>
                                      <p:tavLst>
                                        <p:tav tm="0">
                                          <p:val>
                                            <p:strVal val="4*#ppt_w"/>
                                          </p:val>
                                        </p:tav>
                                        <p:tav tm="100000">
                                          <p:val>
                                            <p:strVal val="#ppt_w"/>
                                          </p:val>
                                        </p:tav>
                                      </p:tavLst>
                                    </p:anim>
                                    <p:anim calcmode="lin" valueType="num">
                                      <p:cBhvr additive="repl">
                                        <p:cTn id="4172" dur="500" fill="hold"/>
                                        <p:tgtEl>
                                          <p:spTgt spid="1536"/>
                                        </p:tgtEl>
                                        <p:attrNameLst>
                                          <p:attrName>ppt_h</p:attrName>
                                        </p:attrNameLst>
                                      </p:cBhvr>
                                      <p:tavLst>
                                        <p:tav tm="0">
                                          <p:val>
                                            <p:strVal val="4*#ppt_h"/>
                                          </p:val>
                                        </p:tav>
                                        <p:tav tm="100000">
                                          <p:val>
                                            <p:strVal val="#ppt_h"/>
                                          </p:val>
                                        </p:tav>
                                      </p:tavLst>
                                    </p:anim>
                                  </p:childTnLst>
                                </p:cTn>
                              </p:par>
                            </p:childTnLst>
                          </p:cTn>
                        </p:par>
                      </p:childTnLst>
                    </p:cTn>
                  </p:par>
                  <p:par>
                    <p:cTn id="4173" nodeType="clickEffect" fill="hold">
                      <p:stCondLst>
                        <p:cond delay="indefinite"/>
                      </p:stCondLst>
                      <p:childTnLst>
                        <p:par>
                          <p:cTn id="4174" nodeType="withEffect" fill="hold">
                            <p:stCondLst>
                              <p:cond delay="0"/>
                            </p:stCondLst>
                            <p:childTnLst>
                              <p:par>
                                <p:cTn id="4175" nodeType="clickEffect" fill="hold" presetClass="entr" presetID="23" presetSubtype="16">
                                  <p:stCondLst>
                                    <p:cond delay="0"/>
                                  </p:stCondLst>
                                  <p:childTnLst>
                                    <p:set>
                                      <p:cBhvr>
                                        <p:cTn id="4176" dur="1" fill="hold">
                                          <p:stCondLst>
                                            <p:cond delay="0"/>
                                          </p:stCondLst>
                                        </p:cTn>
                                        <p:tgtEl>
                                          <p:spTgt spid="1537"/>
                                        </p:tgtEl>
                                        <p:attrNameLst>
                                          <p:attrName>style.visibility</p:attrName>
                                        </p:attrNameLst>
                                      </p:cBhvr>
                                      <p:to>
                                        <p:strVal val="visible"/>
                                      </p:to>
                                    </p:set>
                                    <p:anim calcmode="lin" valueType="num">
                                      <p:cBhvr additive="repl">
                                        <p:cTn id="4177" dur="500" fill="hold"/>
                                        <p:tgtEl>
                                          <p:spTgt spid="1537"/>
                                        </p:tgtEl>
                                        <p:attrNameLst>
                                          <p:attrName>ppt_w</p:attrName>
                                        </p:attrNameLst>
                                      </p:cBhvr>
                                      <p:tavLst>
                                        <p:tav tm="0">
                                          <p:val>
                                            <p:fltVal val="0"/>
                                          </p:val>
                                        </p:tav>
                                        <p:tav tm="100000">
                                          <p:val>
                                            <p:strVal val="#ppt_w"/>
                                          </p:val>
                                        </p:tav>
                                      </p:tavLst>
                                    </p:anim>
                                    <p:anim calcmode="lin" valueType="num">
                                      <p:cBhvr additive="repl">
                                        <p:cTn id="4178" dur="500" fill="hold"/>
                                        <p:tgtEl>
                                          <p:spTgt spid="1537"/>
                                        </p:tgtEl>
                                        <p:attrNameLst>
                                          <p:attrName>ppt_h</p:attrName>
                                        </p:attrNameLst>
                                      </p:cBhvr>
                                      <p:tavLst>
                                        <p:tav tm="0">
                                          <p:val>
                                            <p:fltVal val="0"/>
                                          </p:val>
                                        </p:tav>
                                        <p:tav tm="100000">
                                          <p:val>
                                            <p:strVal val="#ppt_h"/>
                                          </p:val>
                                        </p:tav>
                                      </p:tavLst>
                                    </p:anim>
                                  </p:childTnLst>
                                </p:cTn>
                              </p:par>
                            </p:childTnLst>
                          </p:cTn>
                        </p:par>
                      </p:childTnLst>
                    </p:cTn>
                  </p:par>
                  <p:par>
                    <p:cTn id="4179" nodeType="clickEffect" fill="hold">
                      <p:stCondLst>
                        <p:cond delay="indefinite"/>
                      </p:stCondLst>
                      <p:childTnLst>
                        <p:par>
                          <p:cTn id="4180" nodeType="withEffect" fill="hold">
                            <p:stCondLst>
                              <p:cond delay="0"/>
                            </p:stCondLst>
                            <p:childTnLst>
                              <p:par>
                                <p:cTn id="4181" nodeType="clickEffect" fill="hold" presetClass="entr" presetID="18" presetSubtype="3">
                                  <p:stCondLst>
                                    <p:cond delay="0"/>
                                  </p:stCondLst>
                                  <p:childTnLst>
                                    <p:set>
                                      <p:cBhvr>
                                        <p:cTn id="4182" dur="1" fill="hold">
                                          <p:stCondLst>
                                            <p:cond delay="0"/>
                                          </p:stCondLst>
                                        </p:cTn>
                                        <p:tgtEl>
                                          <p:spTgt spid="1538"/>
                                        </p:tgtEl>
                                        <p:attrNameLst>
                                          <p:attrName>style.visibility</p:attrName>
                                        </p:attrNameLst>
                                      </p:cBhvr>
                                      <p:to>
                                        <p:strVal val="visible"/>
                                      </p:to>
                                    </p:set>
                                    <p:animEffect filter="strips(upRight)" transition="in">
                                      <p:cBhvr additive="repl">
                                        <p:cTn id="4183" dur="1000"/>
                                        <p:tgtEl>
                                          <p:spTgt spid="1538"/>
                                        </p:tgtEl>
                                      </p:cBhvr>
                                    </p:animEffect>
                                  </p:childTnLst>
                                </p:cTn>
                              </p:par>
                            </p:childTnLst>
                          </p:cTn>
                        </p:par>
                      </p:childTnLst>
                    </p:cTn>
                  </p:par>
                  <p:par>
                    <p:cTn id="4184" nodeType="clickEffect" fill="hold">
                      <p:stCondLst>
                        <p:cond delay="indefinite"/>
                      </p:stCondLst>
                      <p:childTnLst>
                        <p:par>
                          <p:cTn id="4185" nodeType="withEffect" fill="hold">
                            <p:stCondLst>
                              <p:cond delay="0"/>
                            </p:stCondLst>
                            <p:childTnLst>
                              <p:par>
                                <p:cTn id="4186" nodeType="clickEffect" fill="hold" presetClass="entr" presetID="23" presetSubtype="32">
                                  <p:stCondLst>
                                    <p:cond delay="0"/>
                                  </p:stCondLst>
                                  <p:childTnLst>
                                    <p:set>
                                      <p:cBhvr>
                                        <p:cTn id="4187" dur="1" fill="hold">
                                          <p:stCondLst>
                                            <p:cond delay="0"/>
                                          </p:stCondLst>
                                        </p:cTn>
                                        <p:tgtEl>
                                          <p:spTgt spid="1539"/>
                                        </p:tgtEl>
                                        <p:attrNameLst>
                                          <p:attrName>style.visibility</p:attrName>
                                        </p:attrNameLst>
                                      </p:cBhvr>
                                      <p:to>
                                        <p:strVal val="visible"/>
                                      </p:to>
                                    </p:set>
                                    <p:anim calcmode="lin" valueType="num">
                                      <p:cBhvr additive="repl">
                                        <p:cTn id="4188" dur="500" fill="hold"/>
                                        <p:tgtEl>
                                          <p:spTgt spid="1539"/>
                                        </p:tgtEl>
                                        <p:attrNameLst>
                                          <p:attrName>ppt_w</p:attrName>
                                        </p:attrNameLst>
                                      </p:cBhvr>
                                      <p:tavLst>
                                        <p:tav tm="0">
                                          <p:val>
                                            <p:strVal val="4*#ppt_w"/>
                                          </p:val>
                                        </p:tav>
                                        <p:tav tm="100000">
                                          <p:val>
                                            <p:strVal val="#ppt_w"/>
                                          </p:val>
                                        </p:tav>
                                      </p:tavLst>
                                    </p:anim>
                                    <p:anim calcmode="lin" valueType="num">
                                      <p:cBhvr additive="repl">
                                        <p:cTn id="4189" dur="500" fill="hold"/>
                                        <p:tgtEl>
                                          <p:spTgt spid="1539"/>
                                        </p:tgtEl>
                                        <p:attrNameLst>
                                          <p:attrName>ppt_h</p:attrName>
                                        </p:attrNameLst>
                                      </p:cBhvr>
                                      <p:tavLst>
                                        <p:tav tm="0">
                                          <p:val>
                                            <p:strVal val="4*#ppt_h"/>
                                          </p:val>
                                        </p:tav>
                                        <p:tav tm="100000">
                                          <p:val>
                                            <p:strVal val="#ppt_h"/>
                                          </p:val>
                                        </p:tav>
                                      </p:tavLst>
                                    </p:anim>
                                  </p:childTnLst>
                                </p:cTn>
                              </p:par>
                            </p:childTnLst>
                          </p:cTn>
                        </p:par>
                      </p:childTnLst>
                    </p:cTn>
                  </p:par>
                  <p:par>
                    <p:cTn id="4190" nodeType="clickEffect" fill="hold">
                      <p:stCondLst>
                        <p:cond delay="indefinite"/>
                      </p:stCondLst>
                      <p:childTnLst>
                        <p:par>
                          <p:cTn id="4191" nodeType="withEffect" fill="hold">
                            <p:stCondLst>
                              <p:cond delay="0"/>
                            </p:stCondLst>
                            <p:childTnLst>
                              <p:par>
                                <p:cTn id="4192" nodeType="clickEffect" fill="hold" presetClass="entr" presetID="23" presetSubtype="32">
                                  <p:stCondLst>
                                    <p:cond delay="0"/>
                                  </p:stCondLst>
                                  <p:childTnLst>
                                    <p:set>
                                      <p:cBhvr>
                                        <p:cTn id="4193" dur="1" fill="hold">
                                          <p:stCondLst>
                                            <p:cond delay="0"/>
                                          </p:stCondLst>
                                        </p:cTn>
                                        <p:tgtEl>
                                          <p:spTgt spid="1540"/>
                                        </p:tgtEl>
                                        <p:attrNameLst>
                                          <p:attrName>style.visibility</p:attrName>
                                        </p:attrNameLst>
                                      </p:cBhvr>
                                      <p:to>
                                        <p:strVal val="visible"/>
                                      </p:to>
                                    </p:set>
                                    <p:anim calcmode="lin" valueType="num">
                                      <p:cBhvr additive="repl">
                                        <p:cTn id="4194" dur="500" fill="hold"/>
                                        <p:tgtEl>
                                          <p:spTgt spid="1540"/>
                                        </p:tgtEl>
                                        <p:attrNameLst>
                                          <p:attrName>ppt_w</p:attrName>
                                        </p:attrNameLst>
                                      </p:cBhvr>
                                      <p:tavLst>
                                        <p:tav tm="0">
                                          <p:val>
                                            <p:strVal val="4*#ppt_w"/>
                                          </p:val>
                                        </p:tav>
                                        <p:tav tm="100000">
                                          <p:val>
                                            <p:strVal val="#ppt_w"/>
                                          </p:val>
                                        </p:tav>
                                      </p:tavLst>
                                    </p:anim>
                                    <p:anim calcmode="lin" valueType="num">
                                      <p:cBhvr additive="repl">
                                        <p:cTn id="4195" dur="500" fill="hold"/>
                                        <p:tgtEl>
                                          <p:spTgt spid="154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1" name="Text Box 3"/>
          <p:cNvSpPr/>
          <p:nvPr/>
        </p:nvSpPr>
        <p:spPr>
          <a:xfrm>
            <a:off x="1810440" y="65412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grpSp>
        <p:nvGrpSpPr>
          <p:cNvPr id="1542" name="Group 34"/>
          <p:cNvGrpSpPr/>
          <p:nvPr/>
        </p:nvGrpSpPr>
        <p:grpSpPr>
          <a:xfrm>
            <a:off x="1812960" y="1093680"/>
            <a:ext cx="6862320" cy="2419920"/>
            <a:chOff x="1812960" y="1093680"/>
            <a:chExt cx="6862320" cy="2419920"/>
          </a:xfrm>
        </p:grpSpPr>
        <p:sp>
          <p:nvSpPr>
            <p:cNvPr id="1543" name="Text Box 5"/>
            <p:cNvSpPr/>
            <p:nvPr/>
          </p:nvSpPr>
          <p:spPr>
            <a:xfrm>
              <a:off x="1812960" y="1093680"/>
              <a:ext cx="6862320" cy="4561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Arial"/>
                </a:rPr>
                <a:t>Aşağıda verilen önermeleri olumsuzlarını yazınız.</a:t>
              </a:r>
              <a:endParaRPr b="0" lang="tr-TR" sz="2400" spc="-1" strike="noStrike">
                <a:latin typeface="Arial"/>
              </a:endParaRPr>
            </a:p>
          </p:txBody>
        </p:sp>
        <p:sp>
          <p:nvSpPr>
            <p:cNvPr id="1544" name="Text Box 6"/>
            <p:cNvSpPr/>
            <p:nvPr/>
          </p:nvSpPr>
          <p:spPr>
            <a:xfrm>
              <a:off x="2262240" y="1566720"/>
              <a:ext cx="22255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x, x</a:t>
              </a:r>
              <a:r>
                <a:rPr b="0" lang="tr-TR" sz="2400" spc="-1" strike="noStrike" baseline="30000">
                  <a:solidFill>
                    <a:srgbClr val="000000"/>
                  </a:solidFill>
                  <a:latin typeface="Arial"/>
                </a:rPr>
                <a:t>2 </a:t>
              </a:r>
              <a:r>
                <a:rPr b="0" lang="tr-TR" sz="2400" spc="-1" strike="noStrike">
                  <a:solidFill>
                    <a:srgbClr val="000000"/>
                  </a:solidFill>
                  <a:latin typeface="Arial"/>
                </a:rPr>
                <a:t>+1 &lt; 0</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1545" name="Text Box 7"/>
            <p:cNvSpPr/>
            <p:nvPr/>
          </p:nvSpPr>
          <p:spPr>
            <a:xfrm>
              <a:off x="2251800" y="2057400"/>
              <a:ext cx="244620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x, 2x – 3 </a:t>
              </a:r>
              <a:r>
                <a:rPr b="0" lang="tr-TR" sz="2400" spc="-1" strike="noStrike">
                  <a:solidFill>
                    <a:srgbClr val="000000"/>
                  </a:solidFill>
                  <a:latin typeface="Symbol"/>
                </a:rPr>
                <a:t></a:t>
              </a:r>
              <a:r>
                <a:rPr b="0" lang="tr-TR" sz="2400" spc="-1" strike="noStrike">
                  <a:solidFill>
                    <a:srgbClr val="000000"/>
                  </a:solidFill>
                  <a:latin typeface="Arial"/>
                </a:rPr>
                <a:t>4 </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1546" name="Text Box 8"/>
            <p:cNvSpPr/>
            <p:nvPr/>
          </p:nvSpPr>
          <p:spPr>
            <a:xfrm>
              <a:off x="2264400" y="2557440"/>
              <a:ext cx="33148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400" spc="-1" strike="noStrike">
                  <a:solidFill>
                    <a:srgbClr val="000000"/>
                  </a:solidFill>
                  <a:latin typeface="Arial"/>
                </a:rPr>
                <a:t>"</a:t>
              </a:r>
              <a:r>
                <a:rPr b="0" lang="tr-TR" sz="2400" spc="-1" strike="noStrike">
                  <a:solidFill>
                    <a:srgbClr val="000000"/>
                  </a:solidFill>
                  <a:latin typeface="Arial"/>
                </a:rPr>
                <a:t> Bazı sayılar asaldır. </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1547" name="Text Box 9"/>
            <p:cNvSpPr/>
            <p:nvPr/>
          </p:nvSpPr>
          <p:spPr>
            <a:xfrm>
              <a:off x="2250360" y="3040200"/>
              <a:ext cx="2711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x, 2x – 13 = 3 </a:t>
              </a:r>
              <a:r>
                <a:rPr b="0" lang="en-US" sz="2400" spc="-1" strike="noStrike">
                  <a:solidFill>
                    <a:srgbClr val="000000"/>
                  </a:solidFill>
                  <a:latin typeface="Arial"/>
                </a:rPr>
                <a:t>"</a:t>
              </a:r>
              <a:r>
                <a:rPr b="0" lang="tr-TR" sz="2400" spc="-1" strike="noStrike">
                  <a:solidFill>
                    <a:srgbClr val="000000"/>
                  </a:solidFill>
                  <a:latin typeface="Arial"/>
                </a:rPr>
                <a:t> </a:t>
              </a:r>
              <a:endParaRPr b="0" lang="tr-TR" sz="2400" spc="-1" strike="noStrike">
                <a:latin typeface="Arial"/>
              </a:endParaRPr>
            </a:p>
          </p:txBody>
        </p:sp>
        <p:sp>
          <p:nvSpPr>
            <p:cNvPr id="1548" name="Text Box 10"/>
            <p:cNvSpPr/>
            <p:nvPr/>
          </p:nvSpPr>
          <p:spPr>
            <a:xfrm>
              <a:off x="1814040" y="1557360"/>
              <a:ext cx="472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cc0099"/>
                  </a:solidFill>
                  <a:latin typeface="Wingdings 2"/>
                </a:rPr>
                <a:t></a:t>
              </a:r>
              <a:endParaRPr b="0" lang="tr-TR" sz="2400" spc="-1" strike="noStrike">
                <a:latin typeface="Arial"/>
              </a:endParaRPr>
            </a:p>
          </p:txBody>
        </p:sp>
        <p:sp>
          <p:nvSpPr>
            <p:cNvPr id="1549" name="Text Box 11"/>
            <p:cNvSpPr/>
            <p:nvPr/>
          </p:nvSpPr>
          <p:spPr>
            <a:xfrm>
              <a:off x="1814040" y="2075040"/>
              <a:ext cx="472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cc0099"/>
                  </a:solidFill>
                  <a:latin typeface="Wingdings 2"/>
                </a:rPr>
                <a:t></a:t>
              </a:r>
              <a:endParaRPr b="0" lang="tr-TR" sz="2400" spc="-1" strike="noStrike">
                <a:latin typeface="Arial"/>
              </a:endParaRPr>
            </a:p>
          </p:txBody>
        </p:sp>
        <p:sp>
          <p:nvSpPr>
            <p:cNvPr id="1550" name="Text Box 12"/>
            <p:cNvSpPr/>
            <p:nvPr/>
          </p:nvSpPr>
          <p:spPr>
            <a:xfrm>
              <a:off x="1814040" y="2565360"/>
              <a:ext cx="472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cc0099"/>
                  </a:solidFill>
                  <a:latin typeface="Wingdings 2"/>
                </a:rPr>
                <a:t></a:t>
              </a:r>
              <a:endParaRPr b="0" lang="tr-TR" sz="2400" spc="-1" strike="noStrike">
                <a:latin typeface="Arial"/>
              </a:endParaRPr>
            </a:p>
          </p:txBody>
        </p:sp>
        <p:sp>
          <p:nvSpPr>
            <p:cNvPr id="1551" name="Text Box 13"/>
            <p:cNvSpPr/>
            <p:nvPr/>
          </p:nvSpPr>
          <p:spPr>
            <a:xfrm>
              <a:off x="1814040" y="3057480"/>
              <a:ext cx="472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cc0099"/>
                  </a:solidFill>
                  <a:latin typeface="Wingdings 2"/>
                </a:rPr>
                <a:t></a:t>
              </a:r>
              <a:endParaRPr b="0" lang="tr-TR" sz="2400" spc="-1" strike="noStrike">
                <a:latin typeface="Arial"/>
              </a:endParaRPr>
            </a:p>
          </p:txBody>
        </p:sp>
      </p:grpSp>
      <p:sp>
        <p:nvSpPr>
          <p:cNvPr id="1552" name="Text Box 21"/>
          <p:cNvSpPr/>
          <p:nvPr/>
        </p:nvSpPr>
        <p:spPr>
          <a:xfrm>
            <a:off x="1823400" y="3500280"/>
            <a:ext cx="13834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 </a:t>
            </a:r>
            <a:endParaRPr b="0" lang="tr-TR" sz="2400" spc="-1" strike="noStrike">
              <a:latin typeface="Arial"/>
            </a:endParaRPr>
          </a:p>
        </p:txBody>
      </p:sp>
      <p:sp>
        <p:nvSpPr>
          <p:cNvPr id="1553" name="Text Box 22"/>
          <p:cNvSpPr/>
          <p:nvPr/>
        </p:nvSpPr>
        <p:spPr>
          <a:xfrm>
            <a:off x="2260440" y="3979800"/>
            <a:ext cx="24904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x, x</a:t>
            </a:r>
            <a:r>
              <a:rPr b="0" lang="tr-TR" sz="2400" spc="-1" strike="noStrike" baseline="30000">
                <a:solidFill>
                  <a:srgbClr val="000000"/>
                </a:solidFill>
                <a:latin typeface="Arial"/>
              </a:rPr>
              <a:t>2 </a:t>
            </a:r>
            <a:r>
              <a:rPr b="0" lang="tr-TR" sz="2400" spc="-1" strike="noStrike">
                <a:solidFill>
                  <a:srgbClr val="000000"/>
                </a:solidFill>
                <a:latin typeface="Arial"/>
              </a:rPr>
              <a:t>+1 &lt; 0 ]</a:t>
            </a: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endParaRPr b="0" lang="tr-TR" sz="2400" spc="-1" strike="noStrike">
              <a:latin typeface="Arial"/>
            </a:endParaRPr>
          </a:p>
        </p:txBody>
      </p:sp>
      <p:sp>
        <p:nvSpPr>
          <p:cNvPr id="1554" name="Text Box 23"/>
          <p:cNvSpPr/>
          <p:nvPr/>
        </p:nvSpPr>
        <p:spPr>
          <a:xfrm>
            <a:off x="1814040" y="3970440"/>
            <a:ext cx="472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cc0099"/>
                </a:solidFill>
                <a:latin typeface="Wingdings 2"/>
              </a:rPr>
              <a:t></a:t>
            </a:r>
            <a:endParaRPr b="0" lang="tr-TR" sz="2400" spc="-1" strike="noStrike">
              <a:latin typeface="Arial"/>
            </a:endParaRPr>
          </a:p>
        </p:txBody>
      </p:sp>
      <p:sp>
        <p:nvSpPr>
          <p:cNvPr id="1555" name="Text Box 24"/>
          <p:cNvSpPr/>
          <p:nvPr/>
        </p:nvSpPr>
        <p:spPr>
          <a:xfrm>
            <a:off x="2266200" y="4549680"/>
            <a:ext cx="27111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x, 2x – 3 </a:t>
            </a:r>
            <a:r>
              <a:rPr b="0" lang="tr-TR" sz="2400" spc="-1" strike="noStrike">
                <a:solidFill>
                  <a:srgbClr val="000000"/>
                </a:solidFill>
                <a:latin typeface="Symbol"/>
              </a:rPr>
              <a:t></a:t>
            </a:r>
            <a:r>
              <a:rPr b="0" lang="tr-TR" sz="2400" spc="-1" strike="noStrike">
                <a:solidFill>
                  <a:srgbClr val="000000"/>
                </a:solidFill>
                <a:latin typeface="Arial"/>
              </a:rPr>
              <a:t>4 ]</a:t>
            </a: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a:t>
            </a:r>
            <a:endParaRPr b="0" lang="tr-TR" sz="2400" spc="-1" strike="noStrike">
              <a:latin typeface="Arial"/>
            </a:endParaRPr>
          </a:p>
        </p:txBody>
      </p:sp>
      <p:sp>
        <p:nvSpPr>
          <p:cNvPr id="1556" name="Text Box 25"/>
          <p:cNvSpPr/>
          <p:nvPr/>
        </p:nvSpPr>
        <p:spPr>
          <a:xfrm>
            <a:off x="1829880" y="4567320"/>
            <a:ext cx="472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cc0099"/>
                </a:solidFill>
                <a:latin typeface="Wingdings 2"/>
              </a:rPr>
              <a:t></a:t>
            </a:r>
            <a:endParaRPr b="0" lang="tr-TR" sz="2400" spc="-1" strike="noStrike">
              <a:latin typeface="Arial"/>
            </a:endParaRPr>
          </a:p>
        </p:txBody>
      </p:sp>
      <p:sp>
        <p:nvSpPr>
          <p:cNvPr id="1557" name="Rectangle 26"/>
          <p:cNvSpPr/>
          <p:nvPr/>
        </p:nvSpPr>
        <p:spPr>
          <a:xfrm>
            <a:off x="4744440" y="3979800"/>
            <a:ext cx="19990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x, x</a:t>
            </a:r>
            <a:r>
              <a:rPr b="0" lang="tr-TR" sz="2400" spc="-1" strike="noStrike" baseline="30000">
                <a:solidFill>
                  <a:srgbClr val="000000"/>
                </a:solidFill>
                <a:latin typeface="Arial"/>
              </a:rPr>
              <a:t>2</a:t>
            </a:r>
            <a:r>
              <a:rPr b="0" lang="tr-TR" sz="2400" spc="-1" strike="noStrike">
                <a:solidFill>
                  <a:srgbClr val="000000"/>
                </a:solidFill>
                <a:latin typeface="Arial"/>
              </a:rPr>
              <a:t> + 1 </a:t>
            </a:r>
            <a:r>
              <a:rPr b="0" lang="tr-TR" sz="2400" spc="-1" strike="noStrike">
                <a:solidFill>
                  <a:srgbClr val="000000"/>
                </a:solidFill>
                <a:latin typeface="Symbol"/>
              </a:rPr>
              <a:t></a:t>
            </a:r>
            <a:r>
              <a:rPr b="0" lang="tr-TR" sz="2400" spc="-1" strike="noStrike">
                <a:solidFill>
                  <a:srgbClr val="000000"/>
                </a:solidFill>
                <a:latin typeface="Arial"/>
              </a:rPr>
              <a:t> 0</a:t>
            </a:r>
            <a:endParaRPr b="0" lang="tr-TR" sz="2400" spc="-1" strike="noStrike">
              <a:latin typeface="Arial"/>
            </a:endParaRPr>
          </a:p>
        </p:txBody>
      </p:sp>
      <p:sp>
        <p:nvSpPr>
          <p:cNvPr id="1558" name="Rectangle 27"/>
          <p:cNvSpPr/>
          <p:nvPr/>
        </p:nvSpPr>
        <p:spPr>
          <a:xfrm>
            <a:off x="4726080" y="4541760"/>
            <a:ext cx="21045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x, 2x – 3 &lt; 4 </a:t>
            </a:r>
            <a:endParaRPr b="0" lang="tr-TR" sz="2400" spc="-1" strike="noStrike">
              <a:latin typeface="Arial"/>
            </a:endParaRPr>
          </a:p>
        </p:txBody>
      </p:sp>
      <p:sp>
        <p:nvSpPr>
          <p:cNvPr id="1559" name="Text Box 28"/>
          <p:cNvSpPr/>
          <p:nvPr/>
        </p:nvSpPr>
        <p:spPr>
          <a:xfrm>
            <a:off x="2266200" y="5089680"/>
            <a:ext cx="34945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 Bazı sayılar asaldır.]</a:t>
            </a:r>
            <a:r>
              <a:rPr b="0" lang="en-US" sz="2400" spc="-1" strike="noStrike">
                <a:solidFill>
                  <a:srgbClr val="000000"/>
                </a:solidFill>
                <a:latin typeface="Arial"/>
              </a:rPr>
              <a:t>'</a:t>
            </a: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 </a:t>
            </a:r>
            <a:endParaRPr b="0" lang="tr-TR" sz="2400" spc="-1" strike="noStrike">
              <a:latin typeface="Arial"/>
            </a:endParaRPr>
          </a:p>
        </p:txBody>
      </p:sp>
      <p:sp>
        <p:nvSpPr>
          <p:cNvPr id="1560" name="Text Box 29"/>
          <p:cNvSpPr/>
          <p:nvPr/>
        </p:nvSpPr>
        <p:spPr>
          <a:xfrm>
            <a:off x="1817280" y="5102280"/>
            <a:ext cx="472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cc0099"/>
                </a:solidFill>
                <a:latin typeface="Wingdings 2"/>
              </a:rPr>
              <a:t></a:t>
            </a:r>
            <a:endParaRPr b="0" lang="tr-TR" sz="2400" spc="-1" strike="noStrike">
              <a:latin typeface="Arial"/>
            </a:endParaRPr>
          </a:p>
        </p:txBody>
      </p:sp>
      <p:sp>
        <p:nvSpPr>
          <p:cNvPr id="1561" name="Rectangle 30"/>
          <p:cNvSpPr/>
          <p:nvPr/>
        </p:nvSpPr>
        <p:spPr>
          <a:xfrm>
            <a:off x="5735160" y="5089680"/>
            <a:ext cx="38217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Bütün sayılar asal değildir. </a:t>
            </a:r>
            <a:endParaRPr b="0" lang="tr-TR" sz="2400" spc="-1" strike="noStrike">
              <a:latin typeface="Arial"/>
            </a:endParaRPr>
          </a:p>
        </p:txBody>
      </p:sp>
      <p:sp>
        <p:nvSpPr>
          <p:cNvPr id="1562" name="Text Box 31"/>
          <p:cNvSpPr/>
          <p:nvPr/>
        </p:nvSpPr>
        <p:spPr>
          <a:xfrm>
            <a:off x="2248560" y="5653080"/>
            <a:ext cx="2976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x, 2x – 13 = 3 ]</a:t>
            </a:r>
            <a:r>
              <a:rPr b="0" lang="en-US" sz="2400" spc="-1" strike="noStrike">
                <a:solidFill>
                  <a:srgbClr val="000000"/>
                </a:solidFill>
                <a:latin typeface="Arial"/>
              </a:rPr>
              <a:t>'</a:t>
            </a:r>
            <a:r>
              <a:rPr b="0" lang="tr-TR" sz="2400" spc="-1" strike="noStrike">
                <a:solidFill>
                  <a:srgbClr val="000000"/>
                </a:solidFill>
                <a:latin typeface="Arial"/>
              </a:rPr>
              <a:t> </a:t>
            </a:r>
            <a:r>
              <a:rPr b="0" lang="en-US" sz="2400" spc="-1" strike="noStrike">
                <a:solidFill>
                  <a:srgbClr val="000000"/>
                </a:solidFill>
                <a:latin typeface="Symbol"/>
              </a:rPr>
              <a:t></a:t>
            </a:r>
            <a:r>
              <a:rPr b="0" lang="tr-TR" sz="2400" spc="-1" strike="noStrike">
                <a:solidFill>
                  <a:srgbClr val="000000"/>
                </a:solidFill>
                <a:latin typeface="Arial"/>
              </a:rPr>
              <a:t> </a:t>
            </a:r>
            <a:endParaRPr b="0" lang="tr-TR" sz="2400" spc="-1" strike="noStrike">
              <a:latin typeface="Arial"/>
            </a:endParaRPr>
          </a:p>
        </p:txBody>
      </p:sp>
      <p:sp>
        <p:nvSpPr>
          <p:cNvPr id="1563" name="Text Box 32"/>
          <p:cNvSpPr/>
          <p:nvPr/>
        </p:nvSpPr>
        <p:spPr>
          <a:xfrm>
            <a:off x="1814040" y="5670720"/>
            <a:ext cx="472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cc0099"/>
                </a:solidFill>
                <a:latin typeface="Wingdings 2"/>
              </a:rPr>
              <a:t></a:t>
            </a:r>
            <a:endParaRPr b="0" lang="tr-TR" sz="2400" spc="-1" strike="noStrike">
              <a:latin typeface="Arial"/>
            </a:endParaRPr>
          </a:p>
        </p:txBody>
      </p:sp>
      <p:sp>
        <p:nvSpPr>
          <p:cNvPr id="1564" name="Rectangle 33"/>
          <p:cNvSpPr/>
          <p:nvPr/>
        </p:nvSpPr>
        <p:spPr>
          <a:xfrm>
            <a:off x="5124600" y="5661000"/>
            <a:ext cx="22633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Symbol"/>
              </a:rPr>
              <a:t></a:t>
            </a:r>
            <a:r>
              <a:rPr b="0" lang="tr-TR" sz="2400" spc="-1" strike="noStrike">
                <a:solidFill>
                  <a:srgbClr val="000000"/>
                </a:solidFill>
                <a:latin typeface="Arial"/>
              </a:rPr>
              <a:t>x, 2x – 13 </a:t>
            </a:r>
            <a:r>
              <a:rPr b="0" lang="tr-TR" sz="2400" spc="-1" strike="noStrike">
                <a:solidFill>
                  <a:srgbClr val="000000"/>
                </a:solidFill>
                <a:latin typeface="Symbol"/>
              </a:rPr>
              <a:t></a:t>
            </a:r>
            <a:r>
              <a:rPr b="0" lang="tr-TR" sz="2400" spc="-1" strike="noStrike">
                <a:solidFill>
                  <a:srgbClr val="000000"/>
                </a:solidFill>
                <a:latin typeface="Arial"/>
              </a:rPr>
              <a:t> 3 </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4196" dur="indefinite" restart="never" nodeType="tmRoot">
          <p:childTnLst>
            <p:seq>
              <p:cTn id="4197" dur="indefinite" nodeType="mainSeq">
                <p:childTnLst>
                  <p:par>
                    <p:cTn id="4198" nodeType="clickEffect" fill="hold">
                      <p:stCondLst>
                        <p:cond delay="indefinite"/>
                      </p:stCondLst>
                      <p:childTnLst>
                        <p:par>
                          <p:cTn id="4199" nodeType="withEffect" fill="hold">
                            <p:stCondLst>
                              <p:cond delay="0"/>
                            </p:stCondLst>
                            <p:childTnLst>
                              <p:par>
                                <p:cTn id="4200" nodeType="clickEffect" fill="hold" presetClass="entr" presetID="23" presetSubtype="16">
                                  <p:stCondLst>
                                    <p:cond delay="0"/>
                                  </p:stCondLst>
                                  <p:childTnLst>
                                    <p:set>
                                      <p:cBhvr>
                                        <p:cTn id="4201" dur="1" fill="hold">
                                          <p:stCondLst>
                                            <p:cond delay="0"/>
                                          </p:stCondLst>
                                        </p:cTn>
                                        <p:tgtEl>
                                          <p:spTgt spid="1541"/>
                                        </p:tgtEl>
                                        <p:attrNameLst>
                                          <p:attrName>style.visibility</p:attrName>
                                        </p:attrNameLst>
                                      </p:cBhvr>
                                      <p:to>
                                        <p:strVal val="visible"/>
                                      </p:to>
                                    </p:set>
                                    <p:anim calcmode="lin" valueType="num">
                                      <p:cBhvr additive="repl">
                                        <p:cTn id="4202" dur="500" fill="hold"/>
                                        <p:tgtEl>
                                          <p:spTgt spid="1541"/>
                                        </p:tgtEl>
                                        <p:attrNameLst>
                                          <p:attrName>ppt_w</p:attrName>
                                        </p:attrNameLst>
                                      </p:cBhvr>
                                      <p:tavLst>
                                        <p:tav tm="0">
                                          <p:val>
                                            <p:fltVal val="0"/>
                                          </p:val>
                                        </p:tav>
                                        <p:tav tm="100000">
                                          <p:val>
                                            <p:strVal val="#ppt_w"/>
                                          </p:val>
                                        </p:tav>
                                      </p:tavLst>
                                    </p:anim>
                                    <p:anim calcmode="lin" valueType="num">
                                      <p:cBhvr additive="repl">
                                        <p:cTn id="4203" dur="500" fill="hold"/>
                                        <p:tgtEl>
                                          <p:spTgt spid="1541"/>
                                        </p:tgtEl>
                                        <p:attrNameLst>
                                          <p:attrName>ppt_h</p:attrName>
                                        </p:attrNameLst>
                                      </p:cBhvr>
                                      <p:tavLst>
                                        <p:tav tm="0">
                                          <p:val>
                                            <p:fltVal val="0"/>
                                          </p:val>
                                        </p:tav>
                                        <p:tav tm="100000">
                                          <p:val>
                                            <p:strVal val="#ppt_h"/>
                                          </p:val>
                                        </p:tav>
                                      </p:tavLst>
                                    </p:anim>
                                  </p:childTnLst>
                                </p:cTn>
                              </p:par>
                            </p:childTnLst>
                          </p:cTn>
                        </p:par>
                      </p:childTnLst>
                    </p:cTn>
                  </p:par>
                  <p:par>
                    <p:cTn id="4204" nodeType="clickEffect" fill="hold">
                      <p:stCondLst>
                        <p:cond delay="indefinite"/>
                      </p:stCondLst>
                      <p:childTnLst>
                        <p:par>
                          <p:cTn id="4205" nodeType="withEffect" fill="hold">
                            <p:stCondLst>
                              <p:cond delay="0"/>
                            </p:stCondLst>
                            <p:childTnLst>
                              <p:par>
                                <p:cTn id="4206" nodeType="clickEffect" fill="hold" presetClass="entr" presetID="18" presetSubtype="3">
                                  <p:stCondLst>
                                    <p:cond delay="0"/>
                                  </p:stCondLst>
                                  <p:childTnLst>
                                    <p:set>
                                      <p:cBhvr>
                                        <p:cTn id="4207" dur="1" fill="hold">
                                          <p:stCondLst>
                                            <p:cond delay="0"/>
                                          </p:stCondLst>
                                        </p:cTn>
                                        <p:tgtEl>
                                          <p:spTgt spid="1542"/>
                                        </p:tgtEl>
                                        <p:attrNameLst>
                                          <p:attrName>style.visibility</p:attrName>
                                        </p:attrNameLst>
                                      </p:cBhvr>
                                      <p:to>
                                        <p:strVal val="visible"/>
                                      </p:to>
                                    </p:set>
                                    <p:animEffect filter="strips(upRight)" transition="in">
                                      <p:cBhvr additive="repl">
                                        <p:cTn id="4208" dur="1000"/>
                                        <p:tgtEl>
                                          <p:spTgt spid="1542"/>
                                        </p:tgtEl>
                                      </p:cBhvr>
                                    </p:animEffect>
                                  </p:childTnLst>
                                </p:cTn>
                              </p:par>
                            </p:childTnLst>
                          </p:cTn>
                        </p:par>
                      </p:childTnLst>
                    </p:cTn>
                  </p:par>
                  <p:par>
                    <p:cTn id="4209" nodeType="clickEffect" fill="hold">
                      <p:stCondLst>
                        <p:cond delay="indefinite"/>
                      </p:stCondLst>
                      <p:childTnLst>
                        <p:par>
                          <p:cTn id="4210" nodeType="withEffect" fill="hold">
                            <p:stCondLst>
                              <p:cond delay="0"/>
                            </p:stCondLst>
                            <p:childTnLst>
                              <p:par>
                                <p:cTn id="4211" nodeType="clickEffect" fill="hold" presetClass="entr" presetID="23" presetSubtype="16">
                                  <p:stCondLst>
                                    <p:cond delay="0"/>
                                  </p:stCondLst>
                                  <p:childTnLst>
                                    <p:set>
                                      <p:cBhvr>
                                        <p:cTn id="4212" dur="1" fill="hold">
                                          <p:stCondLst>
                                            <p:cond delay="0"/>
                                          </p:stCondLst>
                                        </p:cTn>
                                        <p:tgtEl>
                                          <p:spTgt spid="1552"/>
                                        </p:tgtEl>
                                        <p:attrNameLst>
                                          <p:attrName>style.visibility</p:attrName>
                                        </p:attrNameLst>
                                      </p:cBhvr>
                                      <p:to>
                                        <p:strVal val="visible"/>
                                      </p:to>
                                    </p:set>
                                    <p:anim calcmode="lin" valueType="num">
                                      <p:cBhvr additive="repl">
                                        <p:cTn id="4213" dur="500" fill="hold"/>
                                        <p:tgtEl>
                                          <p:spTgt spid="1552"/>
                                        </p:tgtEl>
                                        <p:attrNameLst>
                                          <p:attrName>ppt_w</p:attrName>
                                        </p:attrNameLst>
                                      </p:cBhvr>
                                      <p:tavLst>
                                        <p:tav tm="0">
                                          <p:val>
                                            <p:fltVal val="0"/>
                                          </p:val>
                                        </p:tav>
                                        <p:tav tm="100000">
                                          <p:val>
                                            <p:strVal val="#ppt_w"/>
                                          </p:val>
                                        </p:tav>
                                      </p:tavLst>
                                    </p:anim>
                                    <p:anim calcmode="lin" valueType="num">
                                      <p:cBhvr additive="repl">
                                        <p:cTn id="4214" dur="500" fill="hold"/>
                                        <p:tgtEl>
                                          <p:spTgt spid="1552"/>
                                        </p:tgtEl>
                                        <p:attrNameLst>
                                          <p:attrName>ppt_h</p:attrName>
                                        </p:attrNameLst>
                                      </p:cBhvr>
                                      <p:tavLst>
                                        <p:tav tm="0">
                                          <p:val>
                                            <p:fltVal val="0"/>
                                          </p:val>
                                        </p:tav>
                                        <p:tav tm="100000">
                                          <p:val>
                                            <p:strVal val="#ppt_h"/>
                                          </p:val>
                                        </p:tav>
                                      </p:tavLst>
                                    </p:anim>
                                  </p:childTnLst>
                                </p:cTn>
                              </p:par>
                            </p:childTnLst>
                          </p:cTn>
                        </p:par>
                      </p:childTnLst>
                    </p:cTn>
                  </p:par>
                  <p:par>
                    <p:cTn id="4215" nodeType="clickEffect" fill="hold">
                      <p:stCondLst>
                        <p:cond delay="indefinite"/>
                      </p:stCondLst>
                      <p:childTnLst>
                        <p:par>
                          <p:cTn id="4216" nodeType="withEffect" fill="hold">
                            <p:stCondLst>
                              <p:cond delay="0"/>
                            </p:stCondLst>
                            <p:childTnLst>
                              <p:par>
                                <p:cTn id="4217" nodeType="clickEffect" fill="hold" presetClass="entr" presetID="23" presetSubtype="32">
                                  <p:stCondLst>
                                    <p:cond delay="0"/>
                                  </p:stCondLst>
                                  <p:childTnLst>
                                    <p:set>
                                      <p:cBhvr>
                                        <p:cTn id="4218" dur="1" fill="hold">
                                          <p:stCondLst>
                                            <p:cond delay="0"/>
                                          </p:stCondLst>
                                        </p:cTn>
                                        <p:tgtEl>
                                          <p:spTgt spid="1554"/>
                                        </p:tgtEl>
                                        <p:attrNameLst>
                                          <p:attrName>style.visibility</p:attrName>
                                        </p:attrNameLst>
                                      </p:cBhvr>
                                      <p:to>
                                        <p:strVal val="visible"/>
                                      </p:to>
                                    </p:set>
                                    <p:anim calcmode="lin" valueType="num">
                                      <p:cBhvr additive="repl">
                                        <p:cTn id="4219" dur="500" fill="hold"/>
                                        <p:tgtEl>
                                          <p:spTgt spid="1554"/>
                                        </p:tgtEl>
                                        <p:attrNameLst>
                                          <p:attrName>ppt_w</p:attrName>
                                        </p:attrNameLst>
                                      </p:cBhvr>
                                      <p:tavLst>
                                        <p:tav tm="0">
                                          <p:val>
                                            <p:strVal val="4*#ppt_w"/>
                                          </p:val>
                                        </p:tav>
                                        <p:tav tm="100000">
                                          <p:val>
                                            <p:strVal val="#ppt_w"/>
                                          </p:val>
                                        </p:tav>
                                      </p:tavLst>
                                    </p:anim>
                                    <p:anim calcmode="lin" valueType="num">
                                      <p:cBhvr additive="repl">
                                        <p:cTn id="4220" dur="500" fill="hold"/>
                                        <p:tgtEl>
                                          <p:spTgt spid="1554"/>
                                        </p:tgtEl>
                                        <p:attrNameLst>
                                          <p:attrName>ppt_h</p:attrName>
                                        </p:attrNameLst>
                                      </p:cBhvr>
                                      <p:tavLst>
                                        <p:tav tm="0">
                                          <p:val>
                                            <p:strVal val="4*#ppt_h"/>
                                          </p:val>
                                        </p:tav>
                                        <p:tav tm="100000">
                                          <p:val>
                                            <p:strVal val="#ppt_h"/>
                                          </p:val>
                                        </p:tav>
                                      </p:tavLst>
                                    </p:anim>
                                  </p:childTnLst>
                                </p:cTn>
                              </p:par>
                            </p:childTnLst>
                          </p:cTn>
                        </p:par>
                      </p:childTnLst>
                    </p:cTn>
                  </p:par>
                  <p:par>
                    <p:cTn id="4221" nodeType="clickEffect" fill="hold">
                      <p:stCondLst>
                        <p:cond delay="indefinite"/>
                      </p:stCondLst>
                      <p:childTnLst>
                        <p:par>
                          <p:cTn id="4222" nodeType="withEffect" fill="hold">
                            <p:stCondLst>
                              <p:cond delay="0"/>
                            </p:stCondLst>
                            <p:childTnLst>
                              <p:par>
                                <p:cTn id="4223" nodeType="clickEffect" fill="hold" presetClass="entr" presetID="18" presetSubtype="3">
                                  <p:stCondLst>
                                    <p:cond delay="0"/>
                                  </p:stCondLst>
                                  <p:childTnLst>
                                    <p:set>
                                      <p:cBhvr>
                                        <p:cTn id="4224" dur="1" fill="hold">
                                          <p:stCondLst>
                                            <p:cond delay="0"/>
                                          </p:stCondLst>
                                        </p:cTn>
                                        <p:tgtEl>
                                          <p:spTgt spid="1553"/>
                                        </p:tgtEl>
                                        <p:attrNameLst>
                                          <p:attrName>style.visibility</p:attrName>
                                        </p:attrNameLst>
                                      </p:cBhvr>
                                      <p:to>
                                        <p:strVal val="visible"/>
                                      </p:to>
                                    </p:set>
                                    <p:animEffect filter="strips(upRight)" transition="in">
                                      <p:cBhvr additive="repl">
                                        <p:cTn id="4225" dur="1000"/>
                                        <p:tgtEl>
                                          <p:spTgt spid="1553"/>
                                        </p:tgtEl>
                                      </p:cBhvr>
                                    </p:animEffect>
                                  </p:childTnLst>
                                </p:cTn>
                              </p:par>
                            </p:childTnLst>
                          </p:cTn>
                        </p:par>
                      </p:childTnLst>
                    </p:cTn>
                  </p:par>
                  <p:par>
                    <p:cTn id="4226" nodeType="clickEffect" fill="hold">
                      <p:stCondLst>
                        <p:cond delay="indefinite"/>
                      </p:stCondLst>
                      <p:childTnLst>
                        <p:par>
                          <p:cTn id="4227" nodeType="withEffect" fill="hold">
                            <p:stCondLst>
                              <p:cond delay="0"/>
                            </p:stCondLst>
                            <p:childTnLst>
                              <p:par>
                                <p:cTn id="4228" nodeType="clickEffect" fill="hold" presetClass="entr" presetID="23" presetSubtype="32">
                                  <p:stCondLst>
                                    <p:cond delay="0"/>
                                  </p:stCondLst>
                                  <p:childTnLst>
                                    <p:set>
                                      <p:cBhvr>
                                        <p:cTn id="4229" dur="1" fill="hold">
                                          <p:stCondLst>
                                            <p:cond delay="0"/>
                                          </p:stCondLst>
                                        </p:cTn>
                                        <p:tgtEl>
                                          <p:spTgt spid="1557"/>
                                        </p:tgtEl>
                                        <p:attrNameLst>
                                          <p:attrName>style.visibility</p:attrName>
                                        </p:attrNameLst>
                                      </p:cBhvr>
                                      <p:to>
                                        <p:strVal val="visible"/>
                                      </p:to>
                                    </p:set>
                                    <p:anim calcmode="lin" valueType="num">
                                      <p:cBhvr additive="repl">
                                        <p:cTn id="4230" dur="500" fill="hold"/>
                                        <p:tgtEl>
                                          <p:spTgt spid="1557"/>
                                        </p:tgtEl>
                                        <p:attrNameLst>
                                          <p:attrName>ppt_w</p:attrName>
                                        </p:attrNameLst>
                                      </p:cBhvr>
                                      <p:tavLst>
                                        <p:tav tm="0">
                                          <p:val>
                                            <p:strVal val="4*#ppt_w"/>
                                          </p:val>
                                        </p:tav>
                                        <p:tav tm="100000">
                                          <p:val>
                                            <p:strVal val="#ppt_w"/>
                                          </p:val>
                                        </p:tav>
                                      </p:tavLst>
                                    </p:anim>
                                    <p:anim calcmode="lin" valueType="num">
                                      <p:cBhvr additive="repl">
                                        <p:cTn id="4231" dur="500" fill="hold"/>
                                        <p:tgtEl>
                                          <p:spTgt spid="1557"/>
                                        </p:tgtEl>
                                        <p:attrNameLst>
                                          <p:attrName>ppt_h</p:attrName>
                                        </p:attrNameLst>
                                      </p:cBhvr>
                                      <p:tavLst>
                                        <p:tav tm="0">
                                          <p:val>
                                            <p:strVal val="4*#ppt_h"/>
                                          </p:val>
                                        </p:tav>
                                        <p:tav tm="100000">
                                          <p:val>
                                            <p:strVal val="#ppt_h"/>
                                          </p:val>
                                        </p:tav>
                                      </p:tavLst>
                                    </p:anim>
                                  </p:childTnLst>
                                </p:cTn>
                              </p:par>
                            </p:childTnLst>
                          </p:cTn>
                        </p:par>
                      </p:childTnLst>
                    </p:cTn>
                  </p:par>
                  <p:par>
                    <p:cTn id="4232" nodeType="clickEffect" fill="hold">
                      <p:stCondLst>
                        <p:cond delay="indefinite"/>
                      </p:stCondLst>
                      <p:childTnLst>
                        <p:par>
                          <p:cTn id="4233" nodeType="withEffect" fill="hold">
                            <p:stCondLst>
                              <p:cond delay="0"/>
                            </p:stCondLst>
                            <p:childTnLst>
                              <p:par>
                                <p:cTn id="4234" nodeType="clickEffect" fill="hold" presetClass="entr" presetID="23" presetSubtype="32">
                                  <p:stCondLst>
                                    <p:cond delay="0"/>
                                  </p:stCondLst>
                                  <p:childTnLst>
                                    <p:set>
                                      <p:cBhvr>
                                        <p:cTn id="4235" dur="1" fill="hold">
                                          <p:stCondLst>
                                            <p:cond delay="0"/>
                                          </p:stCondLst>
                                        </p:cTn>
                                        <p:tgtEl>
                                          <p:spTgt spid="1556"/>
                                        </p:tgtEl>
                                        <p:attrNameLst>
                                          <p:attrName>style.visibility</p:attrName>
                                        </p:attrNameLst>
                                      </p:cBhvr>
                                      <p:to>
                                        <p:strVal val="visible"/>
                                      </p:to>
                                    </p:set>
                                    <p:anim calcmode="lin" valueType="num">
                                      <p:cBhvr additive="repl">
                                        <p:cTn id="4236" dur="500" fill="hold"/>
                                        <p:tgtEl>
                                          <p:spTgt spid="1556"/>
                                        </p:tgtEl>
                                        <p:attrNameLst>
                                          <p:attrName>ppt_w</p:attrName>
                                        </p:attrNameLst>
                                      </p:cBhvr>
                                      <p:tavLst>
                                        <p:tav tm="0">
                                          <p:val>
                                            <p:strVal val="4*#ppt_w"/>
                                          </p:val>
                                        </p:tav>
                                        <p:tav tm="100000">
                                          <p:val>
                                            <p:strVal val="#ppt_w"/>
                                          </p:val>
                                        </p:tav>
                                      </p:tavLst>
                                    </p:anim>
                                    <p:anim calcmode="lin" valueType="num">
                                      <p:cBhvr additive="repl">
                                        <p:cTn id="4237" dur="500" fill="hold"/>
                                        <p:tgtEl>
                                          <p:spTgt spid="1556"/>
                                        </p:tgtEl>
                                        <p:attrNameLst>
                                          <p:attrName>ppt_h</p:attrName>
                                        </p:attrNameLst>
                                      </p:cBhvr>
                                      <p:tavLst>
                                        <p:tav tm="0">
                                          <p:val>
                                            <p:strVal val="4*#ppt_h"/>
                                          </p:val>
                                        </p:tav>
                                        <p:tav tm="100000">
                                          <p:val>
                                            <p:strVal val="#ppt_h"/>
                                          </p:val>
                                        </p:tav>
                                      </p:tavLst>
                                    </p:anim>
                                  </p:childTnLst>
                                </p:cTn>
                              </p:par>
                            </p:childTnLst>
                          </p:cTn>
                        </p:par>
                      </p:childTnLst>
                    </p:cTn>
                  </p:par>
                  <p:par>
                    <p:cTn id="4238" nodeType="clickEffect" fill="hold">
                      <p:stCondLst>
                        <p:cond delay="indefinite"/>
                      </p:stCondLst>
                      <p:childTnLst>
                        <p:par>
                          <p:cTn id="4239" nodeType="withEffect" fill="hold">
                            <p:stCondLst>
                              <p:cond delay="0"/>
                            </p:stCondLst>
                            <p:childTnLst>
                              <p:par>
                                <p:cTn id="4240" nodeType="clickEffect" fill="hold" presetClass="entr" presetID="18" presetSubtype="3">
                                  <p:stCondLst>
                                    <p:cond delay="0"/>
                                  </p:stCondLst>
                                  <p:childTnLst>
                                    <p:set>
                                      <p:cBhvr>
                                        <p:cTn id="4241" dur="1" fill="hold">
                                          <p:stCondLst>
                                            <p:cond delay="0"/>
                                          </p:stCondLst>
                                        </p:cTn>
                                        <p:tgtEl>
                                          <p:spTgt spid="1555"/>
                                        </p:tgtEl>
                                        <p:attrNameLst>
                                          <p:attrName>style.visibility</p:attrName>
                                        </p:attrNameLst>
                                      </p:cBhvr>
                                      <p:to>
                                        <p:strVal val="visible"/>
                                      </p:to>
                                    </p:set>
                                    <p:animEffect filter="strips(upRight)" transition="in">
                                      <p:cBhvr additive="repl">
                                        <p:cTn id="4242" dur="1000"/>
                                        <p:tgtEl>
                                          <p:spTgt spid="1555"/>
                                        </p:tgtEl>
                                      </p:cBhvr>
                                    </p:animEffect>
                                  </p:childTnLst>
                                </p:cTn>
                              </p:par>
                            </p:childTnLst>
                          </p:cTn>
                        </p:par>
                      </p:childTnLst>
                    </p:cTn>
                  </p:par>
                  <p:par>
                    <p:cTn id="4243" nodeType="clickEffect" fill="hold">
                      <p:stCondLst>
                        <p:cond delay="indefinite"/>
                      </p:stCondLst>
                      <p:childTnLst>
                        <p:par>
                          <p:cTn id="4244" nodeType="withEffect" fill="hold">
                            <p:stCondLst>
                              <p:cond delay="0"/>
                            </p:stCondLst>
                            <p:childTnLst>
                              <p:par>
                                <p:cTn id="4245" nodeType="clickEffect" fill="hold" presetClass="entr" presetID="23" presetSubtype="32">
                                  <p:stCondLst>
                                    <p:cond delay="0"/>
                                  </p:stCondLst>
                                  <p:childTnLst>
                                    <p:set>
                                      <p:cBhvr>
                                        <p:cTn id="4246" dur="1" fill="hold">
                                          <p:stCondLst>
                                            <p:cond delay="0"/>
                                          </p:stCondLst>
                                        </p:cTn>
                                        <p:tgtEl>
                                          <p:spTgt spid="1558"/>
                                        </p:tgtEl>
                                        <p:attrNameLst>
                                          <p:attrName>style.visibility</p:attrName>
                                        </p:attrNameLst>
                                      </p:cBhvr>
                                      <p:to>
                                        <p:strVal val="visible"/>
                                      </p:to>
                                    </p:set>
                                    <p:anim calcmode="lin" valueType="num">
                                      <p:cBhvr additive="repl">
                                        <p:cTn id="4247" dur="500" fill="hold"/>
                                        <p:tgtEl>
                                          <p:spTgt spid="1558"/>
                                        </p:tgtEl>
                                        <p:attrNameLst>
                                          <p:attrName>ppt_w</p:attrName>
                                        </p:attrNameLst>
                                      </p:cBhvr>
                                      <p:tavLst>
                                        <p:tav tm="0">
                                          <p:val>
                                            <p:strVal val="4*#ppt_w"/>
                                          </p:val>
                                        </p:tav>
                                        <p:tav tm="100000">
                                          <p:val>
                                            <p:strVal val="#ppt_w"/>
                                          </p:val>
                                        </p:tav>
                                      </p:tavLst>
                                    </p:anim>
                                    <p:anim calcmode="lin" valueType="num">
                                      <p:cBhvr additive="repl">
                                        <p:cTn id="4248" dur="500" fill="hold"/>
                                        <p:tgtEl>
                                          <p:spTgt spid="1558"/>
                                        </p:tgtEl>
                                        <p:attrNameLst>
                                          <p:attrName>ppt_h</p:attrName>
                                        </p:attrNameLst>
                                      </p:cBhvr>
                                      <p:tavLst>
                                        <p:tav tm="0">
                                          <p:val>
                                            <p:strVal val="4*#ppt_h"/>
                                          </p:val>
                                        </p:tav>
                                        <p:tav tm="100000">
                                          <p:val>
                                            <p:strVal val="#ppt_h"/>
                                          </p:val>
                                        </p:tav>
                                      </p:tavLst>
                                    </p:anim>
                                  </p:childTnLst>
                                </p:cTn>
                              </p:par>
                            </p:childTnLst>
                          </p:cTn>
                        </p:par>
                      </p:childTnLst>
                    </p:cTn>
                  </p:par>
                  <p:par>
                    <p:cTn id="4249" nodeType="clickEffect" fill="hold">
                      <p:stCondLst>
                        <p:cond delay="indefinite"/>
                      </p:stCondLst>
                      <p:childTnLst>
                        <p:par>
                          <p:cTn id="4250" nodeType="withEffect" fill="hold">
                            <p:stCondLst>
                              <p:cond delay="0"/>
                            </p:stCondLst>
                            <p:childTnLst>
                              <p:par>
                                <p:cTn id="4251" nodeType="clickEffect" fill="hold" presetClass="entr" presetID="23" presetSubtype="32">
                                  <p:stCondLst>
                                    <p:cond delay="0"/>
                                  </p:stCondLst>
                                  <p:childTnLst>
                                    <p:set>
                                      <p:cBhvr>
                                        <p:cTn id="4252" dur="1" fill="hold">
                                          <p:stCondLst>
                                            <p:cond delay="0"/>
                                          </p:stCondLst>
                                        </p:cTn>
                                        <p:tgtEl>
                                          <p:spTgt spid="1560"/>
                                        </p:tgtEl>
                                        <p:attrNameLst>
                                          <p:attrName>style.visibility</p:attrName>
                                        </p:attrNameLst>
                                      </p:cBhvr>
                                      <p:to>
                                        <p:strVal val="visible"/>
                                      </p:to>
                                    </p:set>
                                    <p:anim calcmode="lin" valueType="num">
                                      <p:cBhvr additive="repl">
                                        <p:cTn id="4253" dur="500" fill="hold"/>
                                        <p:tgtEl>
                                          <p:spTgt spid="1560"/>
                                        </p:tgtEl>
                                        <p:attrNameLst>
                                          <p:attrName>ppt_w</p:attrName>
                                        </p:attrNameLst>
                                      </p:cBhvr>
                                      <p:tavLst>
                                        <p:tav tm="0">
                                          <p:val>
                                            <p:strVal val="4*#ppt_w"/>
                                          </p:val>
                                        </p:tav>
                                        <p:tav tm="100000">
                                          <p:val>
                                            <p:strVal val="#ppt_w"/>
                                          </p:val>
                                        </p:tav>
                                      </p:tavLst>
                                    </p:anim>
                                    <p:anim calcmode="lin" valueType="num">
                                      <p:cBhvr additive="repl">
                                        <p:cTn id="4254" dur="500" fill="hold"/>
                                        <p:tgtEl>
                                          <p:spTgt spid="1560"/>
                                        </p:tgtEl>
                                        <p:attrNameLst>
                                          <p:attrName>ppt_h</p:attrName>
                                        </p:attrNameLst>
                                      </p:cBhvr>
                                      <p:tavLst>
                                        <p:tav tm="0">
                                          <p:val>
                                            <p:strVal val="4*#ppt_h"/>
                                          </p:val>
                                        </p:tav>
                                        <p:tav tm="100000">
                                          <p:val>
                                            <p:strVal val="#ppt_h"/>
                                          </p:val>
                                        </p:tav>
                                      </p:tavLst>
                                    </p:anim>
                                  </p:childTnLst>
                                </p:cTn>
                              </p:par>
                            </p:childTnLst>
                          </p:cTn>
                        </p:par>
                      </p:childTnLst>
                    </p:cTn>
                  </p:par>
                  <p:par>
                    <p:cTn id="4255" nodeType="clickEffect" fill="hold">
                      <p:stCondLst>
                        <p:cond delay="indefinite"/>
                      </p:stCondLst>
                      <p:childTnLst>
                        <p:par>
                          <p:cTn id="4256" nodeType="withEffect" fill="hold">
                            <p:stCondLst>
                              <p:cond delay="0"/>
                            </p:stCondLst>
                            <p:childTnLst>
                              <p:par>
                                <p:cTn id="4257" nodeType="clickEffect" fill="hold" presetClass="entr" presetID="18" presetSubtype="3">
                                  <p:stCondLst>
                                    <p:cond delay="0"/>
                                  </p:stCondLst>
                                  <p:childTnLst>
                                    <p:set>
                                      <p:cBhvr>
                                        <p:cTn id="4258" dur="1" fill="hold">
                                          <p:stCondLst>
                                            <p:cond delay="0"/>
                                          </p:stCondLst>
                                        </p:cTn>
                                        <p:tgtEl>
                                          <p:spTgt spid="1559"/>
                                        </p:tgtEl>
                                        <p:attrNameLst>
                                          <p:attrName>style.visibility</p:attrName>
                                        </p:attrNameLst>
                                      </p:cBhvr>
                                      <p:to>
                                        <p:strVal val="visible"/>
                                      </p:to>
                                    </p:set>
                                    <p:animEffect filter="strips(upRight)" transition="in">
                                      <p:cBhvr additive="repl">
                                        <p:cTn id="4259" dur="1000"/>
                                        <p:tgtEl>
                                          <p:spTgt spid="1559"/>
                                        </p:tgtEl>
                                      </p:cBhvr>
                                    </p:animEffect>
                                  </p:childTnLst>
                                </p:cTn>
                              </p:par>
                            </p:childTnLst>
                          </p:cTn>
                        </p:par>
                      </p:childTnLst>
                    </p:cTn>
                  </p:par>
                  <p:par>
                    <p:cTn id="4260" nodeType="clickEffect" fill="hold">
                      <p:stCondLst>
                        <p:cond delay="indefinite"/>
                      </p:stCondLst>
                      <p:childTnLst>
                        <p:par>
                          <p:cTn id="4261" nodeType="withEffect" fill="hold">
                            <p:stCondLst>
                              <p:cond delay="0"/>
                            </p:stCondLst>
                            <p:childTnLst>
                              <p:par>
                                <p:cTn id="4262" nodeType="clickEffect" fill="hold" presetClass="entr" presetID="23" presetSubtype="32">
                                  <p:stCondLst>
                                    <p:cond delay="0"/>
                                  </p:stCondLst>
                                  <p:childTnLst>
                                    <p:set>
                                      <p:cBhvr>
                                        <p:cTn id="4263" dur="1" fill="hold">
                                          <p:stCondLst>
                                            <p:cond delay="0"/>
                                          </p:stCondLst>
                                        </p:cTn>
                                        <p:tgtEl>
                                          <p:spTgt spid="1561"/>
                                        </p:tgtEl>
                                        <p:attrNameLst>
                                          <p:attrName>style.visibility</p:attrName>
                                        </p:attrNameLst>
                                      </p:cBhvr>
                                      <p:to>
                                        <p:strVal val="visible"/>
                                      </p:to>
                                    </p:set>
                                    <p:anim calcmode="lin" valueType="num">
                                      <p:cBhvr additive="repl">
                                        <p:cTn id="4264" dur="500" fill="hold"/>
                                        <p:tgtEl>
                                          <p:spTgt spid="1561"/>
                                        </p:tgtEl>
                                        <p:attrNameLst>
                                          <p:attrName>ppt_w</p:attrName>
                                        </p:attrNameLst>
                                      </p:cBhvr>
                                      <p:tavLst>
                                        <p:tav tm="0">
                                          <p:val>
                                            <p:strVal val="4*#ppt_w"/>
                                          </p:val>
                                        </p:tav>
                                        <p:tav tm="100000">
                                          <p:val>
                                            <p:strVal val="#ppt_w"/>
                                          </p:val>
                                        </p:tav>
                                      </p:tavLst>
                                    </p:anim>
                                    <p:anim calcmode="lin" valueType="num">
                                      <p:cBhvr additive="repl">
                                        <p:cTn id="4265" dur="500" fill="hold"/>
                                        <p:tgtEl>
                                          <p:spTgt spid="1561"/>
                                        </p:tgtEl>
                                        <p:attrNameLst>
                                          <p:attrName>ppt_h</p:attrName>
                                        </p:attrNameLst>
                                      </p:cBhvr>
                                      <p:tavLst>
                                        <p:tav tm="0">
                                          <p:val>
                                            <p:strVal val="4*#ppt_h"/>
                                          </p:val>
                                        </p:tav>
                                        <p:tav tm="100000">
                                          <p:val>
                                            <p:strVal val="#ppt_h"/>
                                          </p:val>
                                        </p:tav>
                                      </p:tavLst>
                                    </p:anim>
                                  </p:childTnLst>
                                </p:cTn>
                              </p:par>
                            </p:childTnLst>
                          </p:cTn>
                        </p:par>
                      </p:childTnLst>
                    </p:cTn>
                  </p:par>
                  <p:par>
                    <p:cTn id="4266" nodeType="clickEffect" fill="hold">
                      <p:stCondLst>
                        <p:cond delay="indefinite"/>
                      </p:stCondLst>
                      <p:childTnLst>
                        <p:par>
                          <p:cTn id="4267" nodeType="withEffect" fill="hold">
                            <p:stCondLst>
                              <p:cond delay="0"/>
                            </p:stCondLst>
                            <p:childTnLst>
                              <p:par>
                                <p:cTn id="4268" nodeType="clickEffect" fill="hold" presetClass="entr" presetID="23" presetSubtype="32">
                                  <p:stCondLst>
                                    <p:cond delay="0"/>
                                  </p:stCondLst>
                                  <p:childTnLst>
                                    <p:set>
                                      <p:cBhvr>
                                        <p:cTn id="4269" dur="1" fill="hold">
                                          <p:stCondLst>
                                            <p:cond delay="0"/>
                                          </p:stCondLst>
                                        </p:cTn>
                                        <p:tgtEl>
                                          <p:spTgt spid="1563"/>
                                        </p:tgtEl>
                                        <p:attrNameLst>
                                          <p:attrName>style.visibility</p:attrName>
                                        </p:attrNameLst>
                                      </p:cBhvr>
                                      <p:to>
                                        <p:strVal val="visible"/>
                                      </p:to>
                                    </p:set>
                                    <p:anim calcmode="lin" valueType="num">
                                      <p:cBhvr additive="repl">
                                        <p:cTn id="4270" dur="500" fill="hold"/>
                                        <p:tgtEl>
                                          <p:spTgt spid="1563"/>
                                        </p:tgtEl>
                                        <p:attrNameLst>
                                          <p:attrName>ppt_w</p:attrName>
                                        </p:attrNameLst>
                                      </p:cBhvr>
                                      <p:tavLst>
                                        <p:tav tm="0">
                                          <p:val>
                                            <p:strVal val="4*#ppt_w"/>
                                          </p:val>
                                        </p:tav>
                                        <p:tav tm="100000">
                                          <p:val>
                                            <p:strVal val="#ppt_w"/>
                                          </p:val>
                                        </p:tav>
                                      </p:tavLst>
                                    </p:anim>
                                    <p:anim calcmode="lin" valueType="num">
                                      <p:cBhvr additive="repl">
                                        <p:cTn id="4271" dur="500" fill="hold"/>
                                        <p:tgtEl>
                                          <p:spTgt spid="1563"/>
                                        </p:tgtEl>
                                        <p:attrNameLst>
                                          <p:attrName>ppt_h</p:attrName>
                                        </p:attrNameLst>
                                      </p:cBhvr>
                                      <p:tavLst>
                                        <p:tav tm="0">
                                          <p:val>
                                            <p:strVal val="4*#ppt_h"/>
                                          </p:val>
                                        </p:tav>
                                        <p:tav tm="100000">
                                          <p:val>
                                            <p:strVal val="#ppt_h"/>
                                          </p:val>
                                        </p:tav>
                                      </p:tavLst>
                                    </p:anim>
                                  </p:childTnLst>
                                </p:cTn>
                              </p:par>
                            </p:childTnLst>
                          </p:cTn>
                        </p:par>
                      </p:childTnLst>
                    </p:cTn>
                  </p:par>
                  <p:par>
                    <p:cTn id="4272" nodeType="clickEffect" fill="hold">
                      <p:stCondLst>
                        <p:cond delay="indefinite"/>
                      </p:stCondLst>
                      <p:childTnLst>
                        <p:par>
                          <p:cTn id="4273" nodeType="withEffect" fill="hold">
                            <p:stCondLst>
                              <p:cond delay="0"/>
                            </p:stCondLst>
                            <p:childTnLst>
                              <p:par>
                                <p:cTn id="4274" nodeType="clickEffect" fill="hold" presetClass="entr" presetID="18" presetSubtype="3">
                                  <p:stCondLst>
                                    <p:cond delay="0"/>
                                  </p:stCondLst>
                                  <p:childTnLst>
                                    <p:set>
                                      <p:cBhvr>
                                        <p:cTn id="4275" dur="1" fill="hold">
                                          <p:stCondLst>
                                            <p:cond delay="0"/>
                                          </p:stCondLst>
                                        </p:cTn>
                                        <p:tgtEl>
                                          <p:spTgt spid="1562"/>
                                        </p:tgtEl>
                                        <p:attrNameLst>
                                          <p:attrName>style.visibility</p:attrName>
                                        </p:attrNameLst>
                                      </p:cBhvr>
                                      <p:to>
                                        <p:strVal val="visible"/>
                                      </p:to>
                                    </p:set>
                                    <p:animEffect filter="strips(upRight)" transition="in">
                                      <p:cBhvr additive="repl">
                                        <p:cTn id="4276" dur="1000"/>
                                        <p:tgtEl>
                                          <p:spTgt spid="1562"/>
                                        </p:tgtEl>
                                      </p:cBhvr>
                                    </p:animEffect>
                                  </p:childTnLst>
                                </p:cTn>
                              </p:par>
                            </p:childTnLst>
                          </p:cTn>
                        </p:par>
                      </p:childTnLst>
                    </p:cTn>
                  </p:par>
                  <p:par>
                    <p:cTn id="4277" nodeType="clickEffect" fill="hold">
                      <p:stCondLst>
                        <p:cond delay="indefinite"/>
                      </p:stCondLst>
                      <p:childTnLst>
                        <p:par>
                          <p:cTn id="4278" nodeType="withEffect" fill="hold">
                            <p:stCondLst>
                              <p:cond delay="0"/>
                            </p:stCondLst>
                            <p:childTnLst>
                              <p:par>
                                <p:cTn id="4279" nodeType="clickEffect" fill="hold" presetClass="entr" presetID="23" presetSubtype="32">
                                  <p:stCondLst>
                                    <p:cond delay="0"/>
                                  </p:stCondLst>
                                  <p:childTnLst>
                                    <p:set>
                                      <p:cBhvr>
                                        <p:cTn id="4280" dur="1" fill="hold">
                                          <p:stCondLst>
                                            <p:cond delay="0"/>
                                          </p:stCondLst>
                                        </p:cTn>
                                        <p:tgtEl>
                                          <p:spTgt spid="1564"/>
                                        </p:tgtEl>
                                        <p:attrNameLst>
                                          <p:attrName>style.visibility</p:attrName>
                                        </p:attrNameLst>
                                      </p:cBhvr>
                                      <p:to>
                                        <p:strVal val="visible"/>
                                      </p:to>
                                    </p:set>
                                    <p:anim calcmode="lin" valueType="num">
                                      <p:cBhvr additive="repl">
                                        <p:cTn id="4281" dur="500" fill="hold"/>
                                        <p:tgtEl>
                                          <p:spTgt spid="1564"/>
                                        </p:tgtEl>
                                        <p:attrNameLst>
                                          <p:attrName>ppt_w</p:attrName>
                                        </p:attrNameLst>
                                      </p:cBhvr>
                                      <p:tavLst>
                                        <p:tav tm="0">
                                          <p:val>
                                            <p:strVal val="4*#ppt_w"/>
                                          </p:val>
                                        </p:tav>
                                        <p:tav tm="100000">
                                          <p:val>
                                            <p:strVal val="#ppt_w"/>
                                          </p:val>
                                        </p:tav>
                                      </p:tavLst>
                                    </p:anim>
                                    <p:anim calcmode="lin" valueType="num">
                                      <p:cBhvr additive="repl">
                                        <p:cTn id="4282" dur="500" fill="hold"/>
                                        <p:tgtEl>
                                          <p:spTgt spid="156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5" name="Text Box 4"/>
          <p:cNvSpPr/>
          <p:nvPr/>
        </p:nvSpPr>
        <p:spPr>
          <a:xfrm>
            <a:off x="1800720" y="64440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566" name="Text Box 6"/>
          <p:cNvSpPr/>
          <p:nvPr/>
        </p:nvSpPr>
        <p:spPr>
          <a:xfrm>
            <a:off x="1812960" y="1100160"/>
            <a:ext cx="837684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Arial"/>
              </a:rPr>
              <a:t>"</a:t>
            </a:r>
            <a:r>
              <a:rPr b="0" lang="tr-TR" sz="2400" spc="-1" strike="noStrike">
                <a:solidFill>
                  <a:srgbClr val="000000"/>
                </a:solidFill>
                <a:latin typeface="Arial"/>
              </a:rPr>
              <a:t> ( </a:t>
            </a:r>
            <a:r>
              <a:rPr b="0" lang="tr-TR" sz="2400" spc="-1" strike="noStrike">
                <a:solidFill>
                  <a:srgbClr val="000000"/>
                </a:solidFill>
                <a:latin typeface="Symbol"/>
              </a:rPr>
              <a:t></a:t>
            </a:r>
            <a:r>
              <a:rPr b="0" lang="tr-TR" sz="2400" spc="-1" strike="noStrike">
                <a:solidFill>
                  <a:srgbClr val="000000"/>
                </a:solidFill>
                <a:latin typeface="Arial"/>
              </a:rPr>
              <a:t>x, 2x – 3 = 4 ) </a:t>
            </a:r>
            <a:r>
              <a:rPr b="1" lang="tr-TR" sz="2400" spc="-1" strike="noStrike">
                <a:solidFill>
                  <a:srgbClr val="000000"/>
                </a:solidFill>
                <a:latin typeface="Symbol"/>
              </a:rPr>
              <a:t></a:t>
            </a:r>
            <a:r>
              <a:rPr b="0" lang="tr-TR" sz="2400" spc="-1" strike="noStrike">
                <a:solidFill>
                  <a:srgbClr val="000000"/>
                </a:solidFill>
                <a:latin typeface="Arial"/>
              </a:rPr>
              <a:t> ( </a:t>
            </a:r>
            <a:r>
              <a:rPr b="0" lang="tr-TR" sz="2400" spc="-1" strike="noStrike">
                <a:solidFill>
                  <a:srgbClr val="000000"/>
                </a:solidFill>
                <a:latin typeface="Symbol"/>
              </a:rPr>
              <a:t></a:t>
            </a:r>
            <a:r>
              <a:rPr b="0" lang="tr-TR" sz="2400" spc="-1" strike="noStrike">
                <a:solidFill>
                  <a:srgbClr val="000000"/>
                </a:solidFill>
                <a:latin typeface="Arial"/>
              </a:rPr>
              <a:t>x, x</a:t>
            </a:r>
            <a:r>
              <a:rPr b="0" lang="tr-TR" sz="2400" spc="-1" strike="noStrike" baseline="30000">
                <a:solidFill>
                  <a:srgbClr val="000000"/>
                </a:solidFill>
                <a:latin typeface="Arial"/>
              </a:rPr>
              <a:t>2 </a:t>
            </a:r>
            <a:r>
              <a:rPr b="0" lang="tr-TR" sz="2400" spc="-1" strike="noStrike">
                <a:solidFill>
                  <a:srgbClr val="000000"/>
                </a:solidFill>
                <a:latin typeface="Arial"/>
              </a:rPr>
              <a:t>– 1 &lt; 3 )</a:t>
            </a:r>
            <a:r>
              <a:rPr b="0" lang="tr-TR" sz="2400" spc="-1" strike="noStrike" baseline="30000">
                <a:solidFill>
                  <a:srgbClr val="000000"/>
                </a:solidFill>
                <a:latin typeface="Arial"/>
              </a:rPr>
              <a:t> </a:t>
            </a:r>
            <a:r>
              <a:rPr b="0" lang="en-US" sz="2400" spc="-1" strike="noStrike">
                <a:solidFill>
                  <a:srgbClr val="000000"/>
                </a:solidFill>
                <a:latin typeface="Arial"/>
              </a:rPr>
              <a:t>"</a:t>
            </a:r>
            <a:r>
              <a:rPr b="0" lang="tr-TR" sz="2400" spc="-1" strike="noStrike">
                <a:solidFill>
                  <a:srgbClr val="000000"/>
                </a:solidFill>
                <a:latin typeface="Arial"/>
              </a:rPr>
              <a:t> bileşik önermesinin olumsuzunu ( değilini ) yazınız.  </a:t>
            </a:r>
            <a:endParaRPr b="0" lang="tr-TR" sz="2400" spc="-1" strike="noStrike">
              <a:latin typeface="Arial"/>
            </a:endParaRPr>
          </a:p>
        </p:txBody>
      </p:sp>
      <p:sp>
        <p:nvSpPr>
          <p:cNvPr id="1567" name="Text Box 8"/>
          <p:cNvSpPr/>
          <p:nvPr/>
        </p:nvSpPr>
        <p:spPr>
          <a:xfrm>
            <a:off x="1814040" y="1954080"/>
            <a:ext cx="13834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 </a:t>
            </a:r>
            <a:endParaRPr b="0" lang="tr-TR" sz="2400" spc="-1" strike="noStrike">
              <a:latin typeface="Arial"/>
            </a:endParaRPr>
          </a:p>
        </p:txBody>
      </p:sp>
      <p:sp>
        <p:nvSpPr>
          <p:cNvPr id="1568" name="Text Box 10"/>
          <p:cNvSpPr/>
          <p:nvPr/>
        </p:nvSpPr>
        <p:spPr>
          <a:xfrm>
            <a:off x="4535640" y="2482920"/>
            <a:ext cx="241416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x, x</a:t>
            </a:r>
            <a:r>
              <a:rPr b="0" lang="tr-TR" sz="2400" spc="-1" strike="noStrike" baseline="30000">
                <a:solidFill>
                  <a:srgbClr val="000000"/>
                </a:solidFill>
                <a:latin typeface="Arial"/>
              </a:rPr>
              <a:t>2 </a:t>
            </a:r>
            <a:r>
              <a:rPr b="0" lang="tr-TR" sz="2400" spc="-1" strike="noStrike">
                <a:solidFill>
                  <a:srgbClr val="000000"/>
                </a:solidFill>
                <a:latin typeface="Arial"/>
              </a:rPr>
              <a:t>– 1 </a:t>
            </a:r>
            <a:r>
              <a:rPr b="0" lang="tr-TR" sz="2400" spc="-1" strike="noStrike">
                <a:solidFill>
                  <a:srgbClr val="000000"/>
                </a:solidFill>
                <a:latin typeface="Symbol"/>
              </a:rPr>
              <a:t></a:t>
            </a:r>
            <a:r>
              <a:rPr b="0" lang="tr-TR" sz="2400" spc="-1" strike="noStrike">
                <a:solidFill>
                  <a:srgbClr val="000000"/>
                </a:solidFill>
                <a:latin typeface="Arial"/>
              </a:rPr>
              <a:t> 3 ) </a:t>
            </a:r>
            <a:r>
              <a:rPr b="0" lang="tr-TR" sz="2400" spc="-1" strike="noStrike" baseline="30000">
                <a:solidFill>
                  <a:srgbClr val="000000"/>
                </a:solidFill>
                <a:latin typeface="Arial"/>
              </a:rPr>
              <a:t> </a:t>
            </a:r>
            <a:endParaRPr b="0" lang="tr-TR" sz="2400" spc="-1" strike="noStrike">
              <a:latin typeface="Arial"/>
            </a:endParaRPr>
          </a:p>
        </p:txBody>
      </p:sp>
      <p:sp>
        <p:nvSpPr>
          <p:cNvPr id="1569" name="Rectangle 11"/>
          <p:cNvSpPr/>
          <p:nvPr/>
        </p:nvSpPr>
        <p:spPr>
          <a:xfrm>
            <a:off x="1810440" y="2482920"/>
            <a:ext cx="24339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x, 2x – 3 </a:t>
            </a:r>
            <a:r>
              <a:rPr b="0" lang="tr-TR" sz="2400" spc="-1" strike="noStrike">
                <a:solidFill>
                  <a:srgbClr val="000000"/>
                </a:solidFill>
                <a:latin typeface="Symbol"/>
              </a:rPr>
              <a:t></a:t>
            </a:r>
            <a:r>
              <a:rPr b="0" lang="tr-TR" sz="2400" spc="-1" strike="noStrike">
                <a:solidFill>
                  <a:srgbClr val="000000"/>
                </a:solidFill>
                <a:latin typeface="Arial"/>
              </a:rPr>
              <a:t> 4 )</a:t>
            </a:r>
            <a:endParaRPr b="0" lang="tr-TR" sz="2400" spc="-1" strike="noStrike">
              <a:latin typeface="Arial"/>
            </a:endParaRPr>
          </a:p>
        </p:txBody>
      </p:sp>
      <p:sp>
        <p:nvSpPr>
          <p:cNvPr id="1570" name="Rectangle 12"/>
          <p:cNvSpPr/>
          <p:nvPr/>
        </p:nvSpPr>
        <p:spPr>
          <a:xfrm>
            <a:off x="4216320" y="2482920"/>
            <a:ext cx="33336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v</a:t>
            </a:r>
            <a:endParaRPr b="0" lang="tr-TR" sz="2400" spc="-1" strike="noStrike">
              <a:latin typeface="Arial"/>
            </a:endParaRPr>
          </a:p>
        </p:txBody>
      </p:sp>
      <p:sp>
        <p:nvSpPr>
          <p:cNvPr id="1571" name="Text Box 13"/>
          <p:cNvSpPr/>
          <p:nvPr/>
        </p:nvSpPr>
        <p:spPr>
          <a:xfrm>
            <a:off x="1776960" y="3284640"/>
            <a:ext cx="13651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ÖRNEK </a:t>
            </a:r>
            <a:endParaRPr b="0" lang="tr-TR" sz="2400" spc="-1" strike="noStrike">
              <a:latin typeface="Arial"/>
            </a:endParaRPr>
          </a:p>
        </p:txBody>
      </p:sp>
      <p:sp>
        <p:nvSpPr>
          <p:cNvPr id="1572" name="Text Box 14"/>
          <p:cNvSpPr/>
          <p:nvPr/>
        </p:nvSpPr>
        <p:spPr>
          <a:xfrm>
            <a:off x="1789200" y="3762360"/>
            <a:ext cx="8376840" cy="8218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400" spc="-1" strike="noStrike">
                <a:solidFill>
                  <a:srgbClr val="000000"/>
                </a:solidFill>
                <a:latin typeface="Arial"/>
              </a:rPr>
              <a:t>"</a:t>
            </a:r>
            <a:r>
              <a:rPr b="0" lang="tr-TR" sz="2400" spc="-1" strike="noStrike">
                <a:solidFill>
                  <a:srgbClr val="000000"/>
                </a:solidFill>
                <a:latin typeface="Arial"/>
              </a:rPr>
              <a:t> ( </a:t>
            </a:r>
            <a:r>
              <a:rPr b="0" lang="tr-TR" sz="2400" spc="-1" strike="noStrike">
                <a:solidFill>
                  <a:srgbClr val="000000"/>
                </a:solidFill>
                <a:latin typeface="Symbol"/>
              </a:rPr>
              <a:t></a:t>
            </a:r>
            <a:r>
              <a:rPr b="0" lang="tr-TR" sz="2400" spc="-1" strike="noStrike">
                <a:solidFill>
                  <a:srgbClr val="000000"/>
                </a:solidFill>
                <a:latin typeface="Arial"/>
              </a:rPr>
              <a:t>x, x &gt;x</a:t>
            </a:r>
            <a:r>
              <a:rPr b="0" lang="tr-TR" sz="2400" spc="-1" strike="noStrike" baseline="30000">
                <a:solidFill>
                  <a:srgbClr val="000000"/>
                </a:solidFill>
                <a:latin typeface="Arial"/>
              </a:rPr>
              <a:t>2</a:t>
            </a:r>
            <a:r>
              <a:rPr b="0" lang="tr-TR" sz="2400" spc="-1" strike="noStrike">
                <a:solidFill>
                  <a:srgbClr val="000000"/>
                </a:solidFill>
                <a:latin typeface="Arial"/>
              </a:rPr>
              <a:t> ) </a:t>
            </a:r>
            <a:r>
              <a:rPr b="1" lang="tr-TR" sz="2400" spc="-1" strike="noStrike">
                <a:solidFill>
                  <a:srgbClr val="000000"/>
                </a:solidFill>
                <a:latin typeface="Symbol"/>
              </a:rPr>
              <a:t></a:t>
            </a:r>
            <a:r>
              <a:rPr b="0" lang="tr-TR" sz="2400" spc="-1" strike="noStrike">
                <a:solidFill>
                  <a:srgbClr val="000000"/>
                </a:solidFill>
                <a:latin typeface="Arial"/>
              </a:rPr>
              <a:t> ( </a:t>
            </a:r>
            <a:r>
              <a:rPr b="0" lang="tr-TR" sz="2400" spc="-1" strike="noStrike">
                <a:solidFill>
                  <a:srgbClr val="000000"/>
                </a:solidFill>
                <a:latin typeface="Symbol"/>
              </a:rPr>
              <a:t></a:t>
            </a:r>
            <a:r>
              <a:rPr b="0" lang="tr-TR" sz="2400" spc="-1" strike="noStrike">
                <a:solidFill>
                  <a:srgbClr val="000000"/>
                </a:solidFill>
                <a:latin typeface="Arial"/>
              </a:rPr>
              <a:t>x, x</a:t>
            </a:r>
            <a:r>
              <a:rPr b="0" lang="tr-TR" sz="2400" spc="-1" strike="noStrike" baseline="30000">
                <a:solidFill>
                  <a:srgbClr val="000000"/>
                </a:solidFill>
                <a:latin typeface="Arial"/>
              </a:rPr>
              <a:t>2 </a:t>
            </a:r>
            <a:r>
              <a:rPr b="0" lang="tr-TR" sz="2400" spc="-1" strike="noStrike">
                <a:solidFill>
                  <a:srgbClr val="000000"/>
                </a:solidFill>
                <a:latin typeface="Arial"/>
              </a:rPr>
              <a:t>+ 1 &gt; 0 )</a:t>
            </a:r>
            <a:r>
              <a:rPr b="0" lang="tr-TR" sz="2400" spc="-1" strike="noStrike" baseline="30000">
                <a:solidFill>
                  <a:srgbClr val="000000"/>
                </a:solidFill>
                <a:latin typeface="Arial"/>
              </a:rPr>
              <a:t> </a:t>
            </a:r>
            <a:r>
              <a:rPr b="0" lang="en-US" sz="2400" spc="-1" strike="noStrike">
                <a:solidFill>
                  <a:srgbClr val="000000"/>
                </a:solidFill>
                <a:latin typeface="Arial"/>
              </a:rPr>
              <a:t>"</a:t>
            </a:r>
            <a:r>
              <a:rPr b="0" lang="tr-TR" sz="2400" spc="-1" strike="noStrike">
                <a:solidFill>
                  <a:srgbClr val="000000"/>
                </a:solidFill>
                <a:latin typeface="Arial"/>
              </a:rPr>
              <a:t> bileşik önermesinin olumsuzunu ( değilini ) yazınız.  </a:t>
            </a:r>
            <a:endParaRPr b="0" lang="tr-TR" sz="2400" spc="-1" strike="noStrike">
              <a:latin typeface="Arial"/>
            </a:endParaRPr>
          </a:p>
        </p:txBody>
      </p:sp>
      <p:sp>
        <p:nvSpPr>
          <p:cNvPr id="1573" name="Text Box 15"/>
          <p:cNvSpPr/>
          <p:nvPr/>
        </p:nvSpPr>
        <p:spPr>
          <a:xfrm>
            <a:off x="1818720" y="4633920"/>
            <a:ext cx="13834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ff0000"/>
                </a:solidFill>
                <a:latin typeface="Arial"/>
              </a:rPr>
              <a:t>ÇÖZÜM </a:t>
            </a:r>
            <a:endParaRPr b="0" lang="tr-TR" sz="2400" spc="-1" strike="noStrike">
              <a:latin typeface="Arial"/>
            </a:endParaRPr>
          </a:p>
        </p:txBody>
      </p:sp>
      <p:sp>
        <p:nvSpPr>
          <p:cNvPr id="1574" name="Text Box 16"/>
          <p:cNvSpPr/>
          <p:nvPr/>
        </p:nvSpPr>
        <p:spPr>
          <a:xfrm>
            <a:off x="3801960" y="5661000"/>
            <a:ext cx="2414160" cy="4561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2400" spc="-1" strike="noStrike">
                <a:solidFill>
                  <a:srgbClr val="000000"/>
                </a:solidFill>
                <a:latin typeface="Arial"/>
              </a:rPr>
              <a:t>( </a:t>
            </a:r>
            <a:r>
              <a:rPr b="0" lang="tr-TR" sz="2400" spc="-1" strike="noStrike">
                <a:solidFill>
                  <a:srgbClr val="000000"/>
                </a:solidFill>
                <a:latin typeface="Symbol"/>
              </a:rPr>
              <a:t></a:t>
            </a:r>
            <a:r>
              <a:rPr b="0" lang="tr-TR" sz="2400" spc="-1" strike="noStrike">
                <a:solidFill>
                  <a:srgbClr val="000000"/>
                </a:solidFill>
                <a:latin typeface="Arial"/>
              </a:rPr>
              <a:t>x, x</a:t>
            </a:r>
            <a:r>
              <a:rPr b="0" lang="tr-TR" sz="2400" spc="-1" strike="noStrike" baseline="30000">
                <a:solidFill>
                  <a:srgbClr val="000000"/>
                </a:solidFill>
                <a:latin typeface="Arial"/>
              </a:rPr>
              <a:t>2 </a:t>
            </a:r>
            <a:r>
              <a:rPr b="0" lang="tr-TR" sz="2400" spc="-1" strike="noStrike">
                <a:solidFill>
                  <a:srgbClr val="000000"/>
                </a:solidFill>
                <a:latin typeface="Arial"/>
              </a:rPr>
              <a:t>+ 1 </a:t>
            </a:r>
            <a:r>
              <a:rPr b="0" lang="tr-TR" sz="2400" spc="-1" strike="noStrike">
                <a:solidFill>
                  <a:srgbClr val="000000"/>
                </a:solidFill>
                <a:latin typeface="Symbol"/>
              </a:rPr>
              <a:t></a:t>
            </a:r>
            <a:r>
              <a:rPr b="0" lang="tr-TR" sz="2400" spc="-1" strike="noStrike">
                <a:solidFill>
                  <a:srgbClr val="000000"/>
                </a:solidFill>
                <a:latin typeface="Arial"/>
              </a:rPr>
              <a:t> 0 ) </a:t>
            </a:r>
            <a:r>
              <a:rPr b="0" lang="tr-TR" sz="2400" spc="-1" strike="noStrike" baseline="30000">
                <a:solidFill>
                  <a:srgbClr val="000000"/>
                </a:solidFill>
                <a:latin typeface="Arial"/>
              </a:rPr>
              <a:t> </a:t>
            </a:r>
            <a:endParaRPr b="0" lang="tr-TR" sz="2400" spc="-1" strike="noStrike">
              <a:latin typeface="Arial"/>
            </a:endParaRPr>
          </a:p>
        </p:txBody>
      </p:sp>
      <p:sp>
        <p:nvSpPr>
          <p:cNvPr id="1575" name="Rectangle 17"/>
          <p:cNvSpPr/>
          <p:nvPr/>
        </p:nvSpPr>
        <p:spPr>
          <a:xfrm>
            <a:off x="1808640" y="5665680"/>
            <a:ext cx="17146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a:solidFill>
                  <a:srgbClr val="000000"/>
                </a:solidFill>
                <a:latin typeface="Arial"/>
              </a:rPr>
              <a:t>(</a:t>
            </a:r>
            <a:r>
              <a:rPr b="0" lang="tr-TR" sz="2400" spc="-1" strike="noStrike">
                <a:solidFill>
                  <a:srgbClr val="000000"/>
                </a:solidFill>
                <a:latin typeface="Symbol"/>
              </a:rPr>
              <a:t></a:t>
            </a:r>
            <a:r>
              <a:rPr b="0" lang="tr-TR" sz="2400" spc="-1" strike="noStrike">
                <a:solidFill>
                  <a:srgbClr val="000000"/>
                </a:solidFill>
                <a:latin typeface="Arial"/>
              </a:rPr>
              <a:t>x, x &gt; x</a:t>
            </a:r>
            <a:r>
              <a:rPr b="0" lang="tr-TR" sz="2400" spc="-1" strike="noStrike" baseline="30000">
                <a:solidFill>
                  <a:srgbClr val="000000"/>
                </a:solidFill>
                <a:latin typeface="Arial"/>
              </a:rPr>
              <a:t>2</a:t>
            </a:r>
            <a:r>
              <a:rPr b="0" lang="tr-TR" sz="2400" spc="-1" strike="noStrike">
                <a:solidFill>
                  <a:srgbClr val="000000"/>
                </a:solidFill>
                <a:latin typeface="Arial"/>
              </a:rPr>
              <a:t> )</a:t>
            </a:r>
            <a:endParaRPr b="0" lang="tr-TR" sz="2400" spc="-1" strike="noStrike">
              <a:latin typeface="Arial"/>
            </a:endParaRPr>
          </a:p>
        </p:txBody>
      </p:sp>
      <p:sp>
        <p:nvSpPr>
          <p:cNvPr id="1576" name="Rectangle 18"/>
          <p:cNvSpPr/>
          <p:nvPr/>
        </p:nvSpPr>
        <p:spPr>
          <a:xfrm>
            <a:off x="3492000" y="5661000"/>
            <a:ext cx="36540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2400" spc="-1" strike="noStrike">
                <a:solidFill>
                  <a:srgbClr val="000000"/>
                </a:solidFill>
                <a:latin typeface="Symbol"/>
              </a:rPr>
              <a:t></a:t>
            </a:r>
            <a:endParaRPr b="0" lang="tr-TR" sz="2400" spc="-1" strike="noStrike">
              <a:latin typeface="Arial"/>
            </a:endParaRPr>
          </a:p>
        </p:txBody>
      </p:sp>
      <p:sp>
        <p:nvSpPr>
          <p:cNvPr id="1577" name="Text Box 19"/>
          <p:cNvSpPr/>
          <p:nvPr/>
        </p:nvSpPr>
        <p:spPr>
          <a:xfrm>
            <a:off x="1865520" y="5186520"/>
            <a:ext cx="1422000" cy="333720"/>
          </a:xfrm>
          <a:prstGeom prst="rect">
            <a:avLst/>
          </a:prstGeom>
          <a:solidFill>
            <a:srgbClr val="cc0099"/>
          </a:solidFill>
          <a:ln w="0">
            <a:noFill/>
          </a:ln>
        </p:spPr>
        <p:style>
          <a:lnRef idx="0"/>
          <a:fillRef idx="0"/>
          <a:effectRef idx="0"/>
          <a:fontRef idx="minor"/>
        </p:style>
        <p:txBody>
          <a:bodyPr wrap="none" lIns="90000" rIns="90000" tIns="45000" bIns="45000" anchor="t">
            <a:spAutoFit/>
          </a:bodyPr>
          <a:p>
            <a:pPr>
              <a:lnSpc>
                <a:spcPct val="100000"/>
              </a:lnSpc>
            </a:pPr>
            <a:r>
              <a:rPr b="0" lang="tr-TR" sz="1600" spc="-1" strike="noStrike">
                <a:solidFill>
                  <a:srgbClr val="ffffff"/>
                </a:solidFill>
                <a:latin typeface="Arial"/>
              </a:rPr>
              <a:t>p </a:t>
            </a:r>
            <a:r>
              <a:rPr b="1" lang="tr-TR" sz="1600" spc="-1" strike="noStrike">
                <a:solidFill>
                  <a:srgbClr val="ffffff"/>
                </a:solidFill>
                <a:latin typeface="Symbol"/>
              </a:rPr>
              <a:t></a:t>
            </a:r>
            <a:r>
              <a:rPr b="0" lang="tr-TR" sz="1600" spc="-1" strike="noStrike">
                <a:solidFill>
                  <a:srgbClr val="ffffff"/>
                </a:solidFill>
                <a:latin typeface="Arial"/>
              </a:rPr>
              <a:t> q </a:t>
            </a:r>
            <a:r>
              <a:rPr b="0" lang="tr-TR" sz="1600" spc="-1" strike="noStrike">
                <a:solidFill>
                  <a:srgbClr val="ffffff"/>
                </a:solidFill>
                <a:latin typeface="Symbol"/>
              </a:rPr>
              <a:t></a:t>
            </a:r>
            <a:r>
              <a:rPr b="0" lang="tr-TR" sz="1600" spc="-1" strike="noStrike">
                <a:solidFill>
                  <a:srgbClr val="ffffff"/>
                </a:solidFill>
                <a:latin typeface="Arial"/>
              </a:rPr>
              <a:t> p</a:t>
            </a:r>
            <a:r>
              <a:rPr b="0" lang="en-US" sz="1600" spc="-1" strike="noStrike">
                <a:solidFill>
                  <a:srgbClr val="ffffff"/>
                </a:solidFill>
                <a:latin typeface="Arial"/>
              </a:rPr>
              <a:t>'</a:t>
            </a:r>
            <a:r>
              <a:rPr b="0" lang="tr-TR" sz="1600" spc="-1" strike="noStrike">
                <a:solidFill>
                  <a:srgbClr val="ffffff"/>
                </a:solidFill>
                <a:latin typeface="Arial"/>
              </a:rPr>
              <a:t> v q</a:t>
            </a:r>
            <a:endParaRPr b="0" lang="tr-TR" sz="1600" spc="-1" strike="noStrike">
              <a:latin typeface="Arial"/>
            </a:endParaRPr>
          </a:p>
        </p:txBody>
      </p:sp>
      <p:sp>
        <p:nvSpPr>
          <p:cNvPr id="1578" name="Text Box 23"/>
          <p:cNvSpPr/>
          <p:nvPr/>
        </p:nvSpPr>
        <p:spPr>
          <a:xfrm>
            <a:off x="3359160" y="5186520"/>
            <a:ext cx="1800000" cy="333720"/>
          </a:xfrm>
          <a:prstGeom prst="rect">
            <a:avLst/>
          </a:prstGeom>
          <a:solidFill>
            <a:schemeClr val="hlink"/>
          </a:solidFill>
          <a:ln w="0">
            <a:noFill/>
          </a:ln>
        </p:spPr>
        <p:style>
          <a:lnRef idx="0"/>
          <a:fillRef idx="0"/>
          <a:effectRef idx="0"/>
          <a:fontRef idx="minor"/>
        </p:style>
        <p:txBody>
          <a:bodyPr lIns="90000" rIns="90000" tIns="45000" bIns="45000" anchor="t">
            <a:spAutoFit/>
          </a:bodyPr>
          <a:p>
            <a:pPr algn="just">
              <a:lnSpc>
                <a:spcPct val="100000"/>
              </a:lnSpc>
            </a:pPr>
            <a:r>
              <a:rPr b="0" lang="tr-TR" sz="1600" spc="-1" strike="noStrike">
                <a:solidFill>
                  <a:srgbClr val="ffffff"/>
                </a:solidFill>
                <a:latin typeface="Arial"/>
              </a:rPr>
              <a:t>( p </a:t>
            </a:r>
            <a:r>
              <a:rPr b="1" lang="tr-TR" sz="1600" spc="-1" strike="noStrike">
                <a:solidFill>
                  <a:srgbClr val="ffffff"/>
                </a:solidFill>
                <a:latin typeface="Symbol"/>
              </a:rPr>
              <a:t></a:t>
            </a:r>
            <a:r>
              <a:rPr b="0" lang="tr-TR" sz="1600" spc="-1" strike="noStrike">
                <a:solidFill>
                  <a:srgbClr val="ffffff"/>
                </a:solidFill>
                <a:latin typeface="Arial"/>
              </a:rPr>
              <a:t> q )</a:t>
            </a:r>
            <a:r>
              <a:rPr b="0" lang="en-US" sz="1600" spc="-1" strike="noStrike">
                <a:solidFill>
                  <a:srgbClr val="ffffff"/>
                </a:solidFill>
                <a:latin typeface="Arial"/>
              </a:rPr>
              <a:t>'</a:t>
            </a:r>
            <a:r>
              <a:rPr b="0" lang="tr-TR" sz="1600" spc="-1" strike="noStrike">
                <a:solidFill>
                  <a:srgbClr val="ffffff"/>
                </a:solidFill>
                <a:latin typeface="Arial"/>
              </a:rPr>
              <a:t> </a:t>
            </a:r>
            <a:r>
              <a:rPr b="0" lang="tr-TR" sz="1600" spc="-1" strike="noStrike">
                <a:solidFill>
                  <a:srgbClr val="ffffff"/>
                </a:solidFill>
                <a:latin typeface="Symbol"/>
              </a:rPr>
              <a:t></a:t>
            </a:r>
            <a:r>
              <a:rPr b="0" lang="tr-TR" sz="1600" spc="-1" strike="noStrike">
                <a:solidFill>
                  <a:srgbClr val="ffffff"/>
                </a:solidFill>
                <a:latin typeface="Arial"/>
              </a:rPr>
              <a:t> p </a:t>
            </a:r>
            <a:r>
              <a:rPr b="1" lang="tr-TR" sz="1600" spc="-1" strike="noStrike">
                <a:solidFill>
                  <a:srgbClr val="ffffff"/>
                </a:solidFill>
                <a:latin typeface="Symbol"/>
              </a:rPr>
              <a:t></a:t>
            </a:r>
            <a:r>
              <a:rPr b="0" lang="tr-TR" sz="1600" spc="-1" strike="noStrike">
                <a:solidFill>
                  <a:srgbClr val="ffffff"/>
                </a:solidFill>
                <a:latin typeface="Arial"/>
              </a:rPr>
              <a:t> q</a:t>
            </a:r>
            <a:r>
              <a:rPr b="0" lang="en-US" sz="1600" spc="-1" strike="noStrike">
                <a:solidFill>
                  <a:srgbClr val="ffffff"/>
                </a:solidFill>
                <a:latin typeface="Arial"/>
              </a:rPr>
              <a:t>'</a:t>
            </a:r>
            <a:r>
              <a:rPr b="0" lang="tr-TR" sz="1600" spc="-1" strike="noStrike">
                <a:solidFill>
                  <a:srgbClr val="ffffff"/>
                </a:solidFill>
                <a:latin typeface="Arial"/>
              </a:rPr>
              <a:t> </a:t>
            </a:r>
            <a:endParaRPr b="0" lang="tr-TR" sz="1600" spc="-1" strike="noStrike">
              <a:latin typeface="Arial"/>
            </a:endParaRPr>
          </a:p>
        </p:txBody>
      </p:sp>
    </p:spTree>
  </p:cSld>
  <mc:AlternateContent>
    <mc:Choice Requires="p14">
      <p:transition spd="slow" p14:dur="2000"/>
    </mc:Choice>
    <mc:Fallback>
      <p:transition spd="slow"/>
    </mc:Fallback>
  </mc:AlternateContent>
  <p:timing>
    <p:tnLst>
      <p:par>
        <p:cTn id="4283" dur="indefinite" restart="never" nodeType="tmRoot">
          <p:childTnLst>
            <p:seq>
              <p:cTn id="4284" dur="indefinite" nodeType="mainSeq">
                <p:childTnLst>
                  <p:par>
                    <p:cTn id="4285" nodeType="clickEffect" fill="hold">
                      <p:stCondLst>
                        <p:cond delay="indefinite"/>
                      </p:stCondLst>
                      <p:childTnLst>
                        <p:par>
                          <p:cTn id="4286" nodeType="withEffect" fill="hold">
                            <p:stCondLst>
                              <p:cond delay="0"/>
                            </p:stCondLst>
                            <p:childTnLst>
                              <p:par>
                                <p:cTn id="4287" nodeType="clickEffect" fill="hold" presetClass="entr" presetID="23" presetSubtype="16">
                                  <p:stCondLst>
                                    <p:cond delay="0"/>
                                  </p:stCondLst>
                                  <p:childTnLst>
                                    <p:set>
                                      <p:cBhvr>
                                        <p:cTn id="4288" dur="1" fill="hold">
                                          <p:stCondLst>
                                            <p:cond delay="0"/>
                                          </p:stCondLst>
                                        </p:cTn>
                                        <p:tgtEl>
                                          <p:spTgt spid="1565"/>
                                        </p:tgtEl>
                                        <p:attrNameLst>
                                          <p:attrName>style.visibility</p:attrName>
                                        </p:attrNameLst>
                                      </p:cBhvr>
                                      <p:to>
                                        <p:strVal val="visible"/>
                                      </p:to>
                                    </p:set>
                                    <p:anim calcmode="lin" valueType="num">
                                      <p:cBhvr additive="repl">
                                        <p:cTn id="4289" dur="500" fill="hold"/>
                                        <p:tgtEl>
                                          <p:spTgt spid="1565"/>
                                        </p:tgtEl>
                                        <p:attrNameLst>
                                          <p:attrName>ppt_w</p:attrName>
                                        </p:attrNameLst>
                                      </p:cBhvr>
                                      <p:tavLst>
                                        <p:tav tm="0">
                                          <p:val>
                                            <p:fltVal val="0"/>
                                          </p:val>
                                        </p:tav>
                                        <p:tav tm="100000">
                                          <p:val>
                                            <p:strVal val="#ppt_w"/>
                                          </p:val>
                                        </p:tav>
                                      </p:tavLst>
                                    </p:anim>
                                    <p:anim calcmode="lin" valueType="num">
                                      <p:cBhvr additive="repl">
                                        <p:cTn id="4290" dur="500" fill="hold"/>
                                        <p:tgtEl>
                                          <p:spTgt spid="1565"/>
                                        </p:tgtEl>
                                        <p:attrNameLst>
                                          <p:attrName>ppt_h</p:attrName>
                                        </p:attrNameLst>
                                      </p:cBhvr>
                                      <p:tavLst>
                                        <p:tav tm="0">
                                          <p:val>
                                            <p:fltVal val="0"/>
                                          </p:val>
                                        </p:tav>
                                        <p:tav tm="100000">
                                          <p:val>
                                            <p:strVal val="#ppt_h"/>
                                          </p:val>
                                        </p:tav>
                                      </p:tavLst>
                                    </p:anim>
                                  </p:childTnLst>
                                </p:cTn>
                              </p:par>
                            </p:childTnLst>
                          </p:cTn>
                        </p:par>
                      </p:childTnLst>
                    </p:cTn>
                  </p:par>
                  <p:par>
                    <p:cTn id="4291" nodeType="clickEffect" fill="hold">
                      <p:stCondLst>
                        <p:cond delay="indefinite"/>
                      </p:stCondLst>
                      <p:childTnLst>
                        <p:par>
                          <p:cTn id="4292" nodeType="withEffect" fill="hold">
                            <p:stCondLst>
                              <p:cond delay="0"/>
                            </p:stCondLst>
                            <p:childTnLst>
                              <p:par>
                                <p:cTn id="4293" nodeType="clickEffect" fill="hold" presetClass="entr" presetID="9">
                                  <p:stCondLst>
                                    <p:cond delay="0"/>
                                  </p:stCondLst>
                                  <p:childTnLst>
                                    <p:set>
                                      <p:cBhvr>
                                        <p:cTn id="4294" dur="1" fill="hold">
                                          <p:stCondLst>
                                            <p:cond delay="0"/>
                                          </p:stCondLst>
                                        </p:cTn>
                                        <p:tgtEl>
                                          <p:spTgt spid="1566"/>
                                        </p:tgtEl>
                                        <p:attrNameLst>
                                          <p:attrName>style.visibility</p:attrName>
                                        </p:attrNameLst>
                                      </p:cBhvr>
                                      <p:to>
                                        <p:strVal val="visible"/>
                                      </p:to>
                                    </p:set>
                                    <p:animEffect filter="dissolve" transition="in">
                                      <p:cBhvr additive="repl">
                                        <p:cTn id="4295" dur="500"/>
                                        <p:tgtEl>
                                          <p:spTgt spid="1566"/>
                                        </p:tgtEl>
                                      </p:cBhvr>
                                    </p:animEffect>
                                  </p:childTnLst>
                                </p:cTn>
                              </p:par>
                            </p:childTnLst>
                          </p:cTn>
                        </p:par>
                      </p:childTnLst>
                    </p:cTn>
                  </p:par>
                  <p:par>
                    <p:cTn id="4296" nodeType="clickEffect" fill="hold">
                      <p:stCondLst>
                        <p:cond delay="indefinite"/>
                      </p:stCondLst>
                      <p:childTnLst>
                        <p:par>
                          <p:cTn id="4297" nodeType="withEffect" fill="hold">
                            <p:stCondLst>
                              <p:cond delay="0"/>
                            </p:stCondLst>
                            <p:childTnLst>
                              <p:par>
                                <p:cTn id="4298" nodeType="clickEffect" fill="hold" presetClass="entr" presetID="23" presetSubtype="16">
                                  <p:stCondLst>
                                    <p:cond delay="0"/>
                                  </p:stCondLst>
                                  <p:childTnLst>
                                    <p:set>
                                      <p:cBhvr>
                                        <p:cTn id="4299" dur="1" fill="hold">
                                          <p:stCondLst>
                                            <p:cond delay="0"/>
                                          </p:stCondLst>
                                        </p:cTn>
                                        <p:tgtEl>
                                          <p:spTgt spid="1567"/>
                                        </p:tgtEl>
                                        <p:attrNameLst>
                                          <p:attrName>style.visibility</p:attrName>
                                        </p:attrNameLst>
                                      </p:cBhvr>
                                      <p:to>
                                        <p:strVal val="visible"/>
                                      </p:to>
                                    </p:set>
                                    <p:anim calcmode="lin" valueType="num">
                                      <p:cBhvr additive="repl">
                                        <p:cTn id="4300" dur="500" fill="hold"/>
                                        <p:tgtEl>
                                          <p:spTgt spid="1567"/>
                                        </p:tgtEl>
                                        <p:attrNameLst>
                                          <p:attrName>ppt_w</p:attrName>
                                        </p:attrNameLst>
                                      </p:cBhvr>
                                      <p:tavLst>
                                        <p:tav tm="0">
                                          <p:val>
                                            <p:fltVal val="0"/>
                                          </p:val>
                                        </p:tav>
                                        <p:tav tm="100000">
                                          <p:val>
                                            <p:strVal val="#ppt_w"/>
                                          </p:val>
                                        </p:tav>
                                      </p:tavLst>
                                    </p:anim>
                                    <p:anim calcmode="lin" valueType="num">
                                      <p:cBhvr additive="repl">
                                        <p:cTn id="4301" dur="500" fill="hold"/>
                                        <p:tgtEl>
                                          <p:spTgt spid="1567"/>
                                        </p:tgtEl>
                                        <p:attrNameLst>
                                          <p:attrName>ppt_h</p:attrName>
                                        </p:attrNameLst>
                                      </p:cBhvr>
                                      <p:tavLst>
                                        <p:tav tm="0">
                                          <p:val>
                                            <p:fltVal val="0"/>
                                          </p:val>
                                        </p:tav>
                                        <p:tav tm="100000">
                                          <p:val>
                                            <p:strVal val="#ppt_h"/>
                                          </p:val>
                                        </p:tav>
                                      </p:tavLst>
                                    </p:anim>
                                  </p:childTnLst>
                                </p:cTn>
                              </p:par>
                            </p:childTnLst>
                          </p:cTn>
                        </p:par>
                      </p:childTnLst>
                    </p:cTn>
                  </p:par>
                  <p:par>
                    <p:cTn id="4302" nodeType="clickEffect" fill="hold">
                      <p:stCondLst>
                        <p:cond delay="indefinite"/>
                      </p:stCondLst>
                      <p:childTnLst>
                        <p:par>
                          <p:cTn id="4303" nodeType="withEffect" fill="hold">
                            <p:stCondLst>
                              <p:cond delay="0"/>
                            </p:stCondLst>
                            <p:childTnLst>
                              <p:par>
                                <p:cTn id="4304" nodeType="clickEffect" fill="hold" presetClass="entr" presetID="9">
                                  <p:stCondLst>
                                    <p:cond delay="0"/>
                                  </p:stCondLst>
                                  <p:childTnLst>
                                    <p:set>
                                      <p:cBhvr>
                                        <p:cTn id="4305" dur="1" fill="hold">
                                          <p:stCondLst>
                                            <p:cond delay="0"/>
                                          </p:stCondLst>
                                        </p:cTn>
                                        <p:tgtEl>
                                          <p:spTgt spid="1569"/>
                                        </p:tgtEl>
                                        <p:attrNameLst>
                                          <p:attrName>style.visibility</p:attrName>
                                        </p:attrNameLst>
                                      </p:cBhvr>
                                      <p:to>
                                        <p:strVal val="visible"/>
                                      </p:to>
                                    </p:set>
                                    <p:animEffect filter="dissolve" transition="in">
                                      <p:cBhvr additive="repl">
                                        <p:cTn id="4306" dur="500"/>
                                        <p:tgtEl>
                                          <p:spTgt spid="1569"/>
                                        </p:tgtEl>
                                      </p:cBhvr>
                                    </p:animEffect>
                                  </p:childTnLst>
                                </p:cTn>
                              </p:par>
                            </p:childTnLst>
                          </p:cTn>
                        </p:par>
                      </p:childTnLst>
                    </p:cTn>
                  </p:par>
                  <p:par>
                    <p:cTn id="4307" nodeType="clickEffect" fill="hold">
                      <p:stCondLst>
                        <p:cond delay="indefinite"/>
                      </p:stCondLst>
                      <p:childTnLst>
                        <p:par>
                          <p:cTn id="4308" nodeType="withEffect" fill="hold">
                            <p:stCondLst>
                              <p:cond delay="0"/>
                            </p:stCondLst>
                            <p:childTnLst>
                              <p:par>
                                <p:cTn id="4309" nodeType="clickEffect" fill="hold" presetClass="entr" presetID="23" presetSubtype="32">
                                  <p:stCondLst>
                                    <p:cond delay="0"/>
                                  </p:stCondLst>
                                  <p:childTnLst>
                                    <p:set>
                                      <p:cBhvr>
                                        <p:cTn id="4310" dur="1" fill="hold">
                                          <p:stCondLst>
                                            <p:cond delay="0"/>
                                          </p:stCondLst>
                                        </p:cTn>
                                        <p:tgtEl>
                                          <p:spTgt spid="1570"/>
                                        </p:tgtEl>
                                        <p:attrNameLst>
                                          <p:attrName>style.visibility</p:attrName>
                                        </p:attrNameLst>
                                      </p:cBhvr>
                                      <p:to>
                                        <p:strVal val="visible"/>
                                      </p:to>
                                    </p:set>
                                    <p:anim calcmode="lin" valueType="num">
                                      <p:cBhvr additive="repl">
                                        <p:cTn id="4311" dur="500" fill="hold"/>
                                        <p:tgtEl>
                                          <p:spTgt spid="1570"/>
                                        </p:tgtEl>
                                        <p:attrNameLst>
                                          <p:attrName>ppt_w</p:attrName>
                                        </p:attrNameLst>
                                      </p:cBhvr>
                                      <p:tavLst>
                                        <p:tav tm="0">
                                          <p:val>
                                            <p:strVal val="4*#ppt_w"/>
                                          </p:val>
                                        </p:tav>
                                        <p:tav tm="100000">
                                          <p:val>
                                            <p:strVal val="#ppt_w"/>
                                          </p:val>
                                        </p:tav>
                                      </p:tavLst>
                                    </p:anim>
                                    <p:anim calcmode="lin" valueType="num">
                                      <p:cBhvr additive="repl">
                                        <p:cTn id="4312" dur="500" fill="hold"/>
                                        <p:tgtEl>
                                          <p:spTgt spid="1570"/>
                                        </p:tgtEl>
                                        <p:attrNameLst>
                                          <p:attrName>ppt_h</p:attrName>
                                        </p:attrNameLst>
                                      </p:cBhvr>
                                      <p:tavLst>
                                        <p:tav tm="0">
                                          <p:val>
                                            <p:strVal val="4*#ppt_h"/>
                                          </p:val>
                                        </p:tav>
                                        <p:tav tm="100000">
                                          <p:val>
                                            <p:strVal val="#ppt_h"/>
                                          </p:val>
                                        </p:tav>
                                      </p:tavLst>
                                    </p:anim>
                                  </p:childTnLst>
                                </p:cTn>
                              </p:par>
                            </p:childTnLst>
                          </p:cTn>
                        </p:par>
                      </p:childTnLst>
                    </p:cTn>
                  </p:par>
                  <p:par>
                    <p:cTn id="4313" nodeType="clickEffect" fill="hold">
                      <p:stCondLst>
                        <p:cond delay="indefinite"/>
                      </p:stCondLst>
                      <p:childTnLst>
                        <p:par>
                          <p:cTn id="4314" nodeType="withEffect" fill="hold">
                            <p:stCondLst>
                              <p:cond delay="0"/>
                            </p:stCondLst>
                            <p:childTnLst>
                              <p:par>
                                <p:cTn id="4315" nodeType="clickEffect" fill="hold" presetClass="entr" presetID="9">
                                  <p:stCondLst>
                                    <p:cond delay="0"/>
                                  </p:stCondLst>
                                  <p:childTnLst>
                                    <p:set>
                                      <p:cBhvr>
                                        <p:cTn id="4316" dur="1" fill="hold">
                                          <p:stCondLst>
                                            <p:cond delay="0"/>
                                          </p:stCondLst>
                                        </p:cTn>
                                        <p:tgtEl>
                                          <p:spTgt spid="1568"/>
                                        </p:tgtEl>
                                        <p:attrNameLst>
                                          <p:attrName>style.visibility</p:attrName>
                                        </p:attrNameLst>
                                      </p:cBhvr>
                                      <p:to>
                                        <p:strVal val="visible"/>
                                      </p:to>
                                    </p:set>
                                    <p:animEffect filter="dissolve" transition="in">
                                      <p:cBhvr additive="repl">
                                        <p:cTn id="4317" dur="500"/>
                                        <p:tgtEl>
                                          <p:spTgt spid="1568"/>
                                        </p:tgtEl>
                                      </p:cBhvr>
                                    </p:animEffect>
                                  </p:childTnLst>
                                </p:cTn>
                              </p:par>
                            </p:childTnLst>
                          </p:cTn>
                        </p:par>
                      </p:childTnLst>
                    </p:cTn>
                  </p:par>
                  <p:par>
                    <p:cTn id="4318" nodeType="clickEffect" fill="hold">
                      <p:stCondLst>
                        <p:cond delay="indefinite"/>
                      </p:stCondLst>
                      <p:childTnLst>
                        <p:par>
                          <p:cTn id="4319" nodeType="withEffect" fill="hold">
                            <p:stCondLst>
                              <p:cond delay="0"/>
                            </p:stCondLst>
                            <p:childTnLst>
                              <p:par>
                                <p:cTn id="4320" nodeType="clickEffect" fill="hold" presetClass="entr" presetID="23" presetSubtype="16">
                                  <p:stCondLst>
                                    <p:cond delay="0"/>
                                  </p:stCondLst>
                                  <p:childTnLst>
                                    <p:set>
                                      <p:cBhvr>
                                        <p:cTn id="4321" dur="1" fill="hold">
                                          <p:stCondLst>
                                            <p:cond delay="0"/>
                                          </p:stCondLst>
                                        </p:cTn>
                                        <p:tgtEl>
                                          <p:spTgt spid="1571"/>
                                        </p:tgtEl>
                                        <p:attrNameLst>
                                          <p:attrName>style.visibility</p:attrName>
                                        </p:attrNameLst>
                                      </p:cBhvr>
                                      <p:to>
                                        <p:strVal val="visible"/>
                                      </p:to>
                                    </p:set>
                                    <p:anim calcmode="lin" valueType="num">
                                      <p:cBhvr additive="repl">
                                        <p:cTn id="4322" dur="500" fill="hold"/>
                                        <p:tgtEl>
                                          <p:spTgt spid="1571"/>
                                        </p:tgtEl>
                                        <p:attrNameLst>
                                          <p:attrName>ppt_w</p:attrName>
                                        </p:attrNameLst>
                                      </p:cBhvr>
                                      <p:tavLst>
                                        <p:tav tm="0">
                                          <p:val>
                                            <p:fltVal val="0"/>
                                          </p:val>
                                        </p:tav>
                                        <p:tav tm="100000">
                                          <p:val>
                                            <p:strVal val="#ppt_w"/>
                                          </p:val>
                                        </p:tav>
                                      </p:tavLst>
                                    </p:anim>
                                    <p:anim calcmode="lin" valueType="num">
                                      <p:cBhvr additive="repl">
                                        <p:cTn id="4323" dur="500" fill="hold"/>
                                        <p:tgtEl>
                                          <p:spTgt spid="1571"/>
                                        </p:tgtEl>
                                        <p:attrNameLst>
                                          <p:attrName>ppt_h</p:attrName>
                                        </p:attrNameLst>
                                      </p:cBhvr>
                                      <p:tavLst>
                                        <p:tav tm="0">
                                          <p:val>
                                            <p:fltVal val="0"/>
                                          </p:val>
                                        </p:tav>
                                        <p:tav tm="100000">
                                          <p:val>
                                            <p:strVal val="#ppt_h"/>
                                          </p:val>
                                        </p:tav>
                                      </p:tavLst>
                                    </p:anim>
                                  </p:childTnLst>
                                </p:cTn>
                              </p:par>
                            </p:childTnLst>
                          </p:cTn>
                        </p:par>
                      </p:childTnLst>
                    </p:cTn>
                  </p:par>
                  <p:par>
                    <p:cTn id="4324" nodeType="clickEffect" fill="hold">
                      <p:stCondLst>
                        <p:cond delay="indefinite"/>
                      </p:stCondLst>
                      <p:childTnLst>
                        <p:par>
                          <p:cTn id="4325" nodeType="withEffect" fill="hold">
                            <p:stCondLst>
                              <p:cond delay="0"/>
                            </p:stCondLst>
                            <p:childTnLst>
                              <p:par>
                                <p:cTn id="4326" nodeType="clickEffect" fill="hold" presetClass="entr" presetID="9">
                                  <p:stCondLst>
                                    <p:cond delay="0"/>
                                  </p:stCondLst>
                                  <p:childTnLst>
                                    <p:set>
                                      <p:cBhvr>
                                        <p:cTn id="4327" dur="1" fill="hold">
                                          <p:stCondLst>
                                            <p:cond delay="0"/>
                                          </p:stCondLst>
                                        </p:cTn>
                                        <p:tgtEl>
                                          <p:spTgt spid="1572"/>
                                        </p:tgtEl>
                                        <p:attrNameLst>
                                          <p:attrName>style.visibility</p:attrName>
                                        </p:attrNameLst>
                                      </p:cBhvr>
                                      <p:to>
                                        <p:strVal val="visible"/>
                                      </p:to>
                                    </p:set>
                                    <p:animEffect filter="dissolve" transition="in">
                                      <p:cBhvr additive="repl">
                                        <p:cTn id="4328" dur="500"/>
                                        <p:tgtEl>
                                          <p:spTgt spid="1572"/>
                                        </p:tgtEl>
                                      </p:cBhvr>
                                    </p:animEffect>
                                  </p:childTnLst>
                                </p:cTn>
                              </p:par>
                            </p:childTnLst>
                          </p:cTn>
                        </p:par>
                      </p:childTnLst>
                    </p:cTn>
                  </p:par>
                  <p:par>
                    <p:cTn id="4329" nodeType="clickEffect" fill="hold">
                      <p:stCondLst>
                        <p:cond delay="indefinite"/>
                      </p:stCondLst>
                      <p:childTnLst>
                        <p:par>
                          <p:cTn id="4330" nodeType="withEffect" fill="hold">
                            <p:stCondLst>
                              <p:cond delay="0"/>
                            </p:stCondLst>
                            <p:childTnLst>
                              <p:par>
                                <p:cTn id="4331" nodeType="clickEffect" fill="hold" presetClass="entr" presetID="23" presetSubtype="16">
                                  <p:stCondLst>
                                    <p:cond delay="0"/>
                                  </p:stCondLst>
                                  <p:childTnLst>
                                    <p:set>
                                      <p:cBhvr>
                                        <p:cTn id="4332" dur="1" fill="hold">
                                          <p:stCondLst>
                                            <p:cond delay="0"/>
                                          </p:stCondLst>
                                        </p:cTn>
                                        <p:tgtEl>
                                          <p:spTgt spid="1573"/>
                                        </p:tgtEl>
                                        <p:attrNameLst>
                                          <p:attrName>style.visibility</p:attrName>
                                        </p:attrNameLst>
                                      </p:cBhvr>
                                      <p:to>
                                        <p:strVal val="visible"/>
                                      </p:to>
                                    </p:set>
                                    <p:anim calcmode="lin" valueType="num">
                                      <p:cBhvr additive="repl">
                                        <p:cTn id="4333" dur="500" fill="hold"/>
                                        <p:tgtEl>
                                          <p:spTgt spid="1573"/>
                                        </p:tgtEl>
                                        <p:attrNameLst>
                                          <p:attrName>ppt_w</p:attrName>
                                        </p:attrNameLst>
                                      </p:cBhvr>
                                      <p:tavLst>
                                        <p:tav tm="0">
                                          <p:val>
                                            <p:fltVal val="0"/>
                                          </p:val>
                                        </p:tav>
                                        <p:tav tm="100000">
                                          <p:val>
                                            <p:strVal val="#ppt_w"/>
                                          </p:val>
                                        </p:tav>
                                      </p:tavLst>
                                    </p:anim>
                                    <p:anim calcmode="lin" valueType="num">
                                      <p:cBhvr additive="repl">
                                        <p:cTn id="4334" dur="500" fill="hold"/>
                                        <p:tgtEl>
                                          <p:spTgt spid="1573"/>
                                        </p:tgtEl>
                                        <p:attrNameLst>
                                          <p:attrName>ppt_h</p:attrName>
                                        </p:attrNameLst>
                                      </p:cBhvr>
                                      <p:tavLst>
                                        <p:tav tm="0">
                                          <p:val>
                                            <p:fltVal val="0"/>
                                          </p:val>
                                        </p:tav>
                                        <p:tav tm="100000">
                                          <p:val>
                                            <p:strVal val="#ppt_h"/>
                                          </p:val>
                                        </p:tav>
                                      </p:tavLst>
                                    </p:anim>
                                  </p:childTnLst>
                                </p:cTn>
                              </p:par>
                            </p:childTnLst>
                          </p:cTn>
                        </p:par>
                      </p:childTnLst>
                    </p:cTn>
                  </p:par>
                  <p:par>
                    <p:cTn id="4335" nodeType="clickEffect" fill="hold">
                      <p:stCondLst>
                        <p:cond delay="indefinite"/>
                      </p:stCondLst>
                      <p:childTnLst>
                        <p:par>
                          <p:cTn id="4336" nodeType="withEffect" fill="hold">
                            <p:stCondLst>
                              <p:cond delay="0"/>
                            </p:stCondLst>
                            <p:childTnLst>
                              <p:par>
                                <p:cTn id="4337" nodeType="clickEffect" fill="hold" presetClass="entr" presetID="18" presetSubtype="3">
                                  <p:stCondLst>
                                    <p:cond delay="0"/>
                                  </p:stCondLst>
                                  <p:childTnLst>
                                    <p:set>
                                      <p:cBhvr>
                                        <p:cTn id="4338" dur="1" fill="hold">
                                          <p:stCondLst>
                                            <p:cond delay="0"/>
                                          </p:stCondLst>
                                        </p:cTn>
                                        <p:tgtEl>
                                          <p:spTgt spid="1577"/>
                                        </p:tgtEl>
                                        <p:attrNameLst>
                                          <p:attrName>style.visibility</p:attrName>
                                        </p:attrNameLst>
                                      </p:cBhvr>
                                      <p:to>
                                        <p:strVal val="visible"/>
                                      </p:to>
                                    </p:set>
                                    <p:animEffect filter="strips(upRight)" transition="in">
                                      <p:cBhvr additive="repl">
                                        <p:cTn id="4339" dur="500"/>
                                        <p:tgtEl>
                                          <p:spTgt spid="1577"/>
                                        </p:tgtEl>
                                      </p:cBhvr>
                                    </p:animEffect>
                                  </p:childTnLst>
                                </p:cTn>
                              </p:par>
                            </p:childTnLst>
                          </p:cTn>
                        </p:par>
                      </p:childTnLst>
                    </p:cTn>
                  </p:par>
                  <p:par>
                    <p:cTn id="4340" nodeType="clickEffect" fill="hold">
                      <p:stCondLst>
                        <p:cond delay="indefinite"/>
                      </p:stCondLst>
                      <p:childTnLst>
                        <p:par>
                          <p:cTn id="4341" nodeType="withEffect" fill="hold">
                            <p:stCondLst>
                              <p:cond delay="0"/>
                            </p:stCondLst>
                            <p:childTnLst>
                              <p:par>
                                <p:cTn id="4342" nodeType="clickEffect" fill="hold" presetClass="entr" presetID="18" presetSubtype="3">
                                  <p:stCondLst>
                                    <p:cond delay="0"/>
                                  </p:stCondLst>
                                  <p:childTnLst>
                                    <p:set>
                                      <p:cBhvr>
                                        <p:cTn id="4343" dur="1" fill="hold">
                                          <p:stCondLst>
                                            <p:cond delay="0"/>
                                          </p:stCondLst>
                                        </p:cTn>
                                        <p:tgtEl>
                                          <p:spTgt spid="1578"/>
                                        </p:tgtEl>
                                        <p:attrNameLst>
                                          <p:attrName>style.visibility</p:attrName>
                                        </p:attrNameLst>
                                      </p:cBhvr>
                                      <p:to>
                                        <p:strVal val="visible"/>
                                      </p:to>
                                    </p:set>
                                    <p:animEffect filter="strips(upRight)" transition="in">
                                      <p:cBhvr additive="repl">
                                        <p:cTn id="4344" dur="1000"/>
                                        <p:tgtEl>
                                          <p:spTgt spid="1578"/>
                                        </p:tgtEl>
                                      </p:cBhvr>
                                    </p:animEffect>
                                  </p:childTnLst>
                                </p:cTn>
                              </p:par>
                            </p:childTnLst>
                          </p:cTn>
                        </p:par>
                      </p:childTnLst>
                    </p:cTn>
                  </p:par>
                  <p:par>
                    <p:cTn id="4345" nodeType="clickEffect" fill="hold">
                      <p:stCondLst>
                        <p:cond delay="indefinite"/>
                      </p:stCondLst>
                      <p:childTnLst>
                        <p:par>
                          <p:cTn id="4346" nodeType="withEffect" fill="hold">
                            <p:stCondLst>
                              <p:cond delay="0"/>
                            </p:stCondLst>
                            <p:childTnLst>
                              <p:par>
                                <p:cTn id="4347" nodeType="clickEffect" fill="hold" presetClass="entr" presetID="9">
                                  <p:stCondLst>
                                    <p:cond delay="0"/>
                                  </p:stCondLst>
                                  <p:childTnLst>
                                    <p:set>
                                      <p:cBhvr>
                                        <p:cTn id="4348" dur="1" fill="hold">
                                          <p:stCondLst>
                                            <p:cond delay="0"/>
                                          </p:stCondLst>
                                        </p:cTn>
                                        <p:tgtEl>
                                          <p:spTgt spid="1575"/>
                                        </p:tgtEl>
                                        <p:attrNameLst>
                                          <p:attrName>style.visibility</p:attrName>
                                        </p:attrNameLst>
                                      </p:cBhvr>
                                      <p:to>
                                        <p:strVal val="visible"/>
                                      </p:to>
                                    </p:set>
                                    <p:animEffect filter="dissolve" transition="in">
                                      <p:cBhvr additive="repl">
                                        <p:cTn id="4349" dur="500"/>
                                        <p:tgtEl>
                                          <p:spTgt spid="1575"/>
                                        </p:tgtEl>
                                      </p:cBhvr>
                                    </p:animEffect>
                                  </p:childTnLst>
                                </p:cTn>
                              </p:par>
                            </p:childTnLst>
                          </p:cTn>
                        </p:par>
                      </p:childTnLst>
                    </p:cTn>
                  </p:par>
                  <p:par>
                    <p:cTn id="4350" nodeType="clickEffect" fill="hold">
                      <p:stCondLst>
                        <p:cond delay="indefinite"/>
                      </p:stCondLst>
                      <p:childTnLst>
                        <p:par>
                          <p:cTn id="4351" nodeType="withEffect" fill="hold">
                            <p:stCondLst>
                              <p:cond delay="0"/>
                            </p:stCondLst>
                            <p:childTnLst>
                              <p:par>
                                <p:cTn id="4352" nodeType="clickEffect" fill="hold" presetClass="entr" presetID="9">
                                  <p:stCondLst>
                                    <p:cond delay="0"/>
                                  </p:stCondLst>
                                  <p:childTnLst>
                                    <p:set>
                                      <p:cBhvr>
                                        <p:cTn id="4353" dur="1" fill="hold">
                                          <p:stCondLst>
                                            <p:cond delay="0"/>
                                          </p:stCondLst>
                                        </p:cTn>
                                        <p:tgtEl>
                                          <p:spTgt spid="1576"/>
                                        </p:tgtEl>
                                        <p:attrNameLst>
                                          <p:attrName>style.visibility</p:attrName>
                                        </p:attrNameLst>
                                      </p:cBhvr>
                                      <p:to>
                                        <p:strVal val="visible"/>
                                      </p:to>
                                    </p:set>
                                    <p:animEffect filter="dissolve" transition="in">
                                      <p:cBhvr additive="repl">
                                        <p:cTn id="4354" dur="500"/>
                                        <p:tgtEl>
                                          <p:spTgt spid="1576"/>
                                        </p:tgtEl>
                                      </p:cBhvr>
                                    </p:animEffect>
                                  </p:childTnLst>
                                </p:cTn>
                              </p:par>
                            </p:childTnLst>
                          </p:cTn>
                        </p:par>
                      </p:childTnLst>
                    </p:cTn>
                  </p:par>
                  <p:par>
                    <p:cTn id="4355" nodeType="clickEffect" fill="hold">
                      <p:stCondLst>
                        <p:cond delay="indefinite"/>
                      </p:stCondLst>
                      <p:childTnLst>
                        <p:par>
                          <p:cTn id="4356" nodeType="withEffect" fill="hold">
                            <p:stCondLst>
                              <p:cond delay="0"/>
                            </p:stCondLst>
                            <p:childTnLst>
                              <p:par>
                                <p:cTn id="4357" nodeType="clickEffect" fill="hold" presetClass="entr" presetID="9">
                                  <p:stCondLst>
                                    <p:cond delay="0"/>
                                  </p:stCondLst>
                                  <p:childTnLst>
                                    <p:set>
                                      <p:cBhvr>
                                        <p:cTn id="4358" dur="1" fill="hold">
                                          <p:stCondLst>
                                            <p:cond delay="0"/>
                                          </p:stCondLst>
                                        </p:cTn>
                                        <p:tgtEl>
                                          <p:spTgt spid="1574"/>
                                        </p:tgtEl>
                                        <p:attrNameLst>
                                          <p:attrName>style.visibility</p:attrName>
                                        </p:attrNameLst>
                                      </p:cBhvr>
                                      <p:to>
                                        <p:strVal val="visible"/>
                                      </p:to>
                                    </p:set>
                                    <p:animEffect filter="dissolve" transition="in">
                                      <p:cBhvr additive="repl">
                                        <p:cTn id="4359" dur="500"/>
                                        <p:tgtEl>
                                          <p:spTgt spid="15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79"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580"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F1B824A6-E50F-4E2F-B19B-C5D0D9A99FF3}"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581"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582"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04304753-FD4D-43A9-8ABA-32F6418540E1}" type="slidenum">
              <a:rPr b="0" lang="tr-TR" sz="1200" spc="-1" strike="noStrike">
                <a:solidFill>
                  <a:srgbClr val="8b8b8b"/>
                </a:solidFill>
                <a:latin typeface="Calibri"/>
              </a:rPr>
              <a:t>151</a:t>
            </a:fld>
            <a:endParaRPr b="0" lang="tr-TR" sz="1200" spc="-1" strike="noStrike">
              <a:latin typeface="Times New Roman"/>
            </a:endParaRPr>
          </a:p>
        </p:txBody>
      </p:sp>
      <p:sp>
        <p:nvSpPr>
          <p:cNvPr id="1583" name="Dikdörtgen 1"/>
          <p:cNvSpPr/>
          <p:nvPr/>
        </p:nvSpPr>
        <p:spPr>
          <a:xfrm>
            <a:off x="1554840" y="241920"/>
            <a:ext cx="804780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Matematiğin Kullandığı İspat Çeşitleri</a:t>
            </a:r>
            <a:endParaRPr b="0" lang="tr-TR" sz="4000" spc="-1" strike="noStrike">
              <a:latin typeface="Arial"/>
            </a:endParaRPr>
          </a:p>
        </p:txBody>
      </p:sp>
      <p:sp>
        <p:nvSpPr>
          <p:cNvPr id="1584" name="Dikdörtgen 2"/>
          <p:cNvSpPr/>
          <p:nvPr/>
        </p:nvSpPr>
        <p:spPr>
          <a:xfrm>
            <a:off x="505080" y="1378800"/>
            <a:ext cx="10813680" cy="3382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Matematiğin en temel ve en önemli işlerinden biri, teoremleri ispatlamaktır. Varlık bildiren teoremler hariç, bir teoremin doğru olduğunu gösteren tek bir örnek vermek hatta örnekler göstermek bir teoremin ispatı için yeterli değildir. Çünkü teorem, verilen bu örnek veya örnekler için doğrulandığı halde başka bir örnek veya örnekler için doğrulanmayabilir. Bu sebeple verilen bir hükmün doğruluğu matematikte kesin olarak gösterilmek durumundadır. Bu uygun akıl yürütme faaliyetlerine </a:t>
            </a:r>
            <a:r>
              <a:rPr b="1" lang="tr-TR" sz="2400" spc="-1" strike="noStrike">
                <a:solidFill>
                  <a:srgbClr val="000000"/>
                </a:solidFill>
                <a:latin typeface="Century"/>
              </a:rPr>
              <a:t>ispat</a:t>
            </a:r>
            <a:r>
              <a:rPr b="0" lang="tr-TR" sz="2400" spc="-1" strike="noStrike">
                <a:solidFill>
                  <a:srgbClr val="000000"/>
                </a:solidFill>
                <a:latin typeface="Century"/>
              </a:rPr>
              <a:t> denir.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5"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109B66B1-E8BC-406A-BC5A-6EE441D9E111}"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586"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587"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8770E924-6B57-4C50-8408-505301614982}" type="slidenum">
              <a:rPr b="0" lang="tr-TR" sz="1200" spc="-1" strike="noStrike">
                <a:solidFill>
                  <a:srgbClr val="8b8b8b"/>
                </a:solidFill>
                <a:latin typeface="Calibri"/>
              </a:rPr>
              <a:t>151</a:t>
            </a:fld>
            <a:endParaRPr b="0" lang="tr-TR" sz="1200" spc="-1" strike="noStrike">
              <a:latin typeface="Times New Roman"/>
            </a:endParaRPr>
          </a:p>
        </p:txBody>
      </p:sp>
      <p:sp>
        <p:nvSpPr>
          <p:cNvPr id="1588" name="Dikdörtgen 9"/>
          <p:cNvSpPr/>
          <p:nvPr/>
        </p:nvSpPr>
        <p:spPr>
          <a:xfrm>
            <a:off x="748800" y="852840"/>
            <a:ext cx="10693800" cy="399168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spcBef>
                <a:spcPts val="479"/>
              </a:spcBef>
              <a:buClr>
                <a:srgbClr val="ffffcc"/>
              </a:buClr>
              <a:buSzPct val="60000"/>
              <a:buFont typeface="Arial"/>
              <a:buChar char="•"/>
            </a:pPr>
            <a:r>
              <a:rPr b="0" lang="tr-TR" sz="2400" spc="-1" strike="noStrike">
                <a:solidFill>
                  <a:srgbClr val="000000"/>
                </a:solidFill>
                <a:latin typeface="Century"/>
              </a:rPr>
              <a:t>Matematikte farklı ispat yöntemleri vardır. Bütün ispatların amacı iddia edilenin doğruluğunu ya da yanlışlığını ispatlamaktır. Bu, her durumda ve her şartta iddianın doğru olduğunun gösterilmesi şeklinde olur. Bir başka deyişle iddianın bütün şartlarda genellenebilirliği gösterildiğinde ispat tamamlanmış olur. </a:t>
            </a:r>
            <a:endParaRPr b="0" lang="tr-TR" sz="2400" spc="-1" strike="noStrike">
              <a:latin typeface="Arial"/>
            </a:endParaRPr>
          </a:p>
          <a:p>
            <a:pPr marL="285840" indent="-285840" algn="just">
              <a:lnSpc>
                <a:spcPct val="150000"/>
              </a:lnSpc>
              <a:spcBef>
                <a:spcPts val="479"/>
              </a:spcBef>
              <a:buClr>
                <a:srgbClr val="ffffcc"/>
              </a:buClr>
              <a:buSzPct val="60000"/>
              <a:buFont typeface="Arial"/>
              <a:buChar char="•"/>
            </a:pPr>
            <a:r>
              <a:rPr b="0" lang="tr-TR" sz="2400" spc="-1" strike="noStrike">
                <a:solidFill>
                  <a:srgbClr val="000000"/>
                </a:solidFill>
                <a:latin typeface="Century"/>
              </a:rPr>
              <a:t>Bunun için matematikçinin bütün durumları kontrol etmesi gerekir. Tümevarım, tümdengelim, olmayana ergi yöntemleri hep bu amaçla kullanılır. Bu yöntemlerin dışında da matematikçilerin kullandıkları genellemeler vardır.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9"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590"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3E059D7C-14A7-4D42-A30E-197E7F540A87}"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591"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592"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1398BE8B-A34A-4BD0-A98F-5E0AA12FC685}" type="slidenum">
              <a:rPr b="0" lang="tr-TR" sz="1200" spc="-1" strike="noStrike">
                <a:solidFill>
                  <a:srgbClr val="8b8b8b"/>
                </a:solidFill>
                <a:latin typeface="Calibri"/>
              </a:rPr>
              <a:t>151</a:t>
            </a:fld>
            <a:endParaRPr b="0" lang="tr-TR" sz="1200" spc="-1" strike="noStrike">
              <a:latin typeface="Times New Roman"/>
            </a:endParaRPr>
          </a:p>
        </p:txBody>
      </p:sp>
      <p:sp>
        <p:nvSpPr>
          <p:cNvPr id="1593" name="Dikdörtgen 1"/>
          <p:cNvSpPr/>
          <p:nvPr/>
        </p:nvSpPr>
        <p:spPr>
          <a:xfrm>
            <a:off x="838080" y="2468880"/>
            <a:ext cx="10515240" cy="118764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spcBef>
                <a:spcPts val="479"/>
              </a:spcBef>
              <a:buClr>
                <a:srgbClr val="ffffcc"/>
              </a:buClr>
              <a:buSzPct val="60000"/>
              <a:buFont typeface="Arial"/>
              <a:buChar char="•"/>
            </a:pPr>
            <a:r>
              <a:rPr b="0" lang="tr-TR" sz="2400" spc="-1" strike="noStrike">
                <a:solidFill>
                  <a:srgbClr val="000000"/>
                </a:solidFill>
                <a:latin typeface="Century"/>
              </a:rPr>
              <a:t>Bazen bir kaç adım genellemeyi garanti altına aldığı gibi bazen belli sayıda sonlu adımlar genellemeyle ilgili soru işaretlerini ortadan kaldırmaya yetmez.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4"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FB1F6DD9-5222-499D-8B89-811670D9D12D}"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595"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596"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01DCAA99-DF99-4BE4-B494-CB464F760E05}" type="slidenum">
              <a:rPr b="0" lang="tr-TR" sz="1200" spc="-1" strike="noStrike">
                <a:solidFill>
                  <a:srgbClr val="8b8b8b"/>
                </a:solidFill>
                <a:latin typeface="Calibri"/>
              </a:rPr>
              <a:t>151</a:t>
            </a:fld>
            <a:endParaRPr b="0" lang="tr-TR" sz="1200" spc="-1" strike="noStrike">
              <a:latin typeface="Times New Roman"/>
            </a:endParaRPr>
          </a:p>
        </p:txBody>
      </p:sp>
      <p:sp>
        <p:nvSpPr>
          <p:cNvPr id="1597" name="Dikdörtgen 6"/>
          <p:cNvSpPr/>
          <p:nvPr/>
        </p:nvSpPr>
        <p:spPr>
          <a:xfrm>
            <a:off x="838080" y="1222200"/>
            <a:ext cx="10515240" cy="356472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spcBef>
                <a:spcPts val="479"/>
              </a:spcBef>
              <a:buClr>
                <a:srgbClr val="ffffcc"/>
              </a:buClr>
              <a:buSzPct val="60000"/>
              <a:buFont typeface="Arial"/>
              <a:buChar char="•"/>
            </a:pPr>
            <a:r>
              <a:rPr b="0" lang="tr-TR" sz="2400" spc="-1" strike="noStrike" u="sng">
                <a:solidFill>
                  <a:srgbClr val="000000"/>
                </a:solidFill>
                <a:uFillTx/>
                <a:latin typeface="Century"/>
              </a:rPr>
              <a:t>Genellikle matematiksel ispatlar üç aşamada tamamlanır:</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Birinci aşamada iddianın doğruluğu araştırılır. Buna doğrulama aşaması diyebiliriz.</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İkinci aşamada ise iddianın niçin doğru olduğunun açıklaması yapılır.</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Üçüncü aşamada ise genelleme şartları kontrol edilerek soyutlama yapılır. Bu aşamada ispat için yapılanlar matematiksel dil kullanılarak en kısa yoldan soyutlaştırılır.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3"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294"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22FEE0C4-CF28-47D3-A560-98831D881ECA}"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295"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296"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1E8D662A-5385-4A06-9901-61588F907116}" type="slidenum">
              <a:rPr b="0" lang="tr-TR" sz="1200" spc="-1" strike="noStrike">
                <a:solidFill>
                  <a:srgbClr val="8b8b8b"/>
                </a:solidFill>
                <a:latin typeface="Calibri"/>
              </a:rPr>
              <a:t>&lt;number&gt;</a:t>
            </a:fld>
            <a:endParaRPr b="0" lang="tr-TR" sz="1200" spc="-1" strike="noStrike">
              <a:latin typeface="Times New Roman"/>
            </a:endParaRPr>
          </a:p>
        </p:txBody>
      </p:sp>
      <p:sp>
        <p:nvSpPr>
          <p:cNvPr id="297" name="Dikdörtgen 1"/>
          <p:cNvSpPr/>
          <p:nvPr/>
        </p:nvSpPr>
        <p:spPr>
          <a:xfrm>
            <a:off x="838080" y="452520"/>
            <a:ext cx="10515240" cy="502812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Artık modern matematikte doğru noktalar kümesi, çember ise bir noktaya eşit uzaklıktaki noktaların kümesidir, yansıma dönüşümü ise bir grup yapısına sahiptir.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Bir vektör uzayı tanımlarken belirli özellikleri sağlayan işlemler tanımlamalıyız.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Böylece, modern matematikte tanımlanan bir matematik yapı bir başka matematik yapısında kullanılabilmektedir.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Modern matematik ile birlikte, belli semboller ve formüller kullanılarak yapılan soyutlamalar birbirinden bağımsız gibi görünen işlem ve algoritmalar kendi içinde tutarlı ve bağlantılı hale gelmiştir.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98"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599"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282BCAD3-66B7-4E49-86F2-C6E79FFAA4CD}"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600"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601"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155DEE18-E766-482C-BEAF-CA7191B345C4}" type="slidenum">
              <a:rPr b="0" lang="tr-TR" sz="1200" spc="-1" strike="noStrike">
                <a:solidFill>
                  <a:srgbClr val="8b8b8b"/>
                </a:solidFill>
                <a:latin typeface="Calibri"/>
              </a:rPr>
              <a:t>151</a:t>
            </a:fld>
            <a:endParaRPr b="0" lang="tr-TR" sz="1200" spc="-1" strike="noStrike">
              <a:latin typeface="Times New Roman"/>
            </a:endParaRPr>
          </a:p>
        </p:txBody>
      </p:sp>
      <p:sp>
        <p:nvSpPr>
          <p:cNvPr id="1602" name="Dikdörtgen 1"/>
          <p:cNvSpPr/>
          <p:nvPr/>
        </p:nvSpPr>
        <p:spPr>
          <a:xfrm>
            <a:off x="838080" y="1996920"/>
            <a:ext cx="10515240" cy="23457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Matematikle ilgili ispatlarda önemli olan atılan her adımın mantıklı olması ve matematiksel geçerliliği olmasıdır. İspat sırasında başlangıçtaki kabuller ve şartlar dikkate alınmaz ise kolayca yanlış genellemelere ulaşabiliriz.</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Aşağıdaki örneği inceleyelim:</a:t>
            </a:r>
            <a:endParaRPr b="0" lang="tr-TR" sz="2400" spc="-1" strike="noStrike">
              <a:latin typeface="Arial"/>
            </a:endParaRPr>
          </a:p>
        </p:txBody>
      </p:sp>
      <p:sp>
        <p:nvSpPr>
          <p:cNvPr id="1603" name="Dikdörtgen 6"/>
          <p:cNvSpPr/>
          <p:nvPr/>
        </p:nvSpPr>
        <p:spPr>
          <a:xfrm>
            <a:off x="1317960" y="668520"/>
            <a:ext cx="608184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Mantıkî Düşünme deyince…</a:t>
            </a:r>
            <a:endParaRPr b="0" lang="tr-TR" sz="4000" spc="-1" strike="noStrike">
              <a:latin typeface="Arial"/>
            </a:endParaRPr>
          </a:p>
        </p:txBody>
      </p:sp>
    </p:spTree>
  </p:cSld>
  <mc:AlternateContent>
    <mc:Choice Requires="p14">
      <p:transition spd="slow" p14:dur="2000"/>
    </mc:Choice>
    <mc:Fallback>
      <p:transition spd="slow"/>
    </mc:Fallback>
  </mc:AlternateContent>
</p:sld>
</file>

<file path=ppt/slides/slide2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4"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17B1ECE8-9088-425D-8BA5-BF23C36093EB}"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605"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606"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85C34742-A0C8-4C01-9110-65A6BF35DA69}" type="slidenum">
              <a:rPr b="0" lang="tr-TR" sz="1200" spc="-1" strike="noStrike">
                <a:solidFill>
                  <a:srgbClr val="8b8b8b"/>
                </a:solidFill>
                <a:latin typeface="Calibri"/>
              </a:rPr>
              <a:t>151</a:t>
            </a:fld>
            <a:endParaRPr b="0" lang="tr-TR" sz="1200" spc="-1" strike="noStrike">
              <a:latin typeface="Times New Roman"/>
            </a:endParaRPr>
          </a:p>
        </p:txBody>
      </p:sp>
      <p:sp>
        <p:nvSpPr>
          <p:cNvPr id="1607" name="Dikdörtgen 6"/>
          <p:cNvSpPr/>
          <p:nvPr/>
        </p:nvSpPr>
        <p:spPr>
          <a:xfrm>
            <a:off x="505800" y="1011240"/>
            <a:ext cx="11180520" cy="4700520"/>
          </a:xfrm>
          <a:prstGeom prst="rect">
            <a:avLst/>
          </a:prstGeom>
          <a:noFill/>
          <a:ln w="0">
            <a:noFill/>
          </a:ln>
        </p:spPr>
        <p:style>
          <a:lnRef idx="0"/>
          <a:fillRef idx="0"/>
          <a:effectRef idx="0"/>
          <a:fontRef idx="minor"/>
        </p:style>
        <p:txBody>
          <a:bodyPr lIns="90000" rIns="90000" tIns="45000" bIns="45000" anchor="t">
            <a:spAutoFit/>
          </a:bodyPr>
          <a:p>
            <a:pPr>
              <a:lnSpc>
                <a:spcPct val="150000"/>
              </a:lnSpc>
              <a:spcBef>
                <a:spcPts val="459"/>
              </a:spcBef>
            </a:pPr>
            <a:r>
              <a:rPr b="0" lang="tr-TR" sz="2300" spc="-1" strike="noStrike">
                <a:solidFill>
                  <a:srgbClr val="000000"/>
                </a:solidFill>
                <a:latin typeface="Century"/>
              </a:rPr>
              <a:t>a ve b birer reel sayı olmak üzere a=b olsun.</a:t>
            </a:r>
            <a:endParaRPr b="0" lang="tr-TR" sz="2300" spc="-1" strike="noStrike">
              <a:latin typeface="Arial"/>
            </a:endParaRPr>
          </a:p>
          <a:p>
            <a:pPr>
              <a:lnSpc>
                <a:spcPct val="150000"/>
              </a:lnSpc>
              <a:spcBef>
                <a:spcPts val="459"/>
              </a:spcBef>
            </a:pPr>
            <a:r>
              <a:rPr b="0" lang="tr-TR" sz="2300" spc="-1" strike="noStrike">
                <a:solidFill>
                  <a:srgbClr val="000000"/>
                </a:solidFill>
                <a:latin typeface="Century"/>
              </a:rPr>
              <a:t>	</a:t>
            </a:r>
            <a:r>
              <a:rPr b="0" lang="tr-TR" sz="2300" spc="-1" strike="noStrike">
                <a:solidFill>
                  <a:srgbClr val="000000"/>
                </a:solidFill>
                <a:latin typeface="Century"/>
              </a:rPr>
              <a:t> </a:t>
            </a:r>
            <a:r>
              <a:rPr b="0" lang="tr-TR" sz="2300" spc="-1" strike="noStrike">
                <a:solidFill>
                  <a:srgbClr val="000000"/>
                </a:solidFill>
                <a:latin typeface="Century"/>
              </a:rPr>
              <a:t>=a.b     .......................(iki taraf a ile çarpıldı)</a:t>
            </a:r>
            <a:endParaRPr b="0" lang="tr-TR" sz="2300" spc="-1" strike="noStrike">
              <a:latin typeface="Arial"/>
            </a:endParaRPr>
          </a:p>
          <a:p>
            <a:pPr>
              <a:lnSpc>
                <a:spcPct val="150000"/>
              </a:lnSpc>
              <a:spcBef>
                <a:spcPts val="459"/>
              </a:spcBef>
            </a:pPr>
            <a:r>
              <a:rPr b="0" lang="tr-TR" sz="2300" spc="-1" strike="noStrike">
                <a:solidFill>
                  <a:srgbClr val="000000"/>
                </a:solidFill>
                <a:latin typeface="Century"/>
              </a:rPr>
              <a:t>	</a:t>
            </a:r>
            <a:r>
              <a:rPr b="0" lang="tr-TR" sz="2300" spc="-1" strike="noStrike">
                <a:solidFill>
                  <a:srgbClr val="000000"/>
                </a:solidFill>
                <a:latin typeface="Century"/>
              </a:rPr>
              <a:t>– </a:t>
            </a:r>
            <a:r>
              <a:rPr b="0" lang="tr-TR" sz="2300" spc="-1" strike="noStrike">
                <a:solidFill>
                  <a:srgbClr val="000000"/>
                </a:solidFill>
                <a:latin typeface="Century"/>
              </a:rPr>
              <a:t>=ab-..............(iki taraftan çıkarıldı)</a:t>
            </a:r>
            <a:endParaRPr b="0" lang="tr-TR" sz="2300" spc="-1" strike="noStrike">
              <a:latin typeface="Arial"/>
            </a:endParaRPr>
          </a:p>
          <a:p>
            <a:pPr>
              <a:lnSpc>
                <a:spcPct val="150000"/>
              </a:lnSpc>
              <a:spcBef>
                <a:spcPts val="459"/>
              </a:spcBef>
            </a:pPr>
            <a:r>
              <a:rPr b="0" lang="tr-TR" sz="2300" spc="-1" strike="noStrike">
                <a:solidFill>
                  <a:srgbClr val="000000"/>
                </a:solidFill>
                <a:latin typeface="Century"/>
              </a:rPr>
              <a:t>	</a:t>
            </a:r>
            <a:r>
              <a:rPr b="0" lang="tr-TR" sz="2300" spc="-1" strike="noStrike">
                <a:solidFill>
                  <a:srgbClr val="000000"/>
                </a:solidFill>
                <a:latin typeface="Century"/>
              </a:rPr>
              <a:t>(a+b)(a-b)= b(a-b) ...........(iki taraf (a-b) ortak çarpan parantezine alındı) </a:t>
            </a:r>
            <a:endParaRPr b="0" lang="tr-TR" sz="2300" spc="-1" strike="noStrike">
              <a:latin typeface="Arial"/>
            </a:endParaRPr>
          </a:p>
          <a:p>
            <a:pPr>
              <a:lnSpc>
                <a:spcPct val="150000"/>
              </a:lnSpc>
              <a:spcBef>
                <a:spcPts val="459"/>
              </a:spcBef>
            </a:pPr>
            <a:r>
              <a:rPr b="0" lang="tr-TR" sz="2300" spc="-1" strike="noStrike">
                <a:solidFill>
                  <a:srgbClr val="000000"/>
                </a:solidFill>
                <a:latin typeface="Century"/>
              </a:rPr>
              <a:t>	</a:t>
            </a:r>
            <a:r>
              <a:rPr b="0" lang="tr-TR" sz="2300" spc="-1" strike="noStrike">
                <a:solidFill>
                  <a:srgbClr val="000000"/>
                </a:solidFill>
                <a:latin typeface="Century"/>
              </a:rPr>
              <a:t>a+b=b     ..........................(iki taraf (a-b) ile bölündü)</a:t>
            </a:r>
            <a:endParaRPr b="0" lang="tr-TR" sz="2300" spc="-1" strike="noStrike">
              <a:latin typeface="Arial"/>
            </a:endParaRPr>
          </a:p>
          <a:p>
            <a:pPr>
              <a:lnSpc>
                <a:spcPct val="150000"/>
              </a:lnSpc>
              <a:spcBef>
                <a:spcPts val="459"/>
              </a:spcBef>
            </a:pPr>
            <a:r>
              <a:rPr b="0" lang="tr-TR" sz="2300" spc="-1" strike="noStrike">
                <a:solidFill>
                  <a:srgbClr val="000000"/>
                </a:solidFill>
                <a:latin typeface="Century"/>
              </a:rPr>
              <a:t>	</a:t>
            </a:r>
            <a:r>
              <a:rPr b="0" lang="tr-TR" sz="2300" spc="-1" strike="noStrike">
                <a:solidFill>
                  <a:srgbClr val="000000"/>
                </a:solidFill>
                <a:latin typeface="Century"/>
              </a:rPr>
              <a:t>b+b=b</a:t>
            </a:r>
            <a:endParaRPr b="0" lang="tr-TR" sz="2300" spc="-1" strike="noStrike">
              <a:latin typeface="Arial"/>
            </a:endParaRPr>
          </a:p>
          <a:p>
            <a:pPr>
              <a:lnSpc>
                <a:spcPct val="150000"/>
              </a:lnSpc>
              <a:spcBef>
                <a:spcPts val="459"/>
              </a:spcBef>
            </a:pPr>
            <a:r>
              <a:rPr b="0" lang="tr-TR" sz="2300" spc="-1" strike="noStrike">
                <a:solidFill>
                  <a:srgbClr val="000000"/>
                </a:solidFill>
                <a:latin typeface="Century"/>
              </a:rPr>
              <a:t>	</a:t>
            </a:r>
            <a:r>
              <a:rPr b="0" lang="tr-TR" sz="2300" spc="-1" strike="noStrike">
                <a:solidFill>
                  <a:srgbClr val="000000"/>
                </a:solidFill>
                <a:latin typeface="Century"/>
              </a:rPr>
              <a:t>2b = b</a:t>
            </a:r>
            <a:endParaRPr b="0" lang="tr-TR" sz="2300" spc="-1" strike="noStrike">
              <a:latin typeface="Arial"/>
            </a:endParaRPr>
          </a:p>
          <a:p>
            <a:pPr>
              <a:lnSpc>
                <a:spcPct val="150000"/>
              </a:lnSpc>
              <a:spcBef>
                <a:spcPts val="459"/>
              </a:spcBef>
            </a:pPr>
            <a:r>
              <a:rPr b="0" lang="tr-TR" sz="2300" spc="-1" strike="noStrike">
                <a:solidFill>
                  <a:srgbClr val="000000"/>
                </a:solidFill>
                <a:latin typeface="Century"/>
              </a:rPr>
              <a:t>	</a:t>
            </a:r>
            <a:r>
              <a:rPr b="0" lang="tr-TR" sz="2300" spc="-1" strike="noStrike">
                <a:solidFill>
                  <a:srgbClr val="000000"/>
                </a:solidFill>
                <a:latin typeface="Century"/>
              </a:rPr>
              <a:t>2=1 </a:t>
            </a:r>
            <a:endParaRPr b="0" lang="tr-TR" sz="2300" spc="-1" strike="noStrike">
              <a:latin typeface="Arial"/>
            </a:endParaRPr>
          </a:p>
        </p:txBody>
      </p:sp>
    </p:spTree>
  </p:cSld>
  <mc:AlternateContent>
    <mc:Choice Requires="p14">
      <p:transition spd="slow" p14:dur="2000"/>
    </mc:Choice>
    <mc:Fallback>
      <p:transition spd="slow"/>
    </mc:Fallback>
  </mc:AlternateContent>
</p:sld>
</file>

<file path=ppt/slides/slide2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08"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609"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58AA83C9-7C18-41E7-B22A-FAECF1C8132A}"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610"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611"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D6D58E8F-7669-4E7A-88D5-C7037B869FE4}" type="slidenum">
              <a:rPr b="0" lang="tr-TR" sz="1200" spc="-1" strike="noStrike">
                <a:solidFill>
                  <a:srgbClr val="8b8b8b"/>
                </a:solidFill>
                <a:latin typeface="Calibri"/>
              </a:rPr>
              <a:t>151</a:t>
            </a:fld>
            <a:endParaRPr b="0" lang="tr-TR" sz="1200" spc="-1" strike="noStrike">
              <a:latin typeface="Times New Roman"/>
            </a:endParaRPr>
          </a:p>
        </p:txBody>
      </p:sp>
      <p:sp>
        <p:nvSpPr>
          <p:cNvPr id="1612" name="Dikdörtgen 1"/>
          <p:cNvSpPr/>
          <p:nvPr/>
        </p:nvSpPr>
        <p:spPr>
          <a:xfrm>
            <a:off x="1126080" y="668520"/>
            <a:ext cx="346824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Genelleme Şartı</a:t>
            </a:r>
            <a:endParaRPr b="0" lang="tr-TR" sz="4000" spc="-1" strike="noStrike">
              <a:latin typeface="Arial"/>
            </a:endParaRPr>
          </a:p>
        </p:txBody>
      </p:sp>
      <p:sp>
        <p:nvSpPr>
          <p:cNvPr id="1613" name="Dikdörtgen 2"/>
          <p:cNvSpPr/>
          <p:nvPr/>
        </p:nvSpPr>
        <p:spPr>
          <a:xfrm>
            <a:off x="838080" y="1952280"/>
            <a:ext cx="10515240" cy="28944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Matematiğe dair genellemelerde bazen belli sayıda adımlar kontrol edilerek örüntünün veya iddianın genellenebilirliği hakkında karar verilmeye çalışılır. </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Bazı durumlarda genellemeye ulaşmak için iki, üç adım yeterli olabilir. Bazı durumlarda ise sonlu sayıda adımların denenmesi genellemeyle ilgili soru işaretlerini ortadan kaldırmaz. Aşağıdaki örneklere bakalım.</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4"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615"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9A7382DA-C13B-4E61-8D2A-BDCA6671FCE6}"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616"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617"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6E106671-DBDC-485D-8582-1B7E47B1832D}" type="slidenum">
              <a:rPr b="0" lang="tr-TR" sz="1200" spc="-1" strike="noStrike">
                <a:solidFill>
                  <a:srgbClr val="8b8b8b"/>
                </a:solidFill>
                <a:latin typeface="Calibri"/>
              </a:rPr>
              <a:t>151</a:t>
            </a:fld>
            <a:endParaRPr b="0" lang="tr-TR" sz="1200" spc="-1" strike="noStrike">
              <a:latin typeface="Times New Roman"/>
            </a:endParaRPr>
          </a:p>
        </p:txBody>
      </p:sp>
      <p:sp>
        <p:nvSpPr>
          <p:cNvPr id="1618" name="Dikdörtgen 1"/>
          <p:cNvSpPr/>
          <p:nvPr/>
        </p:nvSpPr>
        <p:spPr>
          <a:xfrm>
            <a:off x="838080" y="1333080"/>
            <a:ext cx="10515240" cy="41133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1" lang="tr-TR" sz="2400" spc="-1" strike="noStrike" u="sng">
                <a:solidFill>
                  <a:srgbClr val="000000"/>
                </a:solidFill>
                <a:uFillTx/>
                <a:latin typeface="Century"/>
              </a:rPr>
              <a:t>Ödev:</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Çokgenlerin iç açıları  toplamını veren (n-2).180 formülünün doğruluğu üçgen, dörtgen ve beşgen için gösterilmesi ile genelleyebilir miyiz? </a:t>
            </a:r>
            <a:endParaRPr b="0" lang="tr-TR" sz="2400" spc="-1" strike="noStrike">
              <a:latin typeface="Arial"/>
            </a:endParaRPr>
          </a:p>
          <a:p>
            <a:pPr algn="just">
              <a:lnSpc>
                <a:spcPct val="150000"/>
              </a:lnSpc>
              <a:spcBef>
                <a:spcPts val="479"/>
              </a:spcBef>
            </a:pP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Bu formülün doğruluğunu sınamak için iki veya üç adım yeterli olabilir. Her çokgende iç açı ile dış açı bütünler açıdır. Çokgenlerin iç açıları toplamı farklı olsa da dış açıları toplamı eşittir.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9"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620"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9270FD1D-9109-42DA-A396-C1241298AC6D}"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621"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622"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C28F8FC5-D638-4558-9376-6E335E695DE1}" type="slidenum">
              <a:rPr b="0" lang="tr-TR" sz="1200" spc="-1" strike="noStrike">
                <a:solidFill>
                  <a:srgbClr val="8b8b8b"/>
                </a:solidFill>
                <a:latin typeface="Calibri"/>
              </a:rPr>
              <a:t>151</a:t>
            </a:fld>
            <a:endParaRPr b="0" lang="tr-TR" sz="1200" spc="-1" strike="noStrike">
              <a:latin typeface="Times New Roman"/>
            </a:endParaRPr>
          </a:p>
        </p:txBody>
      </p:sp>
      <p:sp>
        <p:nvSpPr>
          <p:cNvPr id="1623" name="Dikdörtgen 1"/>
          <p:cNvSpPr/>
          <p:nvPr/>
        </p:nvSpPr>
        <p:spPr>
          <a:xfrm>
            <a:off x="5714280" y="3244320"/>
            <a:ext cx="76320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1800" spc="-1" strike="noStrike">
                <a:solidFill>
                  <a:srgbClr val="ffffff"/>
                </a:solidFill>
                <a:latin typeface="Calibri"/>
              </a:rPr>
              <a:t>Örnek</a:t>
            </a:r>
            <a:endParaRPr b="0" lang="tr-TR" sz="1800" spc="-1" strike="noStrike">
              <a:latin typeface="Arial"/>
            </a:endParaRPr>
          </a:p>
        </p:txBody>
      </p:sp>
      <p:sp>
        <p:nvSpPr>
          <p:cNvPr id="1624" name="Dikdörtgen 2"/>
          <p:cNvSpPr/>
          <p:nvPr/>
        </p:nvSpPr>
        <p:spPr>
          <a:xfrm>
            <a:off x="5714280" y="3244320"/>
            <a:ext cx="76320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1800" spc="-1" strike="noStrike">
                <a:solidFill>
                  <a:srgbClr val="ffffff"/>
                </a:solidFill>
                <a:latin typeface="Calibri"/>
              </a:rPr>
              <a:t>Örnek</a:t>
            </a:r>
            <a:endParaRPr b="0" lang="tr-TR" sz="1800" spc="-1" strike="noStrike">
              <a:latin typeface="Arial"/>
            </a:endParaRPr>
          </a:p>
        </p:txBody>
      </p:sp>
      <p:sp>
        <p:nvSpPr>
          <p:cNvPr id="1625" name="Dikdörtgen 4"/>
          <p:cNvSpPr/>
          <p:nvPr/>
        </p:nvSpPr>
        <p:spPr>
          <a:xfrm>
            <a:off x="1342080" y="538560"/>
            <a:ext cx="1735560" cy="407160"/>
          </a:xfrm>
          <a:prstGeom prst="rect">
            <a:avLst/>
          </a:prstGeom>
          <a:noFill/>
          <a:ln w="0">
            <a:noFill/>
          </a:ln>
        </p:spPr>
        <p:style>
          <a:lnRef idx="0"/>
          <a:fillRef idx="0"/>
          <a:effectRef idx="0"/>
          <a:fontRef idx="minor"/>
        </p:style>
        <p:txBody>
          <a:bodyPr lIns="90000" rIns="90000" tIns="45000" bIns="45000" anchor="t">
            <a:spAutoFit/>
          </a:bodyPr>
          <a:p>
            <a:pPr>
              <a:lnSpc>
                <a:spcPct val="80000"/>
              </a:lnSpc>
            </a:pPr>
            <a:r>
              <a:rPr b="1" lang="tr-TR" sz="2600" spc="-1" strike="noStrike">
                <a:solidFill>
                  <a:srgbClr val="000000"/>
                </a:solidFill>
                <a:latin typeface="Century"/>
              </a:rPr>
              <a:t>Ödev</a:t>
            </a:r>
            <a:r>
              <a:rPr b="0" lang="tr-TR" sz="2600" spc="-1" strike="noStrike">
                <a:solidFill>
                  <a:srgbClr val="000000"/>
                </a:solidFill>
                <a:latin typeface="Century"/>
              </a:rPr>
              <a:t>:</a:t>
            </a:r>
            <a:endParaRPr b="0" lang="tr-TR" sz="2600" spc="-1" strike="noStrike">
              <a:latin typeface="Arial"/>
            </a:endParaRPr>
          </a:p>
        </p:txBody>
      </p:sp>
      <p:pic>
        <p:nvPicPr>
          <p:cNvPr id="1626" name="Picture 2" descr=""/>
          <p:cNvPicPr/>
          <p:nvPr/>
        </p:nvPicPr>
        <p:blipFill>
          <a:blip r:embed="rId2"/>
          <a:srcRect l="25502" t="52349" r="25502" b="15037"/>
          <a:stretch/>
        </p:blipFill>
        <p:spPr>
          <a:xfrm>
            <a:off x="257040" y="1243440"/>
            <a:ext cx="11677320" cy="4726080"/>
          </a:xfrm>
          <a:prstGeom prst="rect">
            <a:avLst/>
          </a:prstGeom>
          <a:ln w="0">
            <a:noFill/>
          </a:ln>
        </p:spPr>
      </p:pic>
    </p:spTree>
  </p:cSld>
  <mc:AlternateContent>
    <mc:Choice Requires="p14">
      <p:transition spd="slow" p14:dur="2000"/>
    </mc:Choice>
    <mc:Fallback>
      <p:transition spd="slow"/>
    </mc:Fallback>
  </mc:AlternateContent>
</p:sld>
</file>

<file path=ppt/slides/slide2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27"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62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D8FB2B3F-711E-4F50-BB8F-9169CB369C08}"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62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63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043C8407-A92A-4EAE-AE52-4E18834242D2}" type="slidenum">
              <a:rPr b="0" lang="tr-TR" sz="1200" spc="-1" strike="noStrike">
                <a:solidFill>
                  <a:srgbClr val="8b8b8b"/>
                </a:solidFill>
                <a:latin typeface="Calibri"/>
              </a:rPr>
              <a:t>151</a:t>
            </a:fld>
            <a:endParaRPr b="0" lang="tr-TR" sz="1200" spc="-1" strike="noStrike">
              <a:latin typeface="Times New Roman"/>
            </a:endParaRPr>
          </a:p>
        </p:txBody>
      </p:sp>
      <p:sp>
        <p:nvSpPr>
          <p:cNvPr id="1631" name="Dikdörtgen 4"/>
          <p:cNvSpPr/>
          <p:nvPr/>
        </p:nvSpPr>
        <p:spPr>
          <a:xfrm>
            <a:off x="853200" y="762120"/>
            <a:ext cx="10515240" cy="28335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Çember üzerinde alınan noktaları birleştiren doğruların ayırdığı bölgelerin sayısına bakalım. Dördüncü adıma kadar nokta sayısı n olmak üzere bölge sayısı 2n-1 olacak şekilde bir genelleme ortaya çıkmaktadır. Genelleme yapabilmek için dört adımı yeterli sayabilir miyiz? Nokta sayısı 6 olduğunda genellemenin bozulup bozulmadığına bakmamız gerekiyor mu?</a:t>
            </a:r>
            <a:endParaRPr b="0" lang="tr-TR" sz="2400" spc="-1" strike="noStrike">
              <a:latin typeface="Arial"/>
            </a:endParaRPr>
          </a:p>
        </p:txBody>
      </p:sp>
      <p:grpSp>
        <p:nvGrpSpPr>
          <p:cNvPr id="1632" name="Group 4"/>
          <p:cNvGrpSpPr/>
          <p:nvPr/>
        </p:nvGrpSpPr>
        <p:grpSpPr>
          <a:xfrm>
            <a:off x="2413800" y="4052160"/>
            <a:ext cx="7364160" cy="1974960"/>
            <a:chOff x="2413800" y="4052160"/>
            <a:chExt cx="7364160" cy="1974960"/>
          </a:xfrm>
        </p:grpSpPr>
        <p:pic>
          <p:nvPicPr>
            <p:cNvPr id="1633" name="Picture 5" descr="뿷苪bbᡭ뿷⶯苊"/>
            <p:cNvPicPr/>
            <p:nvPr/>
          </p:nvPicPr>
          <p:blipFill>
            <a:blip r:embed="rId2"/>
            <a:stretch/>
          </p:blipFill>
          <p:spPr>
            <a:xfrm>
              <a:off x="2435040" y="4052160"/>
              <a:ext cx="7342920" cy="1974960"/>
            </a:xfrm>
            <a:prstGeom prst="rect">
              <a:avLst/>
            </a:prstGeom>
            <a:ln w="0">
              <a:noFill/>
            </a:ln>
          </p:spPr>
        </p:pic>
        <p:sp>
          <p:nvSpPr>
            <p:cNvPr id="1634" name="Oval 6"/>
            <p:cNvSpPr/>
            <p:nvPr/>
          </p:nvSpPr>
          <p:spPr>
            <a:xfrm>
              <a:off x="2413800" y="4235760"/>
              <a:ext cx="1112400" cy="977400"/>
            </a:xfrm>
            <a:prstGeom prst="ellipse">
              <a:avLst/>
            </a:prstGeom>
            <a:noFill/>
            <a:ln w="9525">
              <a:solidFill>
                <a:srgbClr val="000000"/>
              </a:solidFill>
              <a:round/>
            </a:ln>
          </p:spPr>
          <p:style>
            <a:lnRef idx="0"/>
            <a:fillRef idx="0"/>
            <a:effectRef idx="0"/>
            <a:fontRef idx="minor"/>
          </p:style>
        </p:sp>
        <p:sp>
          <p:nvSpPr>
            <p:cNvPr id="1635" name="Oval 7"/>
            <p:cNvSpPr/>
            <p:nvPr/>
          </p:nvSpPr>
          <p:spPr>
            <a:xfrm>
              <a:off x="4093200" y="4348440"/>
              <a:ext cx="990720" cy="1109160"/>
            </a:xfrm>
            <a:prstGeom prst="ellipse">
              <a:avLst/>
            </a:prstGeom>
            <a:noFill/>
            <a:ln w="9525">
              <a:solidFill>
                <a:srgbClr val="000000"/>
              </a:solidFill>
              <a:round/>
            </a:ln>
          </p:spPr>
          <p:style>
            <a:lnRef idx="0"/>
            <a:fillRef idx="0"/>
            <a:effectRef idx="0"/>
            <a:fontRef idx="minor"/>
          </p:style>
        </p:sp>
        <p:sp>
          <p:nvSpPr>
            <p:cNvPr id="1636" name="Oval 8"/>
            <p:cNvSpPr/>
            <p:nvPr/>
          </p:nvSpPr>
          <p:spPr>
            <a:xfrm>
              <a:off x="5695920" y="4235760"/>
              <a:ext cx="1468440" cy="1222200"/>
            </a:xfrm>
            <a:prstGeom prst="ellipse">
              <a:avLst/>
            </a:prstGeom>
            <a:noFill/>
            <a:ln w="9525">
              <a:solidFill>
                <a:srgbClr val="000000"/>
              </a:solidFill>
              <a:round/>
            </a:ln>
          </p:spPr>
          <p:style>
            <a:lnRef idx="0"/>
            <a:fillRef idx="0"/>
            <a:effectRef idx="0"/>
            <a:fontRef idx="minor"/>
          </p:style>
        </p:sp>
        <p:sp>
          <p:nvSpPr>
            <p:cNvPr id="1637" name="Oval 9"/>
            <p:cNvSpPr/>
            <p:nvPr/>
          </p:nvSpPr>
          <p:spPr>
            <a:xfrm>
              <a:off x="8155080" y="4052160"/>
              <a:ext cx="1514520" cy="1617120"/>
            </a:xfrm>
            <a:prstGeom prst="ellipse">
              <a:avLst/>
            </a:prstGeom>
            <a:noFill/>
            <a:ln w="9525">
              <a:solidFill>
                <a:srgbClr val="000000"/>
              </a:solidFill>
              <a:round/>
            </a:ln>
          </p:spPr>
          <p:style>
            <a:lnRef idx="0"/>
            <a:fillRef idx="0"/>
            <a:effectRef idx="0"/>
            <a:fontRef idx="minor"/>
          </p:style>
        </p:sp>
      </p:grpSp>
      <p:sp>
        <p:nvSpPr>
          <p:cNvPr id="1638" name="Dikdörtgen 16"/>
          <p:cNvSpPr/>
          <p:nvPr/>
        </p:nvSpPr>
        <p:spPr>
          <a:xfrm>
            <a:off x="877320" y="379440"/>
            <a:ext cx="1027080" cy="407160"/>
          </a:xfrm>
          <a:prstGeom prst="rect">
            <a:avLst/>
          </a:prstGeom>
          <a:noFill/>
          <a:ln w="0">
            <a:noFill/>
          </a:ln>
        </p:spPr>
        <p:style>
          <a:lnRef idx="0"/>
          <a:fillRef idx="0"/>
          <a:effectRef idx="0"/>
          <a:fontRef idx="minor"/>
        </p:style>
        <p:txBody>
          <a:bodyPr wrap="none" lIns="90000" rIns="90000" tIns="45000" bIns="45000" anchor="t">
            <a:spAutoFit/>
          </a:bodyPr>
          <a:p>
            <a:pPr>
              <a:lnSpc>
                <a:spcPct val="80000"/>
              </a:lnSpc>
            </a:pPr>
            <a:r>
              <a:rPr b="1" lang="tr-TR" sz="2600" spc="-1" strike="noStrike">
                <a:solidFill>
                  <a:srgbClr val="000000"/>
                </a:solidFill>
                <a:latin typeface="Century"/>
              </a:rPr>
              <a:t>Ödev</a:t>
            </a:r>
            <a:r>
              <a:rPr b="0" lang="tr-TR" sz="2600" spc="-1" strike="noStrike">
                <a:solidFill>
                  <a:srgbClr val="000000"/>
                </a:solidFill>
                <a:latin typeface="Century"/>
              </a:rPr>
              <a:t>:</a:t>
            </a:r>
            <a:endParaRPr b="0" lang="tr-TR" sz="2600" spc="-1" strike="noStrike">
              <a:latin typeface="Arial"/>
            </a:endParaRPr>
          </a:p>
        </p:txBody>
      </p:sp>
    </p:spTree>
  </p:cSld>
  <mc:AlternateContent>
    <mc:Choice Requires="p14">
      <p:transition spd="slow" p14:dur="2000"/>
    </mc:Choice>
    <mc:Fallback>
      <p:transition spd="slow"/>
    </mc:Fallback>
  </mc:AlternateContent>
</p:sld>
</file>

<file path=ppt/slides/slide2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39"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640"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70DDA5C6-52A6-442C-A785-472B7C191CF7}"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641"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642"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0A3FF3AC-F22E-46BC-B6D5-1A6BF17F66B8}" type="slidenum">
              <a:rPr b="0" lang="tr-TR" sz="1200" spc="-1" strike="noStrike">
                <a:solidFill>
                  <a:srgbClr val="8b8b8b"/>
                </a:solidFill>
                <a:latin typeface="Calibri"/>
              </a:rPr>
              <a:t>151</a:t>
            </a:fld>
            <a:endParaRPr b="0" lang="tr-TR" sz="1200" spc="-1" strike="noStrike">
              <a:latin typeface="Times New Roman"/>
            </a:endParaRPr>
          </a:p>
        </p:txBody>
      </p:sp>
      <p:pic>
        <p:nvPicPr>
          <p:cNvPr id="1643" name="Resim 6" descr=""/>
          <p:cNvPicPr/>
          <p:nvPr/>
        </p:nvPicPr>
        <p:blipFill>
          <a:blip r:embed="rId2"/>
          <a:srcRect l="726" t="2279" r="726" b="3077"/>
          <a:stretch/>
        </p:blipFill>
        <p:spPr>
          <a:xfrm>
            <a:off x="550440" y="704160"/>
            <a:ext cx="11174040" cy="5036760"/>
          </a:xfrm>
          <a:prstGeom prst="rect">
            <a:avLst/>
          </a:prstGeom>
          <a:ln w="0">
            <a:noFill/>
          </a:ln>
        </p:spPr>
      </p:pic>
    </p:spTree>
  </p:cSld>
  <mc:AlternateContent>
    <mc:Choice Requires="p14">
      <p:transition spd="slow" p14:dur="2000"/>
    </mc:Choice>
    <mc:Fallback>
      <p:transition spd="slow"/>
    </mc:Fallback>
  </mc:AlternateContent>
</p:sld>
</file>

<file path=ppt/slides/slide2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44"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645"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2C691365-E344-418C-88FD-58C19AC874BB}"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646"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647"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794F5B4B-9B8B-4DA2-B182-7981A9D27B4B}" type="slidenum">
              <a:rPr b="0" lang="tr-TR" sz="1200" spc="-1" strike="noStrike">
                <a:solidFill>
                  <a:srgbClr val="8b8b8b"/>
                </a:solidFill>
                <a:latin typeface="Calibri"/>
              </a:rPr>
              <a:t>151</a:t>
            </a:fld>
            <a:endParaRPr b="0" lang="tr-TR" sz="1200" spc="-1" strike="noStrike">
              <a:latin typeface="Times New Roman"/>
            </a:endParaRPr>
          </a:p>
        </p:txBody>
      </p:sp>
      <p:sp>
        <p:nvSpPr>
          <p:cNvPr id="1648" name="Dikdörtgen 1"/>
          <p:cNvSpPr/>
          <p:nvPr/>
        </p:nvSpPr>
        <p:spPr>
          <a:xfrm>
            <a:off x="609480" y="228600"/>
            <a:ext cx="11185920" cy="5941800"/>
          </a:xfrm>
          <a:prstGeom prst="rect">
            <a:avLst/>
          </a:prstGeom>
          <a:noFill/>
          <a:ln w="0">
            <a:noFill/>
          </a:ln>
        </p:spPr>
        <p:style>
          <a:lnRef idx="0"/>
          <a:fillRef idx="0"/>
          <a:effectRef idx="0"/>
          <a:fontRef idx="minor"/>
        </p:style>
        <p:txBody>
          <a:bodyPr lIns="90000" rIns="90000" tIns="45000" bIns="45000" anchor="t">
            <a:spAutoFit/>
          </a:bodyPr>
          <a:p>
            <a:pPr>
              <a:lnSpc>
                <a:spcPct val="150000"/>
              </a:lnSpc>
              <a:spcBef>
                <a:spcPts val="479"/>
              </a:spcBef>
            </a:pPr>
            <a:r>
              <a:rPr b="1" lang="tr-TR" sz="2400" spc="-1" strike="noStrike">
                <a:solidFill>
                  <a:srgbClr val="000000"/>
                </a:solidFill>
                <a:latin typeface="Century"/>
              </a:rPr>
              <a:t>TÜMDENGELİM (genelden-özele)</a:t>
            </a:r>
            <a:endParaRPr b="0" lang="tr-TR" sz="2400" spc="-1" strike="noStrike">
              <a:latin typeface="Arial"/>
            </a:endParaRPr>
          </a:p>
          <a:p>
            <a:pPr>
              <a:lnSpc>
                <a:spcPct val="150000"/>
              </a:lnSpc>
              <a:spcBef>
                <a:spcPts val="479"/>
              </a:spcBef>
            </a:pPr>
            <a:r>
              <a:rPr b="0" lang="tr-TR" sz="2400" spc="-1" strike="noStrike">
                <a:solidFill>
                  <a:srgbClr val="000000"/>
                </a:solidFill>
                <a:latin typeface="Century"/>
              </a:rPr>
              <a:t>Tümdengelim akıl yürütmelerde, bir bütünün tamamı için geçerli olanın, o bütünün bir kısmı ya da teki için de geçerli olduğu kabul edilir.</a:t>
            </a:r>
            <a:endParaRPr b="0" lang="tr-TR" sz="2400" spc="-1" strike="noStrike">
              <a:latin typeface="Arial"/>
            </a:endParaRPr>
          </a:p>
          <a:p>
            <a:pPr>
              <a:lnSpc>
                <a:spcPct val="150000"/>
              </a:lnSpc>
              <a:spcBef>
                <a:spcPts val="479"/>
              </a:spcBef>
            </a:pPr>
            <a:r>
              <a:rPr b="0" lang="tr-TR" sz="2400" spc="-1" strike="noStrike" u="sng">
                <a:solidFill>
                  <a:srgbClr val="000000"/>
                </a:solidFill>
                <a:uFillTx/>
                <a:latin typeface="Century"/>
              </a:rPr>
              <a:t>Örneğin</a:t>
            </a:r>
            <a:r>
              <a:rPr b="0" lang="tr-TR" sz="2400" spc="-1" strike="noStrike">
                <a:solidFill>
                  <a:srgbClr val="000000"/>
                </a:solidFill>
                <a:latin typeface="Century"/>
              </a:rPr>
              <a:t>;</a:t>
            </a:r>
            <a:endParaRPr b="0" lang="tr-TR" sz="2400" spc="-1" strike="noStrike">
              <a:latin typeface="Arial"/>
            </a:endParaRPr>
          </a:p>
          <a:p>
            <a:pPr>
              <a:lnSpc>
                <a:spcPct val="150000"/>
              </a:lnSpc>
              <a:spcBef>
                <a:spcPts val="479"/>
              </a:spcBef>
            </a:pPr>
            <a:r>
              <a:rPr b="0" lang="tr-TR" sz="2400" spc="-1" strike="noStrike">
                <a:solidFill>
                  <a:srgbClr val="000000"/>
                </a:solidFill>
                <a:latin typeface="Century"/>
              </a:rPr>
              <a:t>Bütün sporcular antrenman yapıyorsa ve Ahmet de bir sporcuysa onun da antrenman yaptığı kabul edilir.</a:t>
            </a:r>
            <a:endParaRPr b="0" lang="tr-TR" sz="2400" spc="-1" strike="noStrike">
              <a:latin typeface="Arial"/>
            </a:endParaRPr>
          </a:p>
          <a:p>
            <a:pPr>
              <a:lnSpc>
                <a:spcPct val="150000"/>
              </a:lnSpc>
              <a:spcBef>
                <a:spcPts val="479"/>
              </a:spcBef>
            </a:pPr>
            <a:r>
              <a:rPr b="0" lang="tr-TR" sz="2400" spc="-1" strike="noStrike">
                <a:solidFill>
                  <a:srgbClr val="000000"/>
                </a:solidFill>
                <a:latin typeface="Century"/>
              </a:rPr>
              <a:t>Bütün canlılar solunum yapar her solunum yapan oksijen üretir o halde bütün canlılar oksijen üretir.</a:t>
            </a:r>
            <a:endParaRPr b="0" lang="tr-TR" sz="2400" spc="-1" strike="noStrike">
              <a:latin typeface="Arial"/>
            </a:endParaRPr>
          </a:p>
          <a:p>
            <a:pPr>
              <a:lnSpc>
                <a:spcPct val="150000"/>
              </a:lnSpc>
              <a:spcBef>
                <a:spcPts val="479"/>
              </a:spcBef>
            </a:pPr>
            <a:r>
              <a:rPr b="0" lang="tr-TR" sz="2400" spc="-1" strike="noStrike">
                <a:solidFill>
                  <a:srgbClr val="000000"/>
                </a:solidFill>
                <a:latin typeface="Century"/>
              </a:rPr>
              <a:t>Bütün insanlar ölümlüdür. Aristo insandır. O halde Aristo ölümlüdür.</a:t>
            </a:r>
            <a:endParaRPr b="0" lang="tr-TR" sz="2400" spc="-1" strike="noStrike">
              <a:latin typeface="Arial"/>
            </a:endParaRPr>
          </a:p>
          <a:p>
            <a:pPr>
              <a:lnSpc>
                <a:spcPct val="150000"/>
              </a:lnSpc>
              <a:spcBef>
                <a:spcPts val="479"/>
              </a:spcBef>
            </a:pP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9"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4FB6103F-E14B-4A48-811B-57005B4E1227}"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650"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651"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DAB021F3-E5FB-4255-A55D-92E93C67756D}" type="slidenum">
              <a:rPr b="0" lang="tr-TR" sz="1200" spc="-1" strike="noStrike">
                <a:solidFill>
                  <a:srgbClr val="8b8b8b"/>
                </a:solidFill>
                <a:latin typeface="Calibri"/>
              </a:rPr>
              <a:t>151</a:t>
            </a:fld>
            <a:endParaRPr b="0" lang="tr-TR" sz="1200" spc="-1" strike="noStrike">
              <a:latin typeface="Times New Roman"/>
            </a:endParaRPr>
          </a:p>
        </p:txBody>
      </p:sp>
      <p:sp>
        <p:nvSpPr>
          <p:cNvPr id="1652" name="Dikdörtgen 6"/>
          <p:cNvSpPr/>
          <p:nvPr/>
        </p:nvSpPr>
        <p:spPr>
          <a:xfrm>
            <a:off x="703440" y="1019160"/>
            <a:ext cx="10784520" cy="4722840"/>
          </a:xfrm>
          <a:prstGeom prst="rect">
            <a:avLst/>
          </a:prstGeom>
          <a:noFill/>
          <a:ln w="0">
            <a:noFill/>
          </a:ln>
        </p:spPr>
        <p:style>
          <a:lnRef idx="0"/>
          <a:fillRef idx="0"/>
          <a:effectRef idx="0"/>
          <a:fontRef idx="minor"/>
        </p:style>
        <p:txBody>
          <a:bodyPr lIns="90000" rIns="90000" tIns="45000" bIns="45000" anchor="t">
            <a:spAutoFit/>
          </a:bodyPr>
          <a:p>
            <a:pPr>
              <a:lnSpc>
                <a:spcPct val="150000"/>
              </a:lnSpc>
              <a:spcBef>
                <a:spcPts val="479"/>
              </a:spcBef>
            </a:pPr>
            <a:r>
              <a:rPr b="1" lang="tr-TR" sz="2400" spc="-1" strike="noStrike">
                <a:solidFill>
                  <a:srgbClr val="000000"/>
                </a:solidFill>
                <a:latin typeface="Century"/>
              </a:rPr>
              <a:t>TÜMEVARIM</a:t>
            </a:r>
            <a:endParaRPr b="0" lang="tr-TR" sz="2400" spc="-1" strike="noStrike">
              <a:latin typeface="Arial"/>
            </a:endParaRPr>
          </a:p>
          <a:p>
            <a:pPr>
              <a:lnSpc>
                <a:spcPct val="150000"/>
              </a:lnSpc>
              <a:spcBef>
                <a:spcPts val="479"/>
              </a:spcBef>
            </a:pPr>
            <a:r>
              <a:rPr b="0" lang="tr-TR" sz="2400" spc="-1" strike="noStrike">
                <a:solidFill>
                  <a:srgbClr val="000000"/>
                </a:solidFill>
                <a:latin typeface="Century"/>
              </a:rPr>
              <a:t>Bir bütünü oluşturan parçaların hepsinin tek tek incelenmesi ile genel bir sonuca varılması.</a:t>
            </a:r>
            <a:endParaRPr b="0" lang="tr-TR" sz="2400" spc="-1" strike="noStrike">
              <a:latin typeface="Arial"/>
            </a:endParaRPr>
          </a:p>
          <a:p>
            <a:pPr>
              <a:lnSpc>
                <a:spcPct val="150000"/>
              </a:lnSpc>
              <a:spcBef>
                <a:spcPts val="479"/>
              </a:spcBef>
            </a:pPr>
            <a:r>
              <a:rPr b="0" lang="tr-TR" sz="2400" spc="-1" strike="noStrike" u="sng">
                <a:solidFill>
                  <a:srgbClr val="000000"/>
                </a:solidFill>
                <a:uFillTx/>
                <a:latin typeface="Century"/>
              </a:rPr>
              <a:t>Örneğin;</a:t>
            </a:r>
            <a:endParaRPr b="0" lang="tr-TR" sz="2400" spc="-1" strike="noStrike">
              <a:latin typeface="Arial"/>
            </a:endParaRPr>
          </a:p>
          <a:p>
            <a:pPr>
              <a:lnSpc>
                <a:spcPct val="150000"/>
              </a:lnSpc>
              <a:spcBef>
                <a:spcPts val="479"/>
              </a:spcBef>
            </a:pPr>
            <a:r>
              <a:rPr b="0" lang="tr-TR" sz="2400" spc="-1" strike="noStrike">
                <a:solidFill>
                  <a:srgbClr val="000000"/>
                </a:solidFill>
                <a:latin typeface="Century"/>
              </a:rPr>
              <a:t>Gözlediğim birinci taş yere düştü  Gözlediğim ikinci taş yere düştü Gözlediğim üçüncü taş yere düştü O halde bütün taşlar yere düşer.</a:t>
            </a:r>
            <a:endParaRPr b="0" lang="tr-TR" sz="2400" spc="-1" strike="noStrike">
              <a:latin typeface="Arial"/>
            </a:endParaRPr>
          </a:p>
          <a:p>
            <a:pPr>
              <a:lnSpc>
                <a:spcPct val="150000"/>
              </a:lnSpc>
              <a:spcBef>
                <a:spcPts val="479"/>
              </a:spcBef>
            </a:pPr>
            <a:r>
              <a:rPr b="0" lang="tr-TR" sz="2400" spc="-1" strike="noStrike">
                <a:solidFill>
                  <a:srgbClr val="000000"/>
                </a:solidFill>
                <a:latin typeface="Century"/>
              </a:rPr>
              <a:t>Demir ısıtılınca genleşir .Bakır ısıtılınca genleşir. Kalay ısıtılınca genleşir. O halde bütün madenler genleşir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53"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654"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D21213B6-5DB6-47A6-9146-0C12FAC5AAA0}"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655"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656"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8FC1543A-6802-4220-80AA-9B0551011EAA}" type="slidenum">
              <a:rPr b="0" lang="tr-TR" sz="1200" spc="-1" strike="noStrike">
                <a:solidFill>
                  <a:srgbClr val="8b8b8b"/>
                </a:solidFill>
                <a:latin typeface="Calibri"/>
              </a:rPr>
              <a:t>151</a:t>
            </a:fld>
            <a:endParaRPr b="0" lang="tr-TR" sz="1200" spc="-1" strike="noStrike">
              <a:latin typeface="Times New Roman"/>
            </a:endParaRPr>
          </a:p>
        </p:txBody>
      </p:sp>
      <p:sp>
        <p:nvSpPr>
          <p:cNvPr id="1657" name="Dikdörtgen 1"/>
          <p:cNvSpPr/>
          <p:nvPr/>
        </p:nvSpPr>
        <p:spPr>
          <a:xfrm>
            <a:off x="1332720" y="576720"/>
            <a:ext cx="443772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Tümevarım Yöntemi</a:t>
            </a:r>
            <a:endParaRPr b="0" lang="tr-TR" sz="4000" spc="-1" strike="noStrike">
              <a:latin typeface="Arial"/>
            </a:endParaRPr>
          </a:p>
        </p:txBody>
      </p:sp>
      <p:sp>
        <p:nvSpPr>
          <p:cNvPr id="1658" name="Dikdörtgen 2"/>
          <p:cNvSpPr/>
          <p:nvPr/>
        </p:nvSpPr>
        <p:spPr>
          <a:xfrm>
            <a:off x="638640" y="2289600"/>
            <a:ext cx="10914120" cy="283284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Tümevarım yöntemi ispat yöntemlerinden bir tanesidir. Tümevarım yöntemi genellikle domino taşlarına benzetilerek akılda somut hale getirilebilir. Bildiğimiz üzere, ilk domino taşı istenilen yönde itildiği zaman, diğer domino taşları da sırasıyla düşmektedir. Bütün domino taşlarının düştüğünden emin olmak için iki temel önermeyi bilmemiz yeterlidir: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8"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299"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4703D148-04BF-4143-AE40-4310EC54C760}"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300"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301"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D2067144-0C89-453B-A74F-39D5A21CD64C}" type="slidenum">
              <a:rPr b="0" lang="tr-TR" sz="1200" spc="-1" strike="noStrike">
                <a:solidFill>
                  <a:srgbClr val="8b8b8b"/>
                </a:solidFill>
                <a:latin typeface="Calibri"/>
              </a:rPr>
              <a:t>&lt;number&gt;</a:t>
            </a:fld>
            <a:endParaRPr b="0" lang="tr-TR" sz="1200" spc="-1" strike="noStrike">
              <a:latin typeface="Times New Roman"/>
            </a:endParaRPr>
          </a:p>
        </p:txBody>
      </p:sp>
      <p:sp>
        <p:nvSpPr>
          <p:cNvPr id="302" name="Dikdörtgen 1"/>
          <p:cNvSpPr/>
          <p:nvPr/>
        </p:nvSpPr>
        <p:spPr>
          <a:xfrm>
            <a:off x="838080" y="889920"/>
            <a:ext cx="10515240" cy="502812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Modern matematik reformunun savunucuları yeni nesillerin karşısına birbirinden bağımsız olmayan örüntü ve kavramlara dayanan bir düşünme yönteminin oluşturduğu daha çok keşfetme, problem çözme ve ispatlama etkinliği olan bir matematik çıkarma iddiasındaydılar.</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Bu amaçla, önce birbirinden ayrı iki ders olarak okutulan aritmetik ve geometri dersleri tek bir öğretim programı olarak yeniden düzenlendi.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Modern matematik programında aritmetik işlemler, uzay geometrisi, logaritma gibi konuların yerine kümeler, cebirsel işlemler, olasılık ve istatistik konuları ağırlık kazandı.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9"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5746DD5C-A774-428B-A996-FEC9E77F3715}"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660"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661"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2F98D704-2F3C-4C7D-BF93-F10EFF0389D8}" type="slidenum">
              <a:rPr b="0" lang="tr-TR" sz="1200" spc="-1" strike="noStrike">
                <a:solidFill>
                  <a:srgbClr val="8b8b8b"/>
                </a:solidFill>
                <a:latin typeface="Calibri"/>
              </a:rPr>
              <a:t>151</a:t>
            </a:fld>
            <a:endParaRPr b="0" lang="tr-TR" sz="1200" spc="-1" strike="noStrike">
              <a:latin typeface="Times New Roman"/>
            </a:endParaRPr>
          </a:p>
        </p:txBody>
      </p:sp>
      <p:grpSp>
        <p:nvGrpSpPr>
          <p:cNvPr id="1662" name="Grup 13"/>
          <p:cNvGrpSpPr/>
          <p:nvPr/>
        </p:nvGrpSpPr>
        <p:grpSpPr>
          <a:xfrm>
            <a:off x="254160" y="869760"/>
            <a:ext cx="11500920" cy="2377080"/>
            <a:chOff x="254160" y="869760"/>
            <a:chExt cx="11500920" cy="2377080"/>
          </a:xfrm>
        </p:grpSpPr>
        <p:pic>
          <p:nvPicPr>
            <p:cNvPr id="1663" name="Resim 6" descr=""/>
            <p:cNvPicPr/>
            <p:nvPr/>
          </p:nvPicPr>
          <p:blipFill>
            <a:blip r:embed="rId1"/>
            <a:srcRect l="0" t="15659" r="0" b="16865"/>
            <a:stretch/>
          </p:blipFill>
          <p:spPr>
            <a:xfrm>
              <a:off x="254160" y="990720"/>
              <a:ext cx="11500920" cy="2256120"/>
            </a:xfrm>
            <a:prstGeom prst="rect">
              <a:avLst/>
            </a:prstGeom>
            <a:ln w="0">
              <a:noFill/>
            </a:ln>
          </p:spPr>
        </p:pic>
        <p:sp>
          <p:nvSpPr>
            <p:cNvPr id="1664" name="Düz Ok Bağlayıcısı 7"/>
            <p:cNvSpPr/>
            <p:nvPr/>
          </p:nvSpPr>
          <p:spPr>
            <a:xfrm>
              <a:off x="7893000" y="869760"/>
              <a:ext cx="664200" cy="36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665" name="Düz Ok Bağlayıcısı 8"/>
            <p:cNvSpPr/>
            <p:nvPr/>
          </p:nvSpPr>
          <p:spPr>
            <a:xfrm>
              <a:off x="1137600" y="869760"/>
              <a:ext cx="664200" cy="360"/>
            </a:xfrm>
            <a:custGeom>
              <a:avLst/>
              <a:gdLst/>
              <a:ahLst/>
              <a:rect l="l" t="t" r="r" b="b"/>
              <a:pathLst>
                <a:path w="21600" h="21600">
                  <a:moveTo>
                    <a:pt x="0" y="0"/>
                  </a:moveTo>
                  <a:lnTo>
                    <a:pt x="21600" y="21600"/>
                  </a:lnTo>
                </a:path>
              </a:pathLst>
            </a:custGeom>
            <a:noFill/>
            <a:ln>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666" name="Serbest Form 9"/>
            <p:cNvSpPr/>
            <p:nvPr/>
          </p:nvSpPr>
          <p:spPr>
            <a:xfrm>
              <a:off x="839880" y="1105200"/>
              <a:ext cx="1279080" cy="616680"/>
            </a:xfrm>
            <a:custGeom>
              <a:avLst/>
              <a:gdLst/>
              <a:ahLst/>
              <a:rect l="l" t="t" r="r" b="b"/>
              <a:pathLst>
                <a:path w="811667" h="369138">
                  <a:moveTo>
                    <a:pt x="601187" y="26429"/>
                  </a:moveTo>
                  <a:cubicBezTo>
                    <a:pt x="558515" y="-17259"/>
                    <a:pt x="649955" y="4077"/>
                    <a:pt x="552419" y="14237"/>
                  </a:cubicBezTo>
                  <a:cubicBezTo>
                    <a:pt x="454883" y="24397"/>
                    <a:pt x="79979" y="37605"/>
                    <a:pt x="15971" y="87389"/>
                  </a:cubicBezTo>
                  <a:cubicBezTo>
                    <a:pt x="-48037" y="137173"/>
                    <a:pt x="96235" y="266205"/>
                    <a:pt x="168371" y="312941"/>
                  </a:cubicBezTo>
                  <a:cubicBezTo>
                    <a:pt x="240507" y="359677"/>
                    <a:pt x="342107" y="373901"/>
                    <a:pt x="448787" y="367805"/>
                  </a:cubicBezTo>
                  <a:cubicBezTo>
                    <a:pt x="555467" y="361709"/>
                    <a:pt x="777971" y="334277"/>
                    <a:pt x="808451" y="276365"/>
                  </a:cubicBezTo>
                  <a:cubicBezTo>
                    <a:pt x="838931" y="218453"/>
                    <a:pt x="643859" y="70117"/>
                    <a:pt x="601187" y="26429"/>
                  </a:cubicBezTo>
                  <a:close/>
                </a:path>
              </a:pathLst>
            </a:cu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1667" name="Serbest Form 10"/>
            <p:cNvSpPr/>
            <p:nvPr/>
          </p:nvSpPr>
          <p:spPr>
            <a:xfrm>
              <a:off x="7585560" y="1132560"/>
              <a:ext cx="1533600" cy="616680"/>
            </a:xfrm>
            <a:custGeom>
              <a:avLst/>
              <a:gdLst/>
              <a:ahLst/>
              <a:rect l="l" t="t" r="r" b="b"/>
              <a:pathLst>
                <a:path w="811667" h="369138">
                  <a:moveTo>
                    <a:pt x="601187" y="26429"/>
                  </a:moveTo>
                  <a:cubicBezTo>
                    <a:pt x="558515" y="-17259"/>
                    <a:pt x="649955" y="4077"/>
                    <a:pt x="552419" y="14237"/>
                  </a:cubicBezTo>
                  <a:cubicBezTo>
                    <a:pt x="454883" y="24397"/>
                    <a:pt x="79979" y="37605"/>
                    <a:pt x="15971" y="87389"/>
                  </a:cubicBezTo>
                  <a:cubicBezTo>
                    <a:pt x="-48037" y="137173"/>
                    <a:pt x="96235" y="266205"/>
                    <a:pt x="168371" y="312941"/>
                  </a:cubicBezTo>
                  <a:cubicBezTo>
                    <a:pt x="240507" y="359677"/>
                    <a:pt x="342107" y="373901"/>
                    <a:pt x="448787" y="367805"/>
                  </a:cubicBezTo>
                  <a:cubicBezTo>
                    <a:pt x="555467" y="361709"/>
                    <a:pt x="777971" y="334277"/>
                    <a:pt x="808451" y="276365"/>
                  </a:cubicBezTo>
                  <a:cubicBezTo>
                    <a:pt x="838931" y="218453"/>
                    <a:pt x="643859" y="70117"/>
                    <a:pt x="601187" y="26429"/>
                  </a:cubicBezTo>
                  <a:close/>
                </a:path>
              </a:pathLst>
            </a:custGeom>
            <a:noFill/>
            <a:ln>
              <a:solidFill>
                <a:srgbClr val="ff0000"/>
              </a:solidFill>
              <a:round/>
            </a:ln>
          </p:spPr>
          <p:style>
            <a:lnRef idx="2">
              <a:schemeClr val="accent1">
                <a:shade val="50000"/>
              </a:schemeClr>
            </a:lnRef>
            <a:fillRef idx="1">
              <a:schemeClr val="accent1"/>
            </a:fillRef>
            <a:effectRef idx="0">
              <a:schemeClr val="accent1"/>
            </a:effectRef>
            <a:fontRef idx="minor"/>
          </p:style>
        </p:sp>
      </p:grpSp>
      <p:sp>
        <p:nvSpPr>
          <p:cNvPr id="1668" name="Dikdörtgen 14"/>
          <p:cNvSpPr/>
          <p:nvPr/>
        </p:nvSpPr>
        <p:spPr>
          <a:xfrm>
            <a:off x="345600" y="3489480"/>
            <a:ext cx="11714040" cy="23457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1) İlk domino taşı düşer.</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2) Herhangi bir domino taşı düştüğünde onun ardışığı olan domino taşı da düşmelidir. İşte; matematik tümevarım ilkesinin temeli, bu iki temel önermeyi içine alan domino taşlarının düşmesi durumuna benzetilmektedir.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69"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670"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D65A6B26-BAAD-46BD-AD4A-68203E55DDAC}"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671"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672"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09B674F7-651E-4252-B06D-F98A71E714B2}" type="slidenum">
              <a:rPr b="0" lang="tr-TR" sz="1200" spc="-1" strike="noStrike">
                <a:solidFill>
                  <a:srgbClr val="8b8b8b"/>
                </a:solidFill>
                <a:latin typeface="Calibri"/>
              </a:rPr>
              <a:t>151</a:t>
            </a:fld>
            <a:endParaRPr b="0" lang="tr-TR" sz="1200" spc="-1" strike="noStrike">
              <a:latin typeface="Times New Roman"/>
            </a:endParaRPr>
          </a:p>
        </p:txBody>
      </p:sp>
      <p:sp>
        <p:nvSpPr>
          <p:cNvPr id="1673" name="Dikdörtgen 2"/>
          <p:cNvSpPr/>
          <p:nvPr/>
        </p:nvSpPr>
        <p:spPr>
          <a:xfrm>
            <a:off x="838080" y="1998000"/>
            <a:ext cx="10515240" cy="22849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Matematik tümevarım ilkesi şu şekilde özetlenebilir. Her n pozitif tamsayısı için herhangi bir P(n) önermesi verildiğinde; bu önermede P(1) doğru ve bir k pozitif tamsayısı için P(k) doğru ise P(k + 1) de doğrudur. O zaman her n pozitif tamsayısı için P(n) doğru olur. Bu ispat yöntemine, matematik tümevarım ilkesi denir.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74"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675"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548C5594-8167-4673-806B-70797BCC9FCD}"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676"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677"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E2839CE8-155B-443B-8181-204B3229C76A}" type="slidenum">
              <a:rPr b="0" lang="tr-TR" sz="1200" spc="-1" strike="noStrike">
                <a:solidFill>
                  <a:srgbClr val="8b8b8b"/>
                </a:solidFill>
                <a:latin typeface="Calibri"/>
              </a:rPr>
              <a:t>151</a:t>
            </a:fld>
            <a:endParaRPr b="0" lang="tr-TR" sz="1200" spc="-1" strike="noStrike">
              <a:latin typeface="Times New Roman"/>
            </a:endParaRPr>
          </a:p>
        </p:txBody>
      </p:sp>
      <p:sp>
        <p:nvSpPr>
          <p:cNvPr id="1678" name="Dikdörtgen 2"/>
          <p:cNvSpPr/>
          <p:nvPr/>
        </p:nvSpPr>
        <p:spPr>
          <a:xfrm>
            <a:off x="838080" y="1720800"/>
            <a:ext cx="10515240" cy="28335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İse (⇒) bağlacı ile kurulan bileşik önermesi mantık kuralları gereği 1⇒0 durumunda kesin olarak yanlış olacağı için; P(k) ⇒ P(k+1) bileşik önermesinin doğru olduğunu göstermek için; P(k) önermesi doğru kabul edildiğinde , P(k + 1) önermesinin de matematik kaideleriyle doğru olduğunu göstermemiz gerek ve yeter şarttır. Tümevarım yöntemiyle ispat yaparken bu basamağa dikkat edilmesi gerekir.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9"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CB614D26-D89B-42E7-9F4B-A32EA071310D}"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680"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681"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EEFF0FCC-0487-4EB9-BC1A-6E49047E3991}" type="slidenum">
              <a:rPr b="0" lang="tr-TR" sz="1200" spc="-1" strike="noStrike">
                <a:solidFill>
                  <a:srgbClr val="8b8b8b"/>
                </a:solidFill>
                <a:latin typeface="Calibri"/>
              </a:rPr>
              <a:t>151</a:t>
            </a:fld>
            <a:endParaRPr b="0" lang="tr-TR" sz="1200" spc="-1" strike="noStrike">
              <a:latin typeface="Times New Roman"/>
            </a:endParaRPr>
          </a:p>
        </p:txBody>
      </p:sp>
      <p:sp>
        <p:nvSpPr>
          <p:cNvPr id="1682" name="Dikdörtgen 6"/>
          <p:cNvSpPr/>
          <p:nvPr/>
        </p:nvSpPr>
        <p:spPr>
          <a:xfrm>
            <a:off x="838080" y="1928520"/>
            <a:ext cx="10515240" cy="22849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Tümevarım prensibinin yukarıda sayılan iki basamaktan  birincisi olan (i). basamağına temel basamak, ikincisi olan (ii). basamağına ise tümevarım basamağı denir. Yukarıda gösterilmiş olan tümevarım ilkesinde (ii). adımdaki, P(k) ⇒ P(k + 1) şartlı önermesini ispatlamak için genellikle doğrudan ispat yöntemleri kullanılır.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83"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684"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B22D68BF-C1C3-4C81-B5C5-490DCD6F5206}"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685"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686"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0BC9DD77-E85A-471A-9C49-1C6B6DC2FA7A}" type="slidenum">
              <a:rPr b="0" lang="tr-TR" sz="1200" spc="-1" strike="noStrike">
                <a:solidFill>
                  <a:srgbClr val="8b8b8b"/>
                </a:solidFill>
                <a:latin typeface="Calibri"/>
              </a:rPr>
              <a:t>151</a:t>
            </a:fld>
            <a:endParaRPr b="0" lang="tr-TR" sz="1200" spc="-1" strike="noStrike">
              <a:latin typeface="Times New Roman"/>
            </a:endParaRPr>
          </a:p>
        </p:txBody>
      </p:sp>
      <p:sp>
        <p:nvSpPr>
          <p:cNvPr id="1687" name="Dikdörtgen 1"/>
          <p:cNvSpPr/>
          <p:nvPr/>
        </p:nvSpPr>
        <p:spPr>
          <a:xfrm>
            <a:off x="893880" y="1443960"/>
            <a:ext cx="10404360" cy="3382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Tümevarım bir ispat yöntemi olarak, önceki yüzyıllarda matematik dünyasını ciddi manada meşgul etmiş olmasına rağmen sonraki yüzyıllardaki matematikçiler ve felsefeciler tarafından eleştirilere maruz kalmıştır. Bir matematikçi olan B. Russell tümevarım yönteminin acizliğini Hristiyan dünyasına şöyle bir misalle aktarmıştır.“…Mantıklı bir hindi çiftliğe varır varmaz her sabah saat 9′da yem verildiğini fark etti.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0AAA19B5-76A1-4CAA-B27F-CCA4DB6951CA}"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68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69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50773F47-211C-4C6F-B284-FAA4225C7125}" type="slidenum">
              <a:rPr b="0" lang="tr-TR" sz="1200" spc="-1" strike="noStrike">
                <a:solidFill>
                  <a:srgbClr val="8b8b8b"/>
                </a:solidFill>
                <a:latin typeface="Calibri"/>
              </a:rPr>
              <a:t>151</a:t>
            </a:fld>
            <a:endParaRPr b="0" lang="tr-TR" sz="1200" spc="-1" strike="noStrike">
              <a:latin typeface="Times New Roman"/>
            </a:endParaRPr>
          </a:p>
        </p:txBody>
      </p:sp>
      <p:sp>
        <p:nvSpPr>
          <p:cNvPr id="1691" name="Dikdörtgen 6"/>
          <p:cNvSpPr/>
          <p:nvPr/>
        </p:nvSpPr>
        <p:spPr>
          <a:xfrm>
            <a:off x="838080" y="1479960"/>
            <a:ext cx="10515240" cy="3382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Ama iyi bir tümevarımcı olduğu için hemen bir sonuca varmak istemedi. Bekledi ve her gün tekrar tekrar gözlemledi. Bu gözlemlerini değişik şartlarda tekrar etti: Çarşambaları, perşembeleri, sıcak ve soğuk günler, yağmurlu ve yağmursuz günler. Her gün yeni bir gözlem ekledi ve sonunda bir sonuç çıkardı: “Her sabah saat 9′da yemek veriliyor bana”. Fakat bir yılbaşı günü kural bozuldu: Mantıklı hindi saat 9′da yemini beklerken boynu kesildi….”</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92"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693"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038389E7-D311-425B-AD4B-4BB3B34ED2DB}"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694"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69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CA21A4F2-1DCF-42D5-B818-8E81B421567A}" type="slidenum">
              <a:rPr b="0" lang="tr-TR" sz="1200" spc="-1" strike="noStrike">
                <a:solidFill>
                  <a:srgbClr val="8b8b8b"/>
                </a:solidFill>
                <a:latin typeface="Calibri"/>
              </a:rPr>
              <a:t>151</a:t>
            </a:fld>
            <a:endParaRPr b="0" lang="tr-TR" sz="1200" spc="-1" strike="noStrike">
              <a:latin typeface="Times New Roman"/>
            </a:endParaRPr>
          </a:p>
        </p:txBody>
      </p:sp>
      <p:sp>
        <p:nvSpPr>
          <p:cNvPr id="1696" name="Dikdörtgen 1"/>
          <p:cNvSpPr/>
          <p:nvPr/>
        </p:nvSpPr>
        <p:spPr>
          <a:xfrm>
            <a:off x="838080" y="1166760"/>
            <a:ext cx="10515240" cy="393084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Matematikçi ve Epistemolog Bertrand Russell‘ın bu örneği bize tümevarım metodunun zayıflığını ispat etmeye yetecek bir örnektir. Yukarıda verdiğimiz domino taşı örneğinde domino taşlarının her zaman ve durumda ardışık olarak yıkılmasını gerektirecek bir olay ortaya çıkmış olmayabilir. Bu örneğin oluşabilmesi için hiçbir tesir ve etkinin olmadığı her şeyin aynı şekilde devam edeceği bir his ile bu ispatlamalarını yapıldığı tezi vardır ki bu özellikle sosyal bilimler için kesinlikle yanlış bir tez olur.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97"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69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7C4F6122-C35C-4F83-B402-C339665628C1}"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69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70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86683182-C60E-48B0-A34A-0168E93A4275}" type="slidenum">
              <a:rPr b="0" lang="tr-TR" sz="1200" spc="-1" strike="noStrike">
                <a:solidFill>
                  <a:srgbClr val="8b8b8b"/>
                </a:solidFill>
                <a:latin typeface="Calibri"/>
              </a:rPr>
              <a:t>151</a:t>
            </a:fld>
            <a:endParaRPr b="0" lang="tr-TR" sz="1200" spc="-1" strike="noStrike">
              <a:latin typeface="Times New Roman"/>
            </a:endParaRPr>
          </a:p>
        </p:txBody>
      </p:sp>
      <p:sp>
        <p:nvSpPr>
          <p:cNvPr id="1701" name="Dikdörtgen 1"/>
          <p:cNvSpPr/>
          <p:nvPr/>
        </p:nvSpPr>
        <p:spPr>
          <a:xfrm>
            <a:off x="838080" y="925920"/>
            <a:ext cx="10515240" cy="44794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Burada tümevarım yöntemiyle ispat edilebilen matematikteki bazı önermeleri göstermeye çalışalım. İçinde yaşadığımız dünyada gelecek olayların hep bir sebep sonuç çizgisi içinde anılması ve bu şekilde hayatımızın irdelenmesi aslında yetersiz bir anlayışın ürünüdür. Geçmişte yaşanmış sebepler ve olmuş şeylere bakarak gelecekteki olacak olan olayları kestirmeye çalışmak her zaman doğru sonuçlar vermeyebilir. Tümevarım metodu da bu şekilde işlediğinden son dönemlerde daha tutarlı sonuçlar veren farklı ispat yöntemlerinin de kullanılmaya başlandığı pratikte ve teoride ortaya çıkmıştır.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02"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703"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F2D653CB-2487-42A9-A192-2D16D88EDCA0}"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704"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70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43DE3673-55AA-4039-875E-AF6919B4DCAF}" type="slidenum">
              <a:rPr b="0" lang="tr-TR" sz="1200" spc="-1" strike="noStrike">
                <a:solidFill>
                  <a:srgbClr val="8b8b8b"/>
                </a:solidFill>
                <a:latin typeface="Calibri"/>
              </a:rPr>
              <a:t>151</a:t>
            </a:fld>
            <a:endParaRPr b="0" lang="tr-TR" sz="1200" spc="-1" strike="noStrike">
              <a:latin typeface="Times New Roman"/>
            </a:endParaRPr>
          </a:p>
        </p:txBody>
      </p:sp>
      <p:grpSp>
        <p:nvGrpSpPr>
          <p:cNvPr id="1706" name="Grup 2"/>
          <p:cNvGrpSpPr/>
          <p:nvPr/>
        </p:nvGrpSpPr>
        <p:grpSpPr>
          <a:xfrm>
            <a:off x="894960" y="495000"/>
            <a:ext cx="10767240" cy="1008360"/>
            <a:chOff x="894960" y="495000"/>
            <a:chExt cx="10767240" cy="1008360"/>
          </a:xfrm>
        </p:grpSpPr>
        <p:pic>
          <p:nvPicPr>
            <p:cNvPr id="1707" name="Resim 1" descr=""/>
            <p:cNvPicPr/>
            <p:nvPr/>
          </p:nvPicPr>
          <p:blipFill>
            <a:blip r:embed="rId2"/>
            <a:srcRect l="0" t="8062" r="0" b="84449"/>
            <a:stretch/>
          </p:blipFill>
          <p:spPr>
            <a:xfrm>
              <a:off x="894960" y="995400"/>
              <a:ext cx="10767240" cy="507960"/>
            </a:xfrm>
            <a:prstGeom prst="rect">
              <a:avLst/>
            </a:prstGeom>
            <a:ln w="0">
              <a:noFill/>
            </a:ln>
          </p:spPr>
        </p:pic>
        <p:sp>
          <p:nvSpPr>
            <p:cNvPr id="1708" name="Dikdörtgen 10"/>
            <p:cNvSpPr/>
            <p:nvPr/>
          </p:nvSpPr>
          <p:spPr>
            <a:xfrm>
              <a:off x="970200" y="495000"/>
              <a:ext cx="81648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1800" spc="-1" strike="noStrike">
                  <a:solidFill>
                    <a:srgbClr val="000000"/>
                  </a:solidFill>
                  <a:latin typeface="Century"/>
                </a:rPr>
                <a:t>Örnek</a:t>
              </a:r>
              <a:endParaRPr b="0" lang="tr-TR" sz="1800" spc="-1" strike="noStrike">
                <a:latin typeface="Arial"/>
              </a:endParaRPr>
            </a:p>
          </p:txBody>
        </p:sp>
      </p:grpSp>
      <p:grpSp>
        <p:nvGrpSpPr>
          <p:cNvPr id="1709" name="Grup 4"/>
          <p:cNvGrpSpPr/>
          <p:nvPr/>
        </p:nvGrpSpPr>
        <p:grpSpPr>
          <a:xfrm>
            <a:off x="838080" y="1632600"/>
            <a:ext cx="10223640" cy="4351320"/>
            <a:chOff x="838080" y="1632600"/>
            <a:chExt cx="10223640" cy="4351320"/>
          </a:xfrm>
        </p:grpSpPr>
        <p:pic>
          <p:nvPicPr>
            <p:cNvPr id="1710" name="Resim 6" descr=""/>
            <p:cNvPicPr/>
            <p:nvPr/>
          </p:nvPicPr>
          <p:blipFill>
            <a:blip r:embed="rId3"/>
            <a:srcRect l="0" t="21576" r="0" b="9041"/>
            <a:stretch/>
          </p:blipFill>
          <p:spPr>
            <a:xfrm>
              <a:off x="838080" y="2046240"/>
              <a:ext cx="10223640" cy="3937680"/>
            </a:xfrm>
            <a:prstGeom prst="rect">
              <a:avLst/>
            </a:prstGeom>
            <a:ln w="0">
              <a:noFill/>
            </a:ln>
          </p:spPr>
        </p:pic>
        <p:sp>
          <p:nvSpPr>
            <p:cNvPr id="1711" name="Dikdörtgen 12"/>
            <p:cNvSpPr/>
            <p:nvPr/>
          </p:nvSpPr>
          <p:spPr>
            <a:xfrm>
              <a:off x="891720" y="1632600"/>
              <a:ext cx="879120" cy="3646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1" lang="tr-TR" sz="1800" spc="-1" strike="noStrike">
                  <a:solidFill>
                    <a:srgbClr val="000000"/>
                  </a:solidFill>
                  <a:latin typeface="Century"/>
                </a:rPr>
                <a:t>Çözüm</a:t>
              </a:r>
              <a:endParaRPr b="0" lang="tr-TR" sz="1800" spc="-1" strike="noStrike">
                <a:latin typeface="Arial"/>
              </a:endParaRPr>
            </a:p>
          </p:txBody>
        </p:sp>
      </p:grpSp>
    </p:spTree>
  </p:cSld>
  <mc:AlternateContent>
    <mc:Choice Requires="p14">
      <p:transition spd="slow" p14:dur="2000"/>
    </mc:Choice>
    <mc:Fallback>
      <p:transition spd="slow"/>
    </mc:Fallback>
  </mc:AlternateContent>
  <p:timing>
    <p:tnLst>
      <p:par>
        <p:cTn id="4360" dur="indefinite" restart="never" nodeType="tmRoot">
          <p:childTnLst>
            <p:seq>
              <p:cTn id="4361" dur="indefinite" nodeType="mainSeq">
                <p:childTnLst>
                  <p:par>
                    <p:cTn id="4362" fill="hold">
                      <p:stCondLst>
                        <p:cond delay="indefinite"/>
                      </p:stCondLst>
                      <p:childTnLst>
                        <p:par>
                          <p:cTn id="4363" fill="hold">
                            <p:stCondLst>
                              <p:cond delay="0"/>
                            </p:stCondLst>
                            <p:childTnLst>
                              <p:par>
                                <p:cTn id="4364" nodeType="clickEffect" fill="hold" presetClass="entr" presetID="10">
                                  <p:stCondLst>
                                    <p:cond delay="0"/>
                                  </p:stCondLst>
                                  <p:childTnLst>
                                    <p:set>
                                      <p:cBhvr>
                                        <p:cTn id="4365" dur="1" fill="hold">
                                          <p:stCondLst>
                                            <p:cond delay="0"/>
                                          </p:stCondLst>
                                        </p:cTn>
                                        <p:tgtEl>
                                          <p:spTgt spid="1709"/>
                                        </p:tgtEl>
                                        <p:attrNameLst>
                                          <p:attrName>style.visibility</p:attrName>
                                        </p:attrNameLst>
                                      </p:cBhvr>
                                      <p:to>
                                        <p:strVal val="visible"/>
                                      </p:to>
                                    </p:set>
                                    <p:animEffect filter="fade" transition="in">
                                      <p:cBhvr additive="repl">
                                        <p:cTn id="4366" dur="500"/>
                                        <p:tgtEl>
                                          <p:spTgt spid="17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12"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713"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FD22AC9A-40DC-4EFE-B10E-514ACF88893E}"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714"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71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126CD4E2-38EA-47EF-96C9-F43BC7FDF2E3}" type="slidenum">
              <a:rPr b="0" lang="tr-TR" sz="1200" spc="-1" strike="noStrike">
                <a:solidFill>
                  <a:srgbClr val="8b8b8b"/>
                </a:solidFill>
                <a:latin typeface="Calibri"/>
              </a:rPr>
              <a:t>151</a:t>
            </a:fld>
            <a:endParaRPr b="0" lang="tr-TR" sz="1200" spc="-1" strike="noStrike">
              <a:latin typeface="Times New Roman"/>
            </a:endParaRPr>
          </a:p>
        </p:txBody>
      </p:sp>
      <p:pic>
        <p:nvPicPr>
          <p:cNvPr id="1716" name="Resim 5" descr=""/>
          <p:cNvPicPr/>
          <p:nvPr/>
        </p:nvPicPr>
        <p:blipFill>
          <a:blip r:embed="rId2"/>
          <a:srcRect l="0" t="21576" r="0" b="9041"/>
          <a:stretch/>
        </p:blipFill>
        <p:spPr>
          <a:xfrm>
            <a:off x="768600" y="1473120"/>
            <a:ext cx="11157120" cy="396072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3"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304"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EE7B6972-F418-478E-876D-5FF35468460A}"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305"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306"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22264516-E390-479A-9421-091D71460E88}" type="slidenum">
              <a:rPr b="0" lang="tr-TR" sz="1200" spc="-1" strike="noStrike">
                <a:solidFill>
                  <a:srgbClr val="8b8b8b"/>
                </a:solidFill>
                <a:latin typeface="Calibri"/>
              </a:rPr>
              <a:t>&lt;number&gt;</a:t>
            </a:fld>
            <a:endParaRPr b="0" lang="tr-TR" sz="1200" spc="-1" strike="noStrike">
              <a:latin typeface="Times New Roman"/>
            </a:endParaRPr>
          </a:p>
        </p:txBody>
      </p:sp>
      <p:sp>
        <p:nvSpPr>
          <p:cNvPr id="307" name="Dikdörtgen 1"/>
          <p:cNvSpPr/>
          <p:nvPr/>
        </p:nvSpPr>
        <p:spPr>
          <a:xfrm>
            <a:off x="838080" y="555480"/>
            <a:ext cx="8028000" cy="699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4000" spc="-1" strike="noStrike">
                <a:solidFill>
                  <a:srgbClr val="000000"/>
                </a:solidFill>
                <a:latin typeface="Century"/>
              </a:rPr>
              <a:t>Pür ve Uygulamalı Matematik</a:t>
            </a:r>
            <a:endParaRPr b="0" lang="tr-TR" sz="4000" spc="-1" strike="noStrike">
              <a:latin typeface="Arial"/>
            </a:endParaRPr>
          </a:p>
        </p:txBody>
      </p:sp>
      <p:sp>
        <p:nvSpPr>
          <p:cNvPr id="308" name="Dikdörtgen 2"/>
          <p:cNvSpPr/>
          <p:nvPr/>
        </p:nvSpPr>
        <p:spPr>
          <a:xfrm>
            <a:off x="750960" y="1692000"/>
            <a:ext cx="10515240" cy="338220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Değerli olan matematik, uygulanabilirliği olan matematik midir?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Uygulamalı matematikçiler, pür (teorik) matematikle uğraşanları gerçek dünyadan soyutlanmış fil dişi kulesine çekilenlere benzetmekte ve onların yaptıklarının yararsız çalışmalar olduğunu söylemektedir.</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Uygulamalı matematik; çevremizi, fiziksel dünyamızı algılamada, yorumlamada bize yardım eder.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17"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71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01150B1F-A29E-42AC-AD4C-2E37D6B4EBC6}"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71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72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8ABE995E-7FD7-48E7-95AA-845E3018BE05}" type="slidenum">
              <a:rPr b="0" lang="tr-TR" sz="1200" spc="-1" strike="noStrike">
                <a:solidFill>
                  <a:srgbClr val="8b8b8b"/>
                </a:solidFill>
                <a:latin typeface="Calibri"/>
              </a:rPr>
              <a:t>151</a:t>
            </a:fld>
            <a:endParaRPr b="0" lang="tr-TR" sz="1200" spc="-1" strike="noStrike">
              <a:latin typeface="Times New Roman"/>
            </a:endParaRPr>
          </a:p>
        </p:txBody>
      </p:sp>
      <p:grpSp>
        <p:nvGrpSpPr>
          <p:cNvPr id="1721" name="Grup 2"/>
          <p:cNvGrpSpPr/>
          <p:nvPr/>
        </p:nvGrpSpPr>
        <p:grpSpPr>
          <a:xfrm>
            <a:off x="1282680" y="3700800"/>
            <a:ext cx="9393480" cy="1187640"/>
            <a:chOff x="1282680" y="3700800"/>
            <a:chExt cx="9393480" cy="1187640"/>
          </a:xfrm>
        </p:grpSpPr>
        <p:sp>
          <p:nvSpPr>
            <p:cNvPr id="1722" name="Dikdörtgen 5"/>
            <p:cNvSpPr/>
            <p:nvPr/>
          </p:nvSpPr>
          <p:spPr>
            <a:xfrm>
              <a:off x="1282680" y="3756240"/>
              <a:ext cx="961200" cy="639000"/>
            </a:xfrm>
            <a:prstGeom prst="rect">
              <a:avLst/>
            </a:prstGeom>
            <a:noFill/>
            <a:ln w="0">
              <a:noFill/>
            </a:ln>
          </p:spPr>
          <p:style>
            <a:lnRef idx="0"/>
            <a:fillRef idx="0"/>
            <a:effectRef idx="0"/>
            <a:fontRef idx="minor"/>
          </p:style>
          <p:txBody>
            <a:bodyPr wrap="none" lIns="90000" rIns="90000" tIns="45000" bIns="45000" anchor="t">
              <a:spAutoFit/>
            </a:bodyPr>
            <a:p>
              <a:pPr algn="just">
                <a:lnSpc>
                  <a:spcPct val="150000"/>
                </a:lnSpc>
              </a:pPr>
              <a:r>
                <a:rPr b="1" lang="tr-TR" sz="2400" spc="-1" strike="noStrike">
                  <a:solidFill>
                    <a:srgbClr val="000000"/>
                  </a:solidFill>
                  <a:latin typeface="Century"/>
                </a:rPr>
                <a:t>Ödev</a:t>
              </a:r>
              <a:r>
                <a:rPr b="0" lang="tr-TR" sz="2400" spc="-1" strike="noStrike">
                  <a:solidFill>
                    <a:srgbClr val="000000"/>
                  </a:solidFill>
                  <a:latin typeface="Century"/>
                </a:rPr>
                <a:t>:</a:t>
              </a:r>
              <a:endParaRPr b="0" lang="tr-TR" sz="2400" spc="-1" strike="noStrike">
                <a:latin typeface="Arial"/>
              </a:endParaRPr>
            </a:p>
          </p:txBody>
        </p:sp>
        <p:sp>
          <p:nvSpPr>
            <p:cNvPr id="1723" name="Dikdörtgen 1"/>
            <p:cNvSpPr/>
            <p:nvPr/>
          </p:nvSpPr>
          <p:spPr>
            <a:xfrm>
              <a:off x="2143800" y="3700800"/>
              <a:ext cx="8532360" cy="118764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P(n) : 2+4+6...+ 2n = n(n+1) olduğunu tümevarım ispat yöntemi ile gösteriniz.</a:t>
              </a:r>
              <a:endParaRPr b="0" lang="tr-TR" sz="2400" spc="-1" strike="noStrike">
                <a:latin typeface="Arial"/>
              </a:endParaRPr>
            </a:p>
          </p:txBody>
        </p:sp>
      </p:grpSp>
      <p:grpSp>
        <p:nvGrpSpPr>
          <p:cNvPr id="1724" name="Grup 10"/>
          <p:cNvGrpSpPr/>
          <p:nvPr/>
        </p:nvGrpSpPr>
        <p:grpSpPr>
          <a:xfrm>
            <a:off x="1282680" y="1447560"/>
            <a:ext cx="9393480" cy="1187640"/>
            <a:chOff x="1282680" y="1447560"/>
            <a:chExt cx="9393480" cy="1187640"/>
          </a:xfrm>
        </p:grpSpPr>
        <p:sp>
          <p:nvSpPr>
            <p:cNvPr id="1725" name="Dikdörtgen 11"/>
            <p:cNvSpPr/>
            <p:nvPr/>
          </p:nvSpPr>
          <p:spPr>
            <a:xfrm>
              <a:off x="1282680" y="1503000"/>
              <a:ext cx="961200" cy="639000"/>
            </a:xfrm>
            <a:prstGeom prst="rect">
              <a:avLst/>
            </a:prstGeom>
            <a:noFill/>
            <a:ln w="0">
              <a:noFill/>
            </a:ln>
          </p:spPr>
          <p:style>
            <a:lnRef idx="0"/>
            <a:fillRef idx="0"/>
            <a:effectRef idx="0"/>
            <a:fontRef idx="minor"/>
          </p:style>
          <p:txBody>
            <a:bodyPr wrap="none" lIns="90000" rIns="90000" tIns="45000" bIns="45000" anchor="t">
              <a:spAutoFit/>
            </a:bodyPr>
            <a:p>
              <a:pPr algn="just">
                <a:lnSpc>
                  <a:spcPct val="150000"/>
                </a:lnSpc>
              </a:pPr>
              <a:r>
                <a:rPr b="1" lang="tr-TR" sz="2400" spc="-1" strike="noStrike">
                  <a:solidFill>
                    <a:srgbClr val="000000"/>
                  </a:solidFill>
                  <a:latin typeface="Century"/>
                </a:rPr>
                <a:t>Ödev</a:t>
              </a:r>
              <a:r>
                <a:rPr b="0" lang="tr-TR" sz="2400" spc="-1" strike="noStrike">
                  <a:solidFill>
                    <a:srgbClr val="000000"/>
                  </a:solidFill>
                  <a:latin typeface="Century"/>
                </a:rPr>
                <a:t>:</a:t>
              </a:r>
              <a:endParaRPr b="0" lang="tr-TR" sz="2400" spc="-1" strike="noStrike">
                <a:latin typeface="Arial"/>
              </a:endParaRPr>
            </a:p>
          </p:txBody>
        </p:sp>
        <p:sp>
          <p:nvSpPr>
            <p:cNvPr id="1726" name="Dikdörtgen 12"/>
            <p:cNvSpPr/>
            <p:nvPr/>
          </p:nvSpPr>
          <p:spPr>
            <a:xfrm>
              <a:off x="2143800" y="1447560"/>
              <a:ext cx="8532360" cy="118764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P(n) : 1+2+3...+ n = n(n+1)/2 olduğunu tümevarım ispat yöntemi ile gösteriniz.</a:t>
              </a:r>
              <a:endParaRPr b="0" lang="tr-TR" sz="2400" spc="-1" strike="noStrike">
                <a:latin typeface="Arial"/>
              </a:endParaRPr>
            </a:p>
          </p:txBody>
        </p:sp>
      </p:grpSp>
    </p:spTree>
  </p:cSld>
  <mc:AlternateContent>
    <mc:Choice Requires="p14">
      <p:transition spd="slow" p14:dur="2000"/>
    </mc:Choice>
    <mc:Fallback>
      <p:transition spd="slow"/>
    </mc:Fallback>
  </mc:AlternateContent>
</p:sld>
</file>

<file path=ppt/slides/slide2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27"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72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78E69878-C267-4D36-8C21-E45902280AE6}"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72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73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9560E1B4-6757-4728-B408-A65EBBECA11E}" type="slidenum">
              <a:rPr b="0" lang="tr-TR" sz="1200" spc="-1" strike="noStrike">
                <a:solidFill>
                  <a:srgbClr val="8b8b8b"/>
                </a:solidFill>
                <a:latin typeface="Calibri"/>
              </a:rPr>
              <a:t>151</a:t>
            </a:fld>
            <a:endParaRPr b="0" lang="tr-TR" sz="1200" spc="-1" strike="noStrike">
              <a:latin typeface="Times New Roman"/>
            </a:endParaRPr>
          </a:p>
        </p:txBody>
      </p:sp>
      <p:sp>
        <p:nvSpPr>
          <p:cNvPr id="1731" name="Dikdörtgen 1"/>
          <p:cNvSpPr/>
          <p:nvPr/>
        </p:nvSpPr>
        <p:spPr>
          <a:xfrm>
            <a:off x="838080" y="2205720"/>
            <a:ext cx="10515240" cy="22849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En bilinen ve kolay ispat tekniklerinden biridir. Bu ispat tekniğinde, bize teorem veya önerme içinde verilen şartlar aynen alınıp gösterilmek istenen sonuca ulaşılmaya çalışılır. Yani bilinen veya bize teoremde verilen bilgileri kullanarak istenilen sonuca ulaşmaya çalışacağımız tekniktir. Bu teknik genel olarak;</a:t>
            </a:r>
            <a:endParaRPr b="0" lang="tr-TR" sz="2400" spc="-1" strike="noStrike">
              <a:latin typeface="Arial"/>
            </a:endParaRPr>
          </a:p>
        </p:txBody>
      </p:sp>
      <p:sp>
        <p:nvSpPr>
          <p:cNvPr id="1732" name="Dikdörtgen 6"/>
          <p:cNvSpPr/>
          <p:nvPr/>
        </p:nvSpPr>
        <p:spPr>
          <a:xfrm>
            <a:off x="1748520" y="1003320"/>
            <a:ext cx="332964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Doğrudan İspat</a:t>
            </a:r>
            <a:endParaRPr b="0" lang="tr-TR" sz="4000" spc="-1" strike="noStrike">
              <a:latin typeface="Arial"/>
            </a:endParaRPr>
          </a:p>
        </p:txBody>
      </p:sp>
    </p:spTree>
  </p:cSld>
  <mc:AlternateContent>
    <mc:Choice Requires="p14">
      <p:transition spd="slow" p14:dur="2000"/>
    </mc:Choice>
    <mc:Fallback>
      <p:transition spd="slow"/>
    </mc:Fallback>
  </mc:AlternateContent>
</p:sld>
</file>

<file path=ppt/slides/slide2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3"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95DC73D6-8CB5-44B8-A486-124B4D5D65A8}"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734"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73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6003C987-0461-4015-8DD2-EE7731E19EEA}" type="slidenum">
              <a:rPr b="0" lang="tr-TR" sz="1200" spc="-1" strike="noStrike">
                <a:solidFill>
                  <a:srgbClr val="8b8b8b"/>
                </a:solidFill>
                <a:latin typeface="Calibri"/>
              </a:rPr>
              <a:t>151</a:t>
            </a:fld>
            <a:endParaRPr b="0" lang="tr-TR" sz="1200" spc="-1" strike="noStrike">
              <a:latin typeface="Times New Roman"/>
            </a:endParaRPr>
          </a:p>
        </p:txBody>
      </p:sp>
      <p:sp>
        <p:nvSpPr>
          <p:cNvPr id="1736" name="Dikdörtgen 6"/>
          <p:cNvSpPr/>
          <p:nvPr/>
        </p:nvSpPr>
        <p:spPr>
          <a:xfrm>
            <a:off x="726480" y="2111040"/>
            <a:ext cx="10515240" cy="2406600"/>
          </a:xfrm>
          <a:prstGeom prst="rect">
            <a:avLst/>
          </a:prstGeom>
          <a:noFill/>
          <a:ln w="0">
            <a:noFill/>
          </a:ln>
        </p:spPr>
        <p:style>
          <a:lnRef idx="0"/>
          <a:fillRef idx="0"/>
          <a:effectRef idx="0"/>
          <a:fontRef idx="minor"/>
        </p:style>
        <p:txBody>
          <a:bodyPr lIns="90000" rIns="90000" tIns="45000" bIns="45000" anchor="t">
            <a:spAutoFit/>
          </a:bodyPr>
          <a:p>
            <a:pPr algn="ctr">
              <a:lnSpc>
                <a:spcPct val="150000"/>
              </a:lnSpc>
              <a:spcBef>
                <a:spcPts val="479"/>
              </a:spcBef>
            </a:pPr>
            <a:r>
              <a:rPr b="0" lang="tr-TR" sz="2400" spc="-1" strike="noStrike">
                <a:solidFill>
                  <a:srgbClr val="000000"/>
                </a:solidFill>
                <a:latin typeface="Century"/>
              </a:rPr>
              <a:t>PQ    P ise Q</a:t>
            </a:r>
            <a:endParaRPr b="0" lang="tr-TR" sz="2400" spc="-1" strike="noStrike">
              <a:latin typeface="Arial"/>
            </a:endParaRPr>
          </a:p>
          <a:p>
            <a:pPr algn="just">
              <a:lnSpc>
                <a:spcPct val="150000"/>
              </a:lnSpc>
              <a:spcBef>
                <a:spcPts val="479"/>
              </a:spcBef>
            </a:pP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şeklinde gösterilir. P hipotezinin (sol tarafın) doğru olduğu kabul edilerek, sağ tarafın (Q nun) doğruluğu elde edilir.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37"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73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6E4B3FD1-D577-4D31-A6D9-2809D81B2FB7}"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73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74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7CAFF5F9-B8BA-4D3E-BB83-444EBAAC08D2}" type="slidenum">
              <a:rPr b="0" lang="tr-TR" sz="1200" spc="-1" strike="noStrike">
                <a:solidFill>
                  <a:srgbClr val="8b8b8b"/>
                </a:solidFill>
                <a:latin typeface="Calibri"/>
              </a:rPr>
              <a:t>151</a:t>
            </a:fld>
            <a:endParaRPr b="0" lang="tr-TR" sz="1200" spc="-1" strike="noStrike">
              <a:latin typeface="Times New Roman"/>
            </a:endParaRPr>
          </a:p>
        </p:txBody>
      </p:sp>
      <p:sp>
        <p:nvSpPr>
          <p:cNvPr id="1741" name="Dikdörtgen 1"/>
          <p:cNvSpPr/>
          <p:nvPr/>
        </p:nvSpPr>
        <p:spPr>
          <a:xfrm>
            <a:off x="838080" y="1100880"/>
            <a:ext cx="10464120" cy="6390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1" lang="tr-TR" sz="2400" spc="-1" strike="noStrike">
                <a:solidFill>
                  <a:srgbClr val="000000"/>
                </a:solidFill>
                <a:latin typeface="Century"/>
              </a:rPr>
              <a:t>Örnek: </a:t>
            </a:r>
            <a:r>
              <a:rPr b="0" lang="tr-TR" sz="2400" spc="-1" strike="noStrike">
                <a:solidFill>
                  <a:srgbClr val="000000"/>
                </a:solidFill>
                <a:latin typeface="Century"/>
              </a:rPr>
              <a:t>Bir tek sayının ve bir çift tamsayının toplamı tek sayıdır.</a:t>
            </a:r>
            <a:endParaRPr b="0" lang="tr-TR" sz="2400" spc="-1" strike="noStrike">
              <a:latin typeface="Arial"/>
            </a:endParaRPr>
          </a:p>
        </p:txBody>
      </p:sp>
      <p:sp>
        <p:nvSpPr>
          <p:cNvPr id="1742" name="Dikdörtgen 10"/>
          <p:cNvSpPr/>
          <p:nvPr/>
        </p:nvSpPr>
        <p:spPr>
          <a:xfrm>
            <a:off x="889200" y="2170800"/>
            <a:ext cx="10413000" cy="28944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1" lang="tr-TR" sz="2400" spc="-1" strike="noStrike">
                <a:solidFill>
                  <a:srgbClr val="000000"/>
                </a:solidFill>
                <a:latin typeface="Century"/>
              </a:rPr>
              <a:t>İspat: </a:t>
            </a:r>
            <a:r>
              <a:rPr b="0" lang="tr-TR" sz="2400" spc="-1" strike="noStrike">
                <a:solidFill>
                  <a:srgbClr val="000000"/>
                </a:solidFill>
                <a:latin typeface="Century"/>
              </a:rPr>
              <a:t>Önce m ve n gibi iki tane tamsayı ele alalım. Açıklamada da belirtildiği gibi bunlardan birinin tek, diğerinin çift olduğunu kabul ederek, toplamlarının tek olduğunu göstereceğiz. Mesela m tek ve n de çift olsun. m+n nin tek olduğunu göstereceğiz. m tek ve n de çift olduğundan;</a:t>
            </a:r>
            <a:endParaRPr b="0" lang="tr-TR" sz="2400" spc="-1" strike="noStrike">
              <a:latin typeface="Arial"/>
            </a:endParaRPr>
          </a:p>
          <a:p>
            <a:pPr algn="ctr">
              <a:lnSpc>
                <a:spcPct val="150000"/>
              </a:lnSpc>
              <a:spcBef>
                <a:spcPts val="479"/>
              </a:spcBef>
            </a:pPr>
            <a:r>
              <a:rPr b="0" lang="tr-TR" sz="2400" spc="-1" strike="noStrike">
                <a:solidFill>
                  <a:srgbClr val="000000"/>
                </a:solidFill>
                <a:latin typeface="Century"/>
              </a:rPr>
              <a:t>m = 2a + 1</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4367" dur="indefinite" restart="never" nodeType="tmRoot">
          <p:childTnLst>
            <p:seq>
              <p:cTn id="4368" dur="indefinite" nodeType="mainSeq">
                <p:childTnLst>
                  <p:par>
                    <p:cTn id="4369" fill="hold">
                      <p:stCondLst>
                        <p:cond delay="indefinite"/>
                      </p:stCondLst>
                      <p:childTnLst>
                        <p:par>
                          <p:cTn id="4370" fill="hold">
                            <p:stCondLst>
                              <p:cond delay="0"/>
                            </p:stCondLst>
                            <p:childTnLst>
                              <p:par>
                                <p:cTn id="4371" nodeType="clickEffect" fill="hold" presetClass="entr" presetID="10">
                                  <p:stCondLst>
                                    <p:cond delay="0"/>
                                  </p:stCondLst>
                                  <p:childTnLst>
                                    <p:set>
                                      <p:cBhvr>
                                        <p:cTn id="4372" dur="1" fill="hold">
                                          <p:stCondLst>
                                            <p:cond delay="0"/>
                                          </p:stCondLst>
                                        </p:cTn>
                                        <p:tgtEl>
                                          <p:spTgt spid="1742"/>
                                        </p:tgtEl>
                                        <p:attrNameLst>
                                          <p:attrName>style.visibility</p:attrName>
                                        </p:attrNameLst>
                                      </p:cBhvr>
                                      <p:to>
                                        <p:strVal val="visible"/>
                                      </p:to>
                                    </p:set>
                                    <p:animEffect filter="fade" transition="in">
                                      <p:cBhvr additive="repl">
                                        <p:cTn id="4373" dur="500"/>
                                        <p:tgtEl>
                                          <p:spTgt spid="17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3"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77118E22-C2D8-420C-BB20-F000EDA59E33}"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744"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74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2EE54258-A425-48DE-99B5-9738CB3942AF}" type="slidenum">
              <a:rPr b="0" lang="tr-TR" sz="1200" spc="-1" strike="noStrike">
                <a:solidFill>
                  <a:srgbClr val="8b8b8b"/>
                </a:solidFill>
                <a:latin typeface="Calibri"/>
              </a:rPr>
              <a:t>151</a:t>
            </a:fld>
            <a:endParaRPr b="0" lang="tr-TR" sz="1200" spc="-1" strike="noStrike">
              <a:latin typeface="Times New Roman"/>
            </a:endParaRPr>
          </a:p>
        </p:txBody>
      </p:sp>
      <p:sp>
        <p:nvSpPr>
          <p:cNvPr id="1746" name="Dikdörtgen 6"/>
          <p:cNvSpPr/>
          <p:nvPr/>
        </p:nvSpPr>
        <p:spPr>
          <a:xfrm>
            <a:off x="838080" y="683640"/>
            <a:ext cx="11043720" cy="47836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n = 2b</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olacak şekilde öyle a ve b tamsayıları vardır. Yani tüm tek sayıları 2a+1 ve tüm çift sayıları 2b şeklinde yazabiliriz. Bizden m+n isteniyordu.</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m + n = 2a + 1 + 2b = 2a + 2b + 1 = 2(a + b) + 1</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olur. a ve b tamsayı olduğundan a + b de bir tamsayıdır ve a + b ye k gibi bir tamsayı dersek;</a:t>
            </a:r>
            <a:endParaRPr b="0" lang="tr-TR" sz="2400" spc="-1" strike="noStrike">
              <a:latin typeface="Arial"/>
            </a:endParaRPr>
          </a:p>
          <a:p>
            <a:pPr algn="ctr">
              <a:lnSpc>
                <a:spcPct val="150000"/>
              </a:lnSpc>
              <a:spcBef>
                <a:spcPts val="479"/>
              </a:spcBef>
            </a:pPr>
            <a:r>
              <a:rPr b="0" lang="tr-TR" sz="2400" spc="-1" strike="noStrike">
                <a:solidFill>
                  <a:srgbClr val="000000"/>
                </a:solidFill>
                <a:latin typeface="Century"/>
              </a:rPr>
              <a:t>m + n = 2(a + b) + 1 = 2k + 1 olur.</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Yani m + n = 2k + 1 şeklinde yazılabilir. Öyleyse m + n tek sayı olmalıdır.»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47"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74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F43F5C8B-EC21-4226-B35B-550107A70FE4}"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74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75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167B7B5A-04F6-451E-B3EA-2319C8636FE3}" type="slidenum">
              <a:rPr b="0" lang="tr-TR" sz="1200" spc="-1" strike="noStrike">
                <a:solidFill>
                  <a:srgbClr val="8b8b8b"/>
                </a:solidFill>
                <a:latin typeface="Calibri"/>
              </a:rPr>
              <a:t>151</a:t>
            </a:fld>
            <a:endParaRPr b="0" lang="tr-TR" sz="1200" spc="-1" strike="noStrike">
              <a:latin typeface="Times New Roman"/>
            </a:endParaRPr>
          </a:p>
        </p:txBody>
      </p:sp>
      <p:sp>
        <p:nvSpPr>
          <p:cNvPr id="1751" name="Dikdörtgen 1"/>
          <p:cNvSpPr/>
          <p:nvPr/>
        </p:nvSpPr>
        <p:spPr>
          <a:xfrm>
            <a:off x="909360" y="2394360"/>
            <a:ext cx="10515240" cy="118764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1" lang="tr-TR" sz="2400" spc="-1" strike="noStrike">
                <a:solidFill>
                  <a:srgbClr val="000000"/>
                </a:solidFill>
                <a:latin typeface="Century"/>
              </a:rPr>
              <a:t>Ödev: </a:t>
            </a:r>
            <a:r>
              <a:rPr b="0" lang="tr-TR" sz="2400" spc="-1" strike="noStrike">
                <a:solidFill>
                  <a:srgbClr val="000000"/>
                </a:solidFill>
                <a:latin typeface="Century"/>
              </a:rPr>
              <a:t>Bir tamsayı 6 ile bölünebilirse, 2 katı 4 ile bölünebilir. Doğrudan ispat metodu ile ispatlayınız.</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2"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753"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58176514-B9AB-499B-8520-F43A50A4771D}"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754"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75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259F5AF1-024E-4D64-B490-4DB4ABAB1516}" type="slidenum">
              <a:rPr b="0" lang="tr-TR" sz="1200" spc="-1" strike="noStrike">
                <a:solidFill>
                  <a:srgbClr val="8b8b8b"/>
                </a:solidFill>
                <a:latin typeface="Calibri"/>
              </a:rPr>
              <a:t>151</a:t>
            </a:fld>
            <a:endParaRPr b="0" lang="tr-TR" sz="1200" spc="-1" strike="noStrike">
              <a:latin typeface="Times New Roman"/>
            </a:endParaRPr>
          </a:p>
        </p:txBody>
      </p:sp>
      <p:sp>
        <p:nvSpPr>
          <p:cNvPr id="1756" name="Dikdörtgen 1"/>
          <p:cNvSpPr/>
          <p:nvPr/>
        </p:nvSpPr>
        <p:spPr>
          <a:xfrm>
            <a:off x="838080" y="1443960"/>
            <a:ext cx="10515240" cy="3382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Bu tür önermeleri doğrudan ispat tekniğini kullanarak görüldüğü gibi ispatlayabiliriz. Bu ispat tekniği kolay olmasına rağmen bize her zaman yardımcı olamayabilir. Mesela "Karesi çift olan bir sayının kendisi de çifttir" şeklindeki bir önermenin ispatını bu yöntemle vermek oldukça güçtür. Bu sebeple başka ispat yöntemleri geliştirilmiştir. Sıradaki ispat tekniğini açıkladıktan sonra bu soruya tekrar dönüp, ispatının nasıl yapılabileceğini açıklamaya çalışalım.</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7"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75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8DF760AB-0AB4-411C-88A4-FC5DE91968D1}"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75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76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3A68389D-1250-45BF-805F-F8964E9D9F61}" type="slidenum">
              <a:rPr b="0" lang="tr-TR" sz="1200" spc="-1" strike="noStrike">
                <a:solidFill>
                  <a:srgbClr val="8b8b8b"/>
                </a:solidFill>
                <a:latin typeface="Calibri"/>
              </a:rPr>
              <a:t>151</a:t>
            </a:fld>
            <a:endParaRPr b="0" lang="tr-TR" sz="1200" spc="-1" strike="noStrike">
              <a:latin typeface="Times New Roman"/>
            </a:endParaRPr>
          </a:p>
        </p:txBody>
      </p:sp>
      <p:sp>
        <p:nvSpPr>
          <p:cNvPr id="1761" name="Dikdörtgen 1"/>
          <p:cNvSpPr/>
          <p:nvPr/>
        </p:nvSpPr>
        <p:spPr>
          <a:xfrm>
            <a:off x="639000" y="440640"/>
            <a:ext cx="9484920" cy="130932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4000" spc="-1" strike="noStrike">
                <a:solidFill>
                  <a:srgbClr val="000000"/>
                </a:solidFill>
                <a:latin typeface="Century"/>
              </a:rPr>
              <a:t>Olmayana Ergi Metodu</a:t>
            </a:r>
            <a:endParaRPr b="0" lang="tr-TR" sz="4000" spc="-1" strike="noStrike">
              <a:latin typeface="Arial"/>
            </a:endParaRPr>
          </a:p>
          <a:p>
            <a:pPr algn="just">
              <a:lnSpc>
                <a:spcPct val="100000"/>
              </a:lnSpc>
            </a:pPr>
            <a:r>
              <a:rPr b="0" lang="tr-TR" sz="4000" spc="-1" strike="noStrike">
                <a:solidFill>
                  <a:srgbClr val="000000"/>
                </a:solidFill>
                <a:latin typeface="Century"/>
              </a:rPr>
              <a:t>Ters Durum İspatı–  (Osm.)[Abese İcra]</a:t>
            </a:r>
            <a:endParaRPr b="0" lang="tr-TR" sz="4000" spc="-1" strike="noStrike">
              <a:latin typeface="Arial"/>
            </a:endParaRPr>
          </a:p>
        </p:txBody>
      </p:sp>
      <p:sp>
        <p:nvSpPr>
          <p:cNvPr id="1762" name="Dikdörtgen 2"/>
          <p:cNvSpPr/>
          <p:nvPr/>
        </p:nvSpPr>
        <p:spPr>
          <a:xfrm>
            <a:off x="462960" y="1939320"/>
            <a:ext cx="10811160" cy="3382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Bir düşüncenin doğru olduğunu göstermek amacıyla, aksinin yanlışlığını</a:t>
            </a:r>
            <a:r>
              <a:rPr b="1" lang="tr-TR" sz="2400" spc="-1" strike="noStrike">
                <a:solidFill>
                  <a:srgbClr val="000000"/>
                </a:solidFill>
                <a:latin typeface="Century"/>
              </a:rPr>
              <a:t> </a:t>
            </a:r>
            <a:r>
              <a:rPr b="0" lang="tr-TR" sz="2400" spc="-1" strike="noStrike">
                <a:solidFill>
                  <a:srgbClr val="000000"/>
                </a:solidFill>
                <a:latin typeface="Century"/>
              </a:rPr>
              <a:t>ispatlamak. Bu ispat genel olarak P ise Q yu göstermek yerine Q değil ise P nin de olamayacağını göstermeye dayanır. Yani bu ifadeyi sözle açıklamak istersek; bize verilen kabullerden yararlanarak istenileni bulmak yerine, istenilenin olmaması (değilinin olması) durumunda, kabullerimizin de olamayacağını (yani değillerinin doğru olması gerektiğini) göstermeye dayanan bir ispat tekniğidir.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3"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764"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BBE047D4-842B-43C7-91F2-0B991B8FAD88}"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765"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766"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56014E0F-2F41-475F-92EC-963549887BD7}" type="slidenum">
              <a:rPr b="0" lang="tr-TR" sz="1200" spc="-1" strike="noStrike">
                <a:solidFill>
                  <a:srgbClr val="8b8b8b"/>
                </a:solidFill>
                <a:latin typeface="Calibri"/>
              </a:rPr>
              <a:t>151</a:t>
            </a:fld>
            <a:endParaRPr b="0" lang="tr-TR" sz="1200" spc="-1" strike="noStrike">
              <a:latin typeface="Times New Roman"/>
            </a:endParaRPr>
          </a:p>
        </p:txBody>
      </p:sp>
      <p:sp>
        <p:nvSpPr>
          <p:cNvPr id="1767" name="Dikdörtgen 5"/>
          <p:cNvSpPr/>
          <p:nvPr/>
        </p:nvSpPr>
        <p:spPr>
          <a:xfrm>
            <a:off x="254160" y="369360"/>
            <a:ext cx="11592360" cy="55767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Az önce belirttiğimiz önermeyi bu yöntemle ispatlamaya çalışalım;</a:t>
            </a:r>
            <a:endParaRPr b="0" lang="tr-TR" sz="2400" spc="-1" strike="noStrike">
              <a:latin typeface="Arial"/>
            </a:endParaRPr>
          </a:p>
          <a:p>
            <a:pPr algn="just">
              <a:lnSpc>
                <a:spcPct val="150000"/>
              </a:lnSpc>
            </a:pPr>
            <a:r>
              <a:rPr b="1" lang="tr-TR" sz="2400" spc="-1" strike="noStrike">
                <a:solidFill>
                  <a:srgbClr val="000000"/>
                </a:solidFill>
                <a:latin typeface="Century"/>
              </a:rPr>
              <a:t>Örnek:  </a:t>
            </a:r>
            <a:r>
              <a:rPr b="0" lang="tr-TR" sz="2400" spc="-1" strike="noStrike">
                <a:solidFill>
                  <a:srgbClr val="000000"/>
                </a:solidFill>
                <a:latin typeface="Century"/>
              </a:rPr>
              <a:t>Karesi çift sayı olan bir tam sayının kendisi de çift tam sayıdır.</a:t>
            </a:r>
            <a:endParaRPr b="0" lang="tr-TR" sz="2400" spc="-1" strike="noStrike">
              <a:latin typeface="Arial"/>
            </a:endParaRPr>
          </a:p>
          <a:p>
            <a:pPr algn="just">
              <a:lnSpc>
                <a:spcPct val="150000"/>
              </a:lnSpc>
            </a:pPr>
            <a:r>
              <a:rPr b="1" lang="tr-TR" sz="2400" spc="-1" strike="noStrike">
                <a:solidFill>
                  <a:srgbClr val="000000"/>
                </a:solidFill>
                <a:latin typeface="Century"/>
              </a:rPr>
              <a:t>İspat: </a:t>
            </a:r>
            <a:r>
              <a:rPr b="0" lang="tr-TR" sz="2400" spc="-1" strike="noStrike">
                <a:solidFill>
                  <a:srgbClr val="000000"/>
                </a:solidFill>
                <a:latin typeface="Century"/>
              </a:rPr>
              <a:t>Burada P dediğimiz durum sayımızın karesinin çift tam sayı olması, Q dediğimiz durum da sayımızın kendisinin çift tam sayı olmasıdır. Yani;</a:t>
            </a:r>
            <a:endParaRPr b="0" lang="tr-TR" sz="2400" spc="-1" strike="noStrike">
              <a:latin typeface="Arial"/>
            </a:endParaRPr>
          </a:p>
          <a:p>
            <a:pPr algn="ctr">
              <a:lnSpc>
                <a:spcPct val="150000"/>
              </a:lnSpc>
            </a:pPr>
            <a:r>
              <a:rPr b="1" lang="tr-TR" sz="2400" spc="-1" strike="noStrike">
                <a:solidFill>
                  <a:srgbClr val="000000"/>
                </a:solidFill>
                <a:latin typeface="Century"/>
              </a:rPr>
              <a:t>P: </a:t>
            </a:r>
            <a:r>
              <a:rPr b="0" lang="tr-TR" sz="2400" spc="-1" strike="noStrike">
                <a:solidFill>
                  <a:srgbClr val="000000"/>
                </a:solidFill>
                <a:latin typeface="Century"/>
              </a:rPr>
              <a:t>a sayısının karesi çift tam sayıdır.</a:t>
            </a:r>
            <a:endParaRPr b="0" lang="tr-TR" sz="2400" spc="-1" strike="noStrike">
              <a:latin typeface="Arial"/>
            </a:endParaRPr>
          </a:p>
          <a:p>
            <a:pPr algn="ctr">
              <a:lnSpc>
                <a:spcPct val="150000"/>
              </a:lnSpc>
            </a:pPr>
            <a:r>
              <a:rPr b="0" lang="tr-TR" sz="2400" spc="-1" strike="noStrike">
                <a:solidFill>
                  <a:srgbClr val="000000"/>
                </a:solidFill>
                <a:latin typeface="Century"/>
              </a:rPr>
              <a:t> </a:t>
            </a:r>
            <a:r>
              <a:rPr b="1" lang="tr-TR" sz="2400" spc="-1" strike="noStrike">
                <a:solidFill>
                  <a:srgbClr val="000000"/>
                </a:solidFill>
                <a:latin typeface="Century"/>
              </a:rPr>
              <a:t>Q: </a:t>
            </a:r>
            <a:r>
              <a:rPr b="0" lang="tr-TR" sz="2400" spc="-1" strike="noStrike">
                <a:solidFill>
                  <a:srgbClr val="000000"/>
                </a:solidFill>
                <a:latin typeface="Century"/>
              </a:rPr>
              <a:t>a sayısının kendisi çift tam sayıdır.</a:t>
            </a:r>
            <a:endParaRPr b="0" lang="tr-TR" sz="2400" spc="-1" strike="noStrike">
              <a:latin typeface="Arial"/>
            </a:endParaRPr>
          </a:p>
          <a:p>
            <a:pPr>
              <a:lnSpc>
                <a:spcPct val="150000"/>
              </a:lnSpc>
            </a:pPr>
            <a:r>
              <a:rPr b="0" lang="tr-TR" sz="2400" spc="-1" strike="noStrike">
                <a:solidFill>
                  <a:srgbClr val="000000"/>
                </a:solidFill>
                <a:latin typeface="Century"/>
              </a:rPr>
              <a:t>Sözel olarak ispatlamamız gereken ifade «</a:t>
            </a:r>
            <a:r>
              <a:rPr b="0" lang="tr-TR" sz="2400" spc="-1" strike="noStrike" u="sng">
                <a:solidFill>
                  <a:srgbClr val="000000"/>
                </a:solidFill>
                <a:uFillTx/>
                <a:latin typeface="Century"/>
              </a:rPr>
              <a:t>Bir tam sayının karesi çift </a:t>
            </a:r>
            <a:r>
              <a:rPr b="1" lang="tr-TR" sz="2400" spc="-1" strike="noStrike" u="sng">
                <a:solidFill>
                  <a:srgbClr val="000000"/>
                </a:solidFill>
                <a:uFillTx/>
                <a:latin typeface="Century"/>
              </a:rPr>
              <a:t>ise </a:t>
            </a:r>
            <a:r>
              <a:rPr b="0" lang="tr-TR" sz="2400" spc="-1" strike="noStrike" u="sng">
                <a:solidFill>
                  <a:srgbClr val="000000"/>
                </a:solidFill>
                <a:uFillTx/>
                <a:latin typeface="Century"/>
              </a:rPr>
              <a:t>kendisi de çifttir</a:t>
            </a:r>
            <a:r>
              <a:rPr b="0" lang="tr-TR" sz="2400" spc="-1" strike="noStrike">
                <a:solidFill>
                  <a:srgbClr val="000000"/>
                </a:solidFill>
                <a:latin typeface="Century"/>
              </a:rPr>
              <a:t>.» dir.</a:t>
            </a:r>
            <a:endParaRPr b="0" lang="tr-TR" sz="2400" spc="-1" strike="noStrike">
              <a:latin typeface="Arial"/>
            </a:endParaRPr>
          </a:p>
          <a:p>
            <a:pPr algn="just">
              <a:lnSpc>
                <a:spcPct val="150000"/>
              </a:lnSpc>
            </a:pPr>
            <a:r>
              <a:rPr b="0" lang="tr-TR" sz="2400" spc="-1" strike="noStrike">
                <a:solidFill>
                  <a:srgbClr val="000000"/>
                </a:solidFill>
                <a:latin typeface="Century"/>
              </a:rPr>
              <a:t>(</a:t>
            </a:r>
            <a:r>
              <a:rPr b="0" lang="tr-TR" sz="2400" spc="-1" strike="noStrike">
                <a:solidFill>
                  <a:srgbClr val="ff0000"/>
                </a:solidFill>
                <a:latin typeface="Century"/>
              </a:rPr>
              <a:t>Hatırlatma</a:t>
            </a:r>
            <a:r>
              <a:rPr b="0" lang="tr-TR" sz="2400" spc="-1" strike="noStrike">
                <a:solidFill>
                  <a:srgbClr val="000000"/>
                </a:solidFill>
                <a:latin typeface="Century"/>
              </a:rPr>
              <a:t>: Bize verilen kabuller P olarak, istenen ise Q olarak kabul edilir. Ya da hipotez P, hüküm Q dur.)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95BAEBA5-169F-4BA5-AF02-6A58A4978FDC}"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76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77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844543F5-CFD1-4314-B78A-A23CAC2C89CD}" type="slidenum">
              <a:rPr b="0" lang="tr-TR" sz="1200" spc="-1" strike="noStrike">
                <a:solidFill>
                  <a:srgbClr val="8b8b8b"/>
                </a:solidFill>
                <a:latin typeface="Calibri"/>
              </a:rPr>
              <a:t>151</a:t>
            </a:fld>
            <a:endParaRPr b="0" lang="tr-TR" sz="1200" spc="-1" strike="noStrike">
              <a:latin typeface="Times New Roman"/>
            </a:endParaRPr>
          </a:p>
        </p:txBody>
      </p:sp>
      <p:sp>
        <p:nvSpPr>
          <p:cNvPr id="1771" name="Dikdörtgen 6"/>
          <p:cNvSpPr/>
          <p:nvPr/>
        </p:nvSpPr>
        <p:spPr>
          <a:xfrm>
            <a:off x="889200" y="1720800"/>
            <a:ext cx="10413000" cy="28335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Doğrudan ispat tekniğinde P ise Q yu gösteriyorduk ve o teknikle bunu ispatlamanın güç olacağına değinmiştik. Öyleyse şimdiki ispat tekniği ile gösterelim. Yani Q değil ise P nin de olamayacağını gösterelim. Bunu sözel olarak ifade etmek istersek «</a:t>
            </a:r>
            <a:r>
              <a:rPr b="0" lang="tr-TR" sz="2400" spc="-1" strike="noStrike" u="sng">
                <a:solidFill>
                  <a:srgbClr val="000000"/>
                </a:solidFill>
                <a:uFillTx/>
                <a:latin typeface="Century"/>
              </a:rPr>
              <a:t>Eğer a tam sayısı çift değil ise karesi de çift değildir</a:t>
            </a:r>
            <a:r>
              <a:rPr b="0" lang="tr-TR" sz="2400" spc="-1" strike="noStrike">
                <a:solidFill>
                  <a:srgbClr val="000000"/>
                </a:solidFill>
                <a:latin typeface="Century"/>
              </a:rPr>
              <a:t>.» Dahası «</a:t>
            </a:r>
            <a:r>
              <a:rPr b="0" lang="tr-TR" sz="2400" spc="-1" strike="noStrike" u="sng">
                <a:solidFill>
                  <a:srgbClr val="000000"/>
                </a:solidFill>
                <a:uFillTx/>
                <a:latin typeface="Century"/>
              </a:rPr>
              <a:t>Eğer a tam sayısı tek ise karesi de tektir.</a:t>
            </a:r>
            <a:r>
              <a:rPr b="0" lang="tr-TR" sz="2400" spc="-1" strike="noStrike">
                <a:solidFill>
                  <a:srgbClr val="000000"/>
                </a:solidFill>
                <a:latin typeface="Century"/>
              </a:rPr>
              <a:t>» ifadesini ispatlayacağız. </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4374" dur="indefinite" restart="never" nodeType="tmRoot">
          <p:childTnLst>
            <p:seq>
              <p:cTn id="4375" dur="indefinite" nodeType="mainSeq">
                <p:childTnLst>
                  <p:par>
                    <p:cTn id="4376" fill="hold">
                      <p:stCondLst>
                        <p:cond delay="indefinite"/>
                      </p:stCondLst>
                      <p:childTnLst>
                        <p:par>
                          <p:cTn id="4377" fill="hold">
                            <p:stCondLst>
                              <p:cond delay="0"/>
                            </p:stCondLst>
                            <p:childTnLst>
                              <p:par>
                                <p:cTn id="4378" nodeType="clickEffect" fill="hold" presetClass="entr" presetID="10">
                                  <p:stCondLst>
                                    <p:cond delay="0"/>
                                  </p:stCondLst>
                                  <p:childTnLst>
                                    <p:set>
                                      <p:cBhvr>
                                        <p:cTn id="4379" dur="1" fill="hold">
                                          <p:stCondLst>
                                            <p:cond delay="0"/>
                                          </p:stCondLst>
                                        </p:cTn>
                                        <p:tgtEl>
                                          <p:spTgt spid="1771"/>
                                        </p:tgtEl>
                                        <p:attrNameLst>
                                          <p:attrName>style.visibility</p:attrName>
                                        </p:attrNameLst>
                                      </p:cBhvr>
                                      <p:to>
                                        <p:strVal val="visible"/>
                                      </p:to>
                                    </p:set>
                                    <p:animEffect filter="fade" transition="in">
                                      <p:cBhvr additive="repl">
                                        <p:cTn id="4380" dur="500"/>
                                        <p:tgtEl>
                                          <p:spTgt spid="17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9"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310"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45338064-A6AA-4E78-9EC2-9B1E13618450}"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311"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312"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7058A5FE-754E-45BA-914C-258AAF426BCF}" type="slidenum">
              <a:rPr b="0" lang="tr-TR" sz="1200" spc="-1" strike="noStrike">
                <a:solidFill>
                  <a:srgbClr val="8b8b8b"/>
                </a:solidFill>
                <a:latin typeface="Calibri"/>
              </a:rPr>
              <a:t>&lt;number&gt;</a:t>
            </a:fld>
            <a:endParaRPr b="0" lang="tr-TR" sz="1200" spc="-1" strike="noStrike">
              <a:latin typeface="Times New Roman"/>
            </a:endParaRPr>
          </a:p>
        </p:txBody>
      </p:sp>
      <p:sp>
        <p:nvSpPr>
          <p:cNvPr id="313" name="Dikdörtgen 1"/>
          <p:cNvSpPr/>
          <p:nvPr/>
        </p:nvSpPr>
        <p:spPr>
          <a:xfrm>
            <a:off x="838080" y="452520"/>
            <a:ext cx="10515240" cy="557604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Fiziksel dünyamızda gözlediğimiz durumların veya vâkıaların (olguların) karşılıklı ilişkileri ve içerdikleri kavramlarla birlikte matematikselleştirilmeleri matematiğin yararcı yanını gösterir.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Matematiğin daha az yararcı olan yanı pür matematiktir.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Matematiğin güzellik ve zihni uyandırması boyutu ile pür matematikçiler ilgilenmektedir. Onlar için önemli olan yapılanın estetik olması ve entelektüel (bilgelik)  doyuma ulaştırmasıdır.</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 </a:t>
            </a:r>
            <a:r>
              <a:rPr b="0" lang="tr-TR" sz="2400" spc="-1" strike="noStrike">
                <a:solidFill>
                  <a:srgbClr val="000000"/>
                </a:solidFill>
                <a:latin typeface="Century"/>
              </a:rPr>
              <a:t>Bu nedenle Hardy’nin dediği gibi pür matematikçinin üzerinde uğraştığı problemlerin uygulama alanı bulması, işe yaraması, faydalı olması gibi bir endişesi yoktur (Hardy, 1973).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72"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773"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71F7758C-7E7C-46E9-931E-F63ED9E19406}"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774"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77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6407E3BC-B719-4FB3-A080-38A705E00919}" type="slidenum">
              <a:rPr b="0" lang="tr-TR" sz="1200" spc="-1" strike="noStrike">
                <a:solidFill>
                  <a:srgbClr val="8b8b8b"/>
                </a:solidFill>
                <a:latin typeface="Calibri"/>
              </a:rPr>
              <a:t>151</a:t>
            </a:fld>
            <a:endParaRPr b="0" lang="tr-TR" sz="1200" spc="-1" strike="noStrike">
              <a:latin typeface="Times New Roman"/>
            </a:endParaRPr>
          </a:p>
        </p:txBody>
      </p:sp>
      <p:sp>
        <p:nvSpPr>
          <p:cNvPr id="1776" name="Dikdörtgen 1"/>
          <p:cNvSpPr/>
          <p:nvPr/>
        </p:nvSpPr>
        <p:spPr>
          <a:xfrm>
            <a:off x="838080" y="1296000"/>
            <a:ext cx="10515240" cy="36255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Bu ispat tekniğinde dikkat edilmesi gereken nokta Q değil ise P nin olmayacağını doğru olarak ifade etmektir. Özetleyecek olursak; bu ispat tekniğinde </a:t>
            </a:r>
            <a:endParaRPr b="0" lang="tr-TR" sz="2400" spc="-1" strike="noStrike">
              <a:latin typeface="Arial"/>
            </a:endParaRPr>
          </a:p>
          <a:p>
            <a:pPr algn="ctr">
              <a:lnSpc>
                <a:spcPct val="150000"/>
              </a:lnSpc>
              <a:spcBef>
                <a:spcPts val="479"/>
              </a:spcBef>
            </a:pPr>
            <a:r>
              <a:rPr b="0" lang="tr-TR" sz="2400" spc="-1" strike="noStrike">
                <a:solidFill>
                  <a:srgbClr val="000000"/>
                </a:solidFill>
                <a:latin typeface="Century"/>
              </a:rPr>
              <a:t>« a tam sayısının karesi çift ise a da çift tam sayıdır »</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İfadesini göstermek gerine,</a:t>
            </a:r>
            <a:endParaRPr b="0" lang="tr-TR" sz="2400" spc="-1" strike="noStrike">
              <a:latin typeface="Arial"/>
            </a:endParaRPr>
          </a:p>
          <a:p>
            <a:pPr algn="ctr">
              <a:lnSpc>
                <a:spcPct val="150000"/>
              </a:lnSpc>
              <a:spcBef>
                <a:spcPts val="479"/>
              </a:spcBef>
            </a:pPr>
            <a:r>
              <a:rPr b="0" lang="tr-TR" sz="2400" spc="-1" strike="noStrike">
                <a:solidFill>
                  <a:srgbClr val="000000"/>
                </a:solidFill>
                <a:latin typeface="Century"/>
              </a:rPr>
              <a:t>« a sayısı tek tam sayı ise karesi de tektir»</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ifadesini göstereceğiz.</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77"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77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CD96D658-3B26-41E3-B4E9-3C5427650D06}"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77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78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30870472-495B-4759-85F3-B72B6A439F5A}" type="slidenum">
              <a:rPr b="0" lang="tr-TR" sz="1200" spc="-1" strike="noStrike">
                <a:solidFill>
                  <a:srgbClr val="8b8b8b"/>
                </a:solidFill>
                <a:latin typeface="Calibri"/>
              </a:rPr>
              <a:t>151</a:t>
            </a:fld>
            <a:endParaRPr b="0" lang="tr-TR" sz="1200" spc="-1" strike="noStrike">
              <a:latin typeface="Times New Roman"/>
            </a:endParaRPr>
          </a:p>
        </p:txBody>
      </p:sp>
      <p:sp>
        <p:nvSpPr>
          <p:cNvPr id="1781" name="Dikdörtgen 1"/>
          <p:cNvSpPr/>
          <p:nvPr/>
        </p:nvSpPr>
        <p:spPr>
          <a:xfrm>
            <a:off x="411120" y="1040040"/>
            <a:ext cx="11734560" cy="393084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Şimdi bunu görelim. a yı tek kabul ettiğimizden, öyle bir k tamsayısı için a yı;</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a = 2k + 1 ol arak yazabiliriz.</a:t>
            </a:r>
            <a:endParaRPr b="0" lang="tr-TR" sz="2400" spc="-1" strike="noStrike">
              <a:latin typeface="Arial"/>
            </a:endParaRPr>
          </a:p>
          <a:p>
            <a:pPr algn="just">
              <a:lnSpc>
                <a:spcPct val="150000"/>
              </a:lnSpc>
            </a:pPr>
            <a:r>
              <a:rPr b="0" lang="tr-TR" sz="2400" spc="-1" strike="noStrike">
                <a:solidFill>
                  <a:srgbClr val="000000"/>
                </a:solidFill>
                <a:latin typeface="Century"/>
              </a:rPr>
              <a:t>a nın karesinin tek olduğunu göreceğiz. Karesini alırsak;</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a2 = 4k2 + 4k + 1 = 4(k2 + k) + 1 olur.</a:t>
            </a:r>
            <a:endParaRPr b="0" lang="tr-TR" sz="2400" spc="-1" strike="noStrike">
              <a:latin typeface="Arial"/>
            </a:endParaRPr>
          </a:p>
          <a:p>
            <a:pPr algn="just">
              <a:lnSpc>
                <a:spcPct val="150000"/>
              </a:lnSpc>
            </a:pPr>
            <a:r>
              <a:rPr b="0" lang="tr-TR" sz="2400" spc="-1" strike="noStrike">
                <a:solidFill>
                  <a:srgbClr val="000000"/>
                </a:solidFill>
                <a:latin typeface="Century"/>
              </a:rPr>
              <a:t>ve k2 + k bir tamsayı olacağından buna m dersek;</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a2 = 4(k2 + k) + 1 = 4m + 1 = 2.2m + 1</a:t>
            </a:r>
            <a:endParaRPr b="0" lang="tr-TR" sz="2400" spc="-1" strike="noStrike">
              <a:latin typeface="Arial"/>
            </a:endParaRPr>
          </a:p>
          <a:p>
            <a:pPr algn="just">
              <a:lnSpc>
                <a:spcPct val="150000"/>
              </a:lnSpc>
            </a:pPr>
            <a:r>
              <a:rPr b="0" lang="tr-TR" sz="2400" spc="-1" strike="noStrike">
                <a:solidFill>
                  <a:srgbClr val="000000"/>
                </a:solidFill>
                <a:latin typeface="Century"/>
              </a:rPr>
              <a:t>2m ifadesine de t dersek;</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a2 = 2t +1 olur.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2"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C861F47C-2A10-48A7-9CED-E954A00BE3A0}"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783"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784"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917B9361-FC31-4F96-900D-63DD99132B07}" type="slidenum">
              <a:rPr b="0" lang="tr-TR" sz="1200" spc="-1" strike="noStrike">
                <a:solidFill>
                  <a:srgbClr val="8b8b8b"/>
                </a:solidFill>
                <a:latin typeface="Calibri"/>
              </a:rPr>
              <a:t>151</a:t>
            </a:fld>
            <a:endParaRPr b="0" lang="tr-TR" sz="1200" spc="-1" strike="noStrike">
              <a:latin typeface="Times New Roman"/>
            </a:endParaRPr>
          </a:p>
        </p:txBody>
      </p:sp>
      <p:sp>
        <p:nvSpPr>
          <p:cNvPr id="1785" name="Dikdörtgen 6"/>
          <p:cNvSpPr/>
          <p:nvPr/>
        </p:nvSpPr>
        <p:spPr>
          <a:xfrm>
            <a:off x="838080" y="1720800"/>
            <a:ext cx="10515240" cy="28335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Bu ise bize a nın tek sayı olduğunu gösterir. Öyleyse a sayısı tek ise karesinin de mutlaka tek olması gerektiğini gösterdiğimizden, karesi çift ise sayının kendisinin de çift olması gerektiğini söyleyebiliriz. Bu yöntemle önermeyi ilk yönteme göre çok daha kolaylıkla ispatlamış oluyoruz. Bu ispat yönteminin kullanılabileceği başka örnekler de vermeye çalışalım;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86"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787"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D20021C8-E595-433F-A2A1-AD4AA70FD893}"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788"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789"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A5881796-1108-4146-BFFE-4EDC768B5DE5}" type="slidenum">
              <a:rPr b="0" lang="tr-TR" sz="1200" spc="-1" strike="noStrike">
                <a:solidFill>
                  <a:srgbClr val="8b8b8b"/>
                </a:solidFill>
                <a:latin typeface="Calibri"/>
              </a:rPr>
              <a:t>151</a:t>
            </a:fld>
            <a:endParaRPr b="0" lang="tr-TR" sz="1200" spc="-1" strike="noStrike">
              <a:latin typeface="Times New Roman"/>
            </a:endParaRPr>
          </a:p>
        </p:txBody>
      </p:sp>
      <p:sp>
        <p:nvSpPr>
          <p:cNvPr id="1790" name="Dikdörtgen 1"/>
          <p:cNvSpPr/>
          <p:nvPr/>
        </p:nvSpPr>
        <p:spPr>
          <a:xfrm>
            <a:off x="838080" y="1720800"/>
            <a:ext cx="10515240" cy="28335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1" lang="tr-TR" sz="2400" spc="-1" strike="noStrike">
                <a:solidFill>
                  <a:srgbClr val="000000"/>
                </a:solidFill>
                <a:latin typeface="Century"/>
              </a:rPr>
              <a:t>Örnek 4 : </a:t>
            </a:r>
            <a:r>
              <a:rPr b="0" lang="tr-TR" sz="2400" spc="-1" strike="noStrike">
                <a:solidFill>
                  <a:srgbClr val="000000"/>
                </a:solidFill>
                <a:latin typeface="Century"/>
              </a:rPr>
              <a:t>Eğer bir x sayısı pozitif ise ardışığı da pozitiftir.</a:t>
            </a:r>
            <a:endParaRPr b="0" lang="tr-TR" sz="2400" spc="-1" strike="noStrike">
              <a:latin typeface="Arial"/>
            </a:endParaRPr>
          </a:p>
          <a:p>
            <a:pPr algn="just">
              <a:lnSpc>
                <a:spcPct val="150000"/>
              </a:lnSpc>
            </a:pPr>
            <a:r>
              <a:rPr b="1" lang="tr-TR" sz="2400" spc="-1" strike="noStrike">
                <a:solidFill>
                  <a:srgbClr val="000000"/>
                </a:solidFill>
                <a:latin typeface="Century"/>
              </a:rPr>
              <a:t>İspat 4 : </a:t>
            </a:r>
            <a:r>
              <a:rPr b="0" lang="tr-TR" sz="2400" spc="-1" strike="noStrike">
                <a:solidFill>
                  <a:srgbClr val="000000"/>
                </a:solidFill>
                <a:latin typeface="Century"/>
              </a:rPr>
              <a:t>Bizden soruda x&gt;0 ise x+1&gt;0 olduğunu göstermemizi istiyor. Ters durum ispat tekniği ile bunu ispatlamaya çalışırsak; P olayımız x&gt;0 olması ve Q olayımız da x+1&gt;0 olması olduğundan, tekniğe göre Q değil ise P nin de olamayacağını yani; x+1&lt;0 ise x&lt;0 olması gerektiğini göstermeliyiz.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1"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792"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6A06221D-A5DA-435D-AC6C-A176237F4DDD}"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793"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794"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8238555B-8921-45D8-AD54-D4000D1FCE5F}" type="slidenum">
              <a:rPr b="0" lang="tr-TR" sz="1200" spc="-1" strike="noStrike">
                <a:solidFill>
                  <a:srgbClr val="8b8b8b"/>
                </a:solidFill>
                <a:latin typeface="Calibri"/>
              </a:rPr>
              <a:t>151</a:t>
            </a:fld>
            <a:endParaRPr b="0" lang="tr-TR" sz="1200" spc="-1" strike="noStrike">
              <a:latin typeface="Times New Roman"/>
            </a:endParaRPr>
          </a:p>
        </p:txBody>
      </p:sp>
      <p:sp>
        <p:nvSpPr>
          <p:cNvPr id="1795" name="Dikdörtgen 1"/>
          <p:cNvSpPr/>
          <p:nvPr/>
        </p:nvSpPr>
        <p:spPr>
          <a:xfrm>
            <a:off x="838080" y="1443960"/>
            <a:ext cx="10515240" cy="3382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(sıfıra eşit olma durumunu göz önüne almıyoruz çünkü x+1=0 olduğunda x=-1&lt;0 olduğu ve şartı sağladığı aşikardır). Öyleyse elimizde şimdi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	</a:t>
            </a:r>
            <a:r>
              <a:rPr b="0" lang="tr-TR" sz="2400" spc="-1" strike="noStrike">
                <a:solidFill>
                  <a:srgbClr val="000000"/>
                </a:solidFill>
                <a:latin typeface="Century"/>
              </a:rPr>
              <a:t>x+1&lt;0 kabulü var.</a:t>
            </a:r>
            <a:endParaRPr b="0" lang="tr-TR" sz="2400" spc="-1" strike="noStrike">
              <a:latin typeface="Arial"/>
            </a:endParaRPr>
          </a:p>
          <a:p>
            <a:pPr algn="just">
              <a:lnSpc>
                <a:spcPct val="150000"/>
              </a:lnSpc>
            </a:pPr>
            <a:r>
              <a:rPr b="0" lang="tr-TR" sz="2400" spc="-1" strike="noStrike">
                <a:solidFill>
                  <a:srgbClr val="000000"/>
                </a:solidFill>
                <a:latin typeface="Century"/>
              </a:rPr>
              <a:t>	</a:t>
            </a:r>
            <a:r>
              <a:rPr b="0" lang="tr-TR" sz="2400" spc="-1" strike="noStrike">
                <a:solidFill>
                  <a:srgbClr val="000000"/>
                </a:solidFill>
                <a:latin typeface="Century"/>
              </a:rPr>
              <a:t>x+1&lt;0  ise  x&lt;-1  ve  -1&lt;0  olduğundan x&lt;-1&lt;0  yani x&lt;0  dır.</a:t>
            </a:r>
            <a:endParaRPr b="0" lang="tr-TR" sz="2400" spc="-1" strike="noStrike">
              <a:latin typeface="Arial"/>
            </a:endParaRPr>
          </a:p>
          <a:p>
            <a:pPr algn="just">
              <a:lnSpc>
                <a:spcPct val="150000"/>
              </a:lnSpc>
            </a:pPr>
            <a:r>
              <a:rPr b="0" lang="tr-TR" sz="2400" spc="-1" strike="noStrike">
                <a:solidFill>
                  <a:srgbClr val="000000"/>
                </a:solidFill>
                <a:latin typeface="Century"/>
              </a:rPr>
              <a:t>Böylece x+1&lt;0 ise x in mutlaka x&lt;0 şartını sağlayacağını gösterdiğimizden x&gt;0 olduğunda x+1 mutlaka x+1&gt;0 şartını sağlamalıdır diyebiliriz.</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6"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797"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286E4710-5B32-4268-90A3-319F8E969C86}"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798"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799"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2C7BBF60-7114-4B6C-9670-40569DA27D4D}" type="slidenum">
              <a:rPr b="0" lang="tr-TR" sz="1200" spc="-1" strike="noStrike">
                <a:solidFill>
                  <a:srgbClr val="8b8b8b"/>
                </a:solidFill>
                <a:latin typeface="Calibri"/>
              </a:rPr>
              <a:t>151</a:t>
            </a:fld>
            <a:endParaRPr b="0" lang="tr-TR" sz="1200" spc="-1" strike="noStrike">
              <a:latin typeface="Times New Roman"/>
            </a:endParaRPr>
          </a:p>
        </p:txBody>
      </p:sp>
      <p:sp>
        <p:nvSpPr>
          <p:cNvPr id="1800" name="Dikdörtgen 5"/>
          <p:cNvSpPr/>
          <p:nvPr/>
        </p:nvSpPr>
        <p:spPr>
          <a:xfrm>
            <a:off x="838080" y="2837880"/>
            <a:ext cx="10515240" cy="11869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1" lang="tr-TR" sz="2400" spc="-1" strike="noStrike">
                <a:solidFill>
                  <a:srgbClr val="000000"/>
                </a:solidFill>
                <a:latin typeface="Century"/>
              </a:rPr>
              <a:t>Ödev:  ‘</a:t>
            </a:r>
            <a:r>
              <a:rPr b="0" lang="tr-TR" sz="2400" spc="-1" strike="noStrike">
                <a:solidFill>
                  <a:srgbClr val="000000"/>
                </a:solidFill>
                <a:latin typeface="Century"/>
              </a:rPr>
              <a:t>bir irrasyonel sayıdır.’ önermesini olmayana ergi metodu (ters durum metodu) ile ispatlayınız.</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01"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802"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A5D091B9-DA0E-46D4-8B3E-13E4A3E26D3E}"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803"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804"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9C4A40BA-CC37-4F6A-AEC0-0FFB0AA861D9}" type="slidenum">
              <a:rPr b="0" lang="tr-TR" sz="1200" spc="-1" strike="noStrike">
                <a:solidFill>
                  <a:srgbClr val="8b8b8b"/>
                </a:solidFill>
                <a:latin typeface="Calibri"/>
              </a:rPr>
              <a:t>151</a:t>
            </a:fld>
            <a:endParaRPr b="0" lang="tr-TR" sz="1200" spc="-1" strike="noStrike">
              <a:latin typeface="Times New Roman"/>
            </a:endParaRPr>
          </a:p>
        </p:txBody>
      </p:sp>
      <p:sp>
        <p:nvSpPr>
          <p:cNvPr id="1805" name="Dikdörtgen 1"/>
          <p:cNvSpPr/>
          <p:nvPr/>
        </p:nvSpPr>
        <p:spPr>
          <a:xfrm>
            <a:off x="1270440" y="2721240"/>
            <a:ext cx="1001556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Özel Durumlardan Yeni Genellemeler Çıkarmak</a:t>
            </a:r>
            <a:endParaRPr b="0" lang="tr-TR" sz="4000" spc="-1" strike="noStrike">
              <a:latin typeface="Arial"/>
            </a:endParaRPr>
          </a:p>
        </p:txBody>
      </p:sp>
    </p:spTree>
  </p:cSld>
  <mc:AlternateContent>
    <mc:Choice Requires="p14">
      <p:transition spd="slow" p14:dur="2000"/>
    </mc:Choice>
    <mc:Fallback>
      <p:transition spd="slow"/>
    </mc:Fallback>
  </mc:AlternateContent>
</p:sld>
</file>

<file path=ppt/slides/slide2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06"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807"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tabLst>
                <a:tab algn="l" pos="0"/>
              </a:tabLst>
            </a:pPr>
            <a:fld id="{257D9898-1693-4276-9A85-A3AA48027851}"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808"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tabLst>
                <a:tab algn="l" pos="0"/>
              </a:tabLst>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809"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tabLst>
                <a:tab algn="l" pos="0"/>
              </a:tabLst>
            </a:pPr>
            <a:fld id="{D62FEE13-3CB0-4CC9-93F9-E52F4C14345E}" type="slidenum">
              <a:rPr b="0" lang="tr-TR" sz="1200" spc="-1" strike="noStrike">
                <a:solidFill>
                  <a:srgbClr val="8b8b8b"/>
                </a:solidFill>
                <a:latin typeface="Calibri"/>
              </a:rPr>
              <a:t>151</a:t>
            </a:fld>
            <a:endParaRPr b="0" lang="tr-TR" sz="1200" spc="-1" strike="noStrike">
              <a:latin typeface="Times New Roman"/>
            </a:endParaRPr>
          </a:p>
        </p:txBody>
      </p:sp>
      <p:pic>
        <p:nvPicPr>
          <p:cNvPr id="1810" name="Picture 4" descr=""/>
          <p:cNvPicPr/>
          <p:nvPr/>
        </p:nvPicPr>
        <p:blipFill>
          <a:blip r:embed="rId2"/>
          <a:srcRect l="33372" t="27646" r="32503" b="19903"/>
          <a:stretch/>
        </p:blipFill>
        <p:spPr>
          <a:xfrm>
            <a:off x="2061360" y="0"/>
            <a:ext cx="7703640" cy="6449760"/>
          </a:xfrm>
          <a:prstGeom prst="rect">
            <a:avLst/>
          </a:prstGeom>
          <a:ln w="0">
            <a:noFill/>
          </a:ln>
        </p:spPr>
      </p:pic>
    </p:spTree>
  </p:cSld>
  <mc:AlternateContent>
    <mc:Choice Requires="p14">
      <p:transition spd="slow" p14:dur="2000"/>
    </mc:Choice>
    <mc:Fallback>
      <p:transition spd="slow"/>
    </mc:Fallback>
  </mc:AlternateContent>
</p:sld>
</file>

<file path=ppt/slides/slide2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1"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812"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tabLst>
                <a:tab algn="l" pos="0"/>
              </a:tabLst>
            </a:pPr>
            <a:fld id="{E16B5AB0-410F-4C14-AFA3-17CE53F8FA0A}"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813"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tabLst>
                <a:tab algn="l" pos="0"/>
              </a:tabLst>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814"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tabLst>
                <a:tab algn="l" pos="0"/>
              </a:tabLst>
            </a:pPr>
            <a:fld id="{FE065034-FAB2-4AF4-AE6B-2543610AD329}" type="slidenum">
              <a:rPr b="0" lang="tr-TR" sz="1200" spc="-1" strike="noStrike">
                <a:solidFill>
                  <a:srgbClr val="8b8b8b"/>
                </a:solidFill>
                <a:latin typeface="Calibri"/>
              </a:rPr>
              <a:t>151</a:t>
            </a:fld>
            <a:endParaRPr b="0" lang="tr-TR" sz="1200" spc="-1" strike="noStrike">
              <a:latin typeface="Times New Roman"/>
            </a:endParaRPr>
          </a:p>
        </p:txBody>
      </p:sp>
      <p:pic>
        <p:nvPicPr>
          <p:cNvPr id="1815" name="Picture 3" descr=""/>
          <p:cNvPicPr/>
          <p:nvPr/>
        </p:nvPicPr>
        <p:blipFill>
          <a:blip r:embed="rId2"/>
          <a:srcRect l="32503" t="32412" r="34259" b="37384"/>
          <a:stretch/>
        </p:blipFill>
        <p:spPr>
          <a:xfrm>
            <a:off x="1920240" y="909000"/>
            <a:ext cx="8351640" cy="5040000"/>
          </a:xfrm>
          <a:prstGeom prst="rect">
            <a:avLst/>
          </a:prstGeom>
          <a:ln w="0">
            <a:noFill/>
          </a:ln>
        </p:spPr>
      </p:pic>
    </p:spTree>
  </p:cSld>
  <mc:AlternateContent>
    <mc:Choice Requires="p14">
      <p:transition spd="slow" p14:dur="2000"/>
    </mc:Choice>
    <mc:Fallback>
      <p:transition spd="slow"/>
    </mc:Fallback>
  </mc:AlternateContent>
</p:sld>
</file>

<file path=ppt/slides/slide2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6"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817"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tabLst>
                <a:tab algn="l" pos="0"/>
              </a:tabLst>
            </a:pPr>
            <a:fld id="{2EA9FCC7-7620-495A-A19E-55286CE47F51}"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818"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tabLst>
                <a:tab algn="l" pos="0"/>
              </a:tabLst>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819"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tabLst>
                <a:tab algn="l" pos="0"/>
              </a:tabLst>
            </a:pPr>
            <a:fld id="{289AA019-B410-4262-B9CB-3A82BA4B9A8A}" type="slidenum">
              <a:rPr b="0" lang="tr-TR" sz="1200" spc="-1" strike="noStrike">
                <a:solidFill>
                  <a:srgbClr val="8b8b8b"/>
                </a:solidFill>
                <a:latin typeface="Calibri"/>
              </a:rPr>
              <a:t>151</a:t>
            </a:fld>
            <a:endParaRPr b="0" lang="tr-TR" sz="1200" spc="-1" strike="noStrike">
              <a:latin typeface="Times New Roman"/>
            </a:endParaRPr>
          </a:p>
        </p:txBody>
      </p:sp>
      <p:pic>
        <p:nvPicPr>
          <p:cNvPr id="1820" name="Picture 3" descr=""/>
          <p:cNvPicPr/>
          <p:nvPr/>
        </p:nvPicPr>
        <p:blipFill>
          <a:blip r:embed="rId2"/>
          <a:srcRect l="32503" t="41940" r="34259" b="16712"/>
          <a:stretch/>
        </p:blipFill>
        <p:spPr>
          <a:xfrm>
            <a:off x="1643400" y="0"/>
            <a:ext cx="9269640" cy="635004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4"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315"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85E7F19C-B06C-4BB7-84FE-7CBE2CA3CD39}"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316"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317"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123B6FD7-B061-406D-AA00-BD11F86A0DD5}" type="slidenum">
              <a:rPr b="0" lang="tr-TR" sz="1200" spc="-1" strike="noStrike">
                <a:solidFill>
                  <a:srgbClr val="8b8b8b"/>
                </a:solidFill>
                <a:latin typeface="Calibri"/>
              </a:rPr>
              <a:t>&lt;number&gt;</a:t>
            </a:fld>
            <a:endParaRPr b="0" lang="tr-TR" sz="1200" spc="-1" strike="noStrike">
              <a:latin typeface="Times New Roman"/>
            </a:endParaRPr>
          </a:p>
        </p:txBody>
      </p:sp>
      <p:sp>
        <p:nvSpPr>
          <p:cNvPr id="318" name="Dikdörtgen 1"/>
          <p:cNvSpPr/>
          <p:nvPr/>
        </p:nvSpPr>
        <p:spPr>
          <a:xfrm>
            <a:off x="838080" y="1443960"/>
            <a:ext cx="10515240" cy="338220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Hardy Hint matematikçisi Ramanujan ile ilgili bir anısında onu hasta yatağında ziyarete gittiğini, Ramanujan’a hastaneye plaka numarası 1729 olan bir taksi ile geldiğini söyleyince Ramanujan’ın kendisine bu sayının sıradan bir sayı olmadığını iki küpün toplamı olarak iki ayrı şekilde yazılabilen en küçük sayı olduğunu söylediğini ,hayretle anlatmaktadır.</a:t>
            </a:r>
            <a:endParaRPr b="0" lang="tr-TR" sz="2400" spc="-1" strike="noStrike">
              <a:latin typeface="Arial"/>
            </a:endParaRPr>
          </a:p>
          <a:p>
            <a:pPr algn="just">
              <a:lnSpc>
                <a:spcPct val="150000"/>
              </a:lnSpc>
            </a:pPr>
            <a:r>
              <a:rPr b="0" lang="tr-TR" sz="2400" spc="-1" strike="noStrike">
                <a:solidFill>
                  <a:srgbClr val="000000"/>
                </a:solidFill>
                <a:latin typeface="Calibri"/>
              </a:rPr>
              <a:t>	</a:t>
            </a:r>
            <a:r>
              <a:rPr b="0" lang="tr-TR" sz="2400" spc="-1" strike="noStrike">
                <a:solidFill>
                  <a:srgbClr val="000000"/>
                </a:solidFill>
                <a:latin typeface="Calibri"/>
              </a:rPr>
              <a:t>	</a:t>
            </a:r>
            <a:r>
              <a:rPr b="0" lang="tr-TR" sz="2400" spc="-1" strike="noStrike">
                <a:solidFill>
                  <a:srgbClr val="000000"/>
                </a:solidFill>
                <a:latin typeface="Calibri"/>
              </a:rPr>
              <a:t>	</a:t>
            </a:r>
            <a:r>
              <a:rPr b="0" lang="tr-TR" sz="2400" spc="-1" strike="noStrike">
                <a:solidFill>
                  <a:srgbClr val="000000"/>
                </a:solidFill>
                <a:latin typeface="Calibri"/>
              </a:rPr>
              <a:t>1729= (12)</a:t>
            </a:r>
            <a:r>
              <a:rPr b="0" lang="tr-TR" sz="2400" spc="-1" strike="noStrike" baseline="30000">
                <a:solidFill>
                  <a:srgbClr val="000000"/>
                </a:solidFill>
                <a:latin typeface="Calibri"/>
              </a:rPr>
              <a:t>3</a:t>
            </a:r>
            <a:r>
              <a:rPr b="0" lang="tr-TR" sz="2400" spc="-1" strike="noStrike">
                <a:solidFill>
                  <a:srgbClr val="000000"/>
                </a:solidFill>
                <a:latin typeface="Calibri"/>
              </a:rPr>
              <a:t> +(1)</a:t>
            </a:r>
            <a:r>
              <a:rPr b="0" lang="tr-TR" sz="2400" spc="-1" strike="noStrike" baseline="30000">
                <a:solidFill>
                  <a:srgbClr val="000000"/>
                </a:solidFill>
                <a:latin typeface="Calibri"/>
              </a:rPr>
              <a:t>3</a:t>
            </a:r>
            <a:r>
              <a:rPr b="0" lang="tr-TR" sz="2400" spc="-1" strike="noStrike">
                <a:solidFill>
                  <a:srgbClr val="000000"/>
                </a:solidFill>
                <a:latin typeface="Calibri"/>
              </a:rPr>
              <a:t> ve 1729=(10)</a:t>
            </a:r>
            <a:r>
              <a:rPr b="0" lang="tr-TR" sz="2400" spc="-1" strike="noStrike" baseline="30000">
                <a:solidFill>
                  <a:srgbClr val="000000"/>
                </a:solidFill>
                <a:latin typeface="Calibri"/>
              </a:rPr>
              <a:t>3</a:t>
            </a:r>
            <a:r>
              <a:rPr b="0" lang="tr-TR" sz="2400" spc="-1" strike="noStrike">
                <a:solidFill>
                  <a:srgbClr val="000000"/>
                </a:solidFill>
                <a:latin typeface="Calibri"/>
              </a:rPr>
              <a:t> +(9)</a:t>
            </a:r>
            <a:r>
              <a:rPr b="0" lang="tr-TR" sz="2400" spc="-1" strike="noStrike" baseline="30000">
                <a:solidFill>
                  <a:srgbClr val="000000"/>
                </a:solidFill>
                <a:latin typeface="Calibri"/>
              </a:rPr>
              <a:t>3</a:t>
            </a:r>
            <a:r>
              <a:rPr b="0" lang="tr-TR" sz="2400" spc="-1" strike="noStrike">
                <a:solidFill>
                  <a:srgbClr val="000000"/>
                </a:solidFill>
                <a:latin typeface="Calibri"/>
              </a:rPr>
              <a:t> .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21"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822"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tabLst>
                <a:tab algn="l" pos="0"/>
              </a:tabLst>
            </a:pPr>
            <a:fld id="{7E0DAAA3-61E7-4080-94FF-AB6FA4A1B0AF}"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823"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tabLst>
                <a:tab algn="l" pos="0"/>
              </a:tabLst>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824"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tabLst>
                <a:tab algn="l" pos="0"/>
              </a:tabLst>
            </a:pPr>
            <a:fld id="{A1BFE070-60AC-4BD9-BD61-E07958E4F4F8}" type="slidenum">
              <a:rPr b="0" lang="tr-TR" sz="1200" spc="-1" strike="noStrike">
                <a:solidFill>
                  <a:srgbClr val="8b8b8b"/>
                </a:solidFill>
                <a:latin typeface="Calibri"/>
              </a:rPr>
              <a:t>151</a:t>
            </a:fld>
            <a:endParaRPr b="0" lang="tr-TR" sz="1200" spc="-1" strike="noStrike">
              <a:latin typeface="Times New Roman"/>
            </a:endParaRPr>
          </a:p>
        </p:txBody>
      </p:sp>
      <p:pic>
        <p:nvPicPr>
          <p:cNvPr id="1825" name="Picture 3" descr=""/>
          <p:cNvPicPr/>
          <p:nvPr/>
        </p:nvPicPr>
        <p:blipFill>
          <a:blip r:embed="rId2"/>
          <a:srcRect l="33372" t="13349" r="32503" b="15138"/>
          <a:stretch/>
        </p:blipFill>
        <p:spPr>
          <a:xfrm>
            <a:off x="3029400" y="131760"/>
            <a:ext cx="6132600" cy="6552720"/>
          </a:xfrm>
          <a:prstGeom prst="rect">
            <a:avLst/>
          </a:prstGeom>
          <a:ln w="0">
            <a:noFill/>
          </a:ln>
        </p:spPr>
      </p:pic>
    </p:spTree>
  </p:cSld>
  <mc:AlternateContent>
    <mc:Choice Requires="p14">
      <p:transition spd="slow" p14:dur="2000"/>
    </mc:Choice>
    <mc:Fallback>
      <p:transition spd="slow"/>
    </mc:Fallback>
  </mc:AlternateContent>
</p:sld>
</file>

<file path=ppt/slides/slide2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26"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827"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24856864-BD13-463B-8C4C-ABBC7F726CB5}"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828"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829"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436D6C29-8F5F-49AC-B036-88F26D56A180}" type="slidenum">
              <a:rPr b="0" lang="tr-TR" sz="1200" spc="-1" strike="noStrike">
                <a:solidFill>
                  <a:srgbClr val="8b8b8b"/>
                </a:solidFill>
                <a:latin typeface="Calibri"/>
              </a:rPr>
              <a:t>151</a:t>
            </a:fld>
            <a:endParaRPr b="0" lang="tr-TR" sz="1200" spc="-1" strike="noStrike">
              <a:latin typeface="Times New Roman"/>
            </a:endParaRPr>
          </a:p>
        </p:txBody>
      </p:sp>
      <p:sp>
        <p:nvSpPr>
          <p:cNvPr id="1830" name="Dikdörtgen 2"/>
          <p:cNvSpPr/>
          <p:nvPr/>
        </p:nvSpPr>
        <p:spPr>
          <a:xfrm>
            <a:off x="2704320" y="2905920"/>
            <a:ext cx="7147440" cy="516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800" spc="-1" strike="noStrike" u="sng">
                <a:solidFill>
                  <a:srgbClr val="0563c1"/>
                </a:solidFill>
                <a:uFillTx/>
                <a:latin typeface="Calibri"/>
                <a:hlinkClick r:id="rId2"/>
              </a:rPr>
              <a:t>HİPOTEZ, TANIM, TEOREM, AKSİYOM -POSTULAT</a:t>
            </a:r>
            <a:endParaRPr b="0" lang="tr-TR" sz="2800" spc="-1" strike="noStrike">
              <a:latin typeface="Arial"/>
            </a:endParaRPr>
          </a:p>
        </p:txBody>
      </p:sp>
    </p:spTree>
  </p:cSld>
  <mc:AlternateContent>
    <mc:Choice Requires="p14">
      <p:transition spd="slow" p14:dur="2000"/>
    </mc:Choice>
    <mc:Fallback>
      <p:transition spd="slow"/>
    </mc:Fallback>
  </mc:AlternateContent>
</p:sld>
</file>

<file path=ppt/slides/slide2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1"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832"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783EE6B5-D33A-4CD4-8A7D-A35CF277AD19}"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833"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834"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A5817936-2C4A-4AFB-9C78-728E1FB11601}" type="slidenum">
              <a:rPr b="0" lang="tr-TR" sz="1200" spc="-1" strike="noStrike">
                <a:solidFill>
                  <a:srgbClr val="8b8b8b"/>
                </a:solidFill>
                <a:latin typeface="Calibri"/>
              </a:rPr>
              <a:t>151</a:t>
            </a:fld>
            <a:endParaRPr b="0" lang="tr-TR" sz="1200" spc="-1" strike="noStrike">
              <a:latin typeface="Times New Roman"/>
            </a:endParaRPr>
          </a:p>
        </p:txBody>
      </p:sp>
      <p:sp>
        <p:nvSpPr>
          <p:cNvPr id="1835" name="Dikdörtgen 5"/>
          <p:cNvSpPr/>
          <p:nvPr/>
        </p:nvSpPr>
        <p:spPr>
          <a:xfrm>
            <a:off x="1104840" y="512640"/>
            <a:ext cx="3948480" cy="13093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Aksiyom Kavramı</a:t>
            </a:r>
            <a:endParaRPr b="0" lang="tr-TR" sz="4000" spc="-1" strike="noStrike">
              <a:latin typeface="Arial"/>
            </a:endParaRPr>
          </a:p>
          <a:p>
            <a:pPr>
              <a:lnSpc>
                <a:spcPct val="100000"/>
              </a:lnSpc>
            </a:pPr>
            <a:endParaRPr b="0" lang="tr-TR" sz="4000" spc="-1" strike="noStrike">
              <a:latin typeface="Arial"/>
            </a:endParaRPr>
          </a:p>
        </p:txBody>
      </p:sp>
      <p:sp>
        <p:nvSpPr>
          <p:cNvPr id="1836" name="Dikdörtgen 1"/>
          <p:cNvSpPr/>
          <p:nvPr/>
        </p:nvSpPr>
        <p:spPr>
          <a:xfrm>
            <a:off x="838080" y="1677600"/>
            <a:ext cx="10981440" cy="3382200"/>
          </a:xfrm>
          <a:prstGeom prst="rect">
            <a:avLst/>
          </a:prstGeom>
          <a:noFill/>
          <a:ln w="0">
            <a:noFill/>
          </a:ln>
        </p:spPr>
        <p:style>
          <a:lnRef idx="0"/>
          <a:fillRef idx="0"/>
          <a:effectRef idx="0"/>
          <a:fontRef idx="minor"/>
        </p:style>
        <p:txBody>
          <a:bodyPr lIns="90000" rIns="90000" tIns="45000" bIns="45000" anchor="t">
            <a:spAutoFit/>
          </a:bodyPr>
          <a:p>
            <a:pPr>
              <a:lnSpc>
                <a:spcPct val="150000"/>
              </a:lnSpc>
            </a:pPr>
            <a:r>
              <a:rPr b="0" lang="tr-TR" sz="2400" spc="-1" strike="noStrike">
                <a:solidFill>
                  <a:srgbClr val="000000"/>
                </a:solidFill>
                <a:latin typeface="Century"/>
              </a:rPr>
              <a:t>Başka bir önermeye götürülemeyen ve ispatlanamayan, böyle bir geri götürme ve ispatı da gerektirmeyip, kendiliğinden apaçık olan ve böyle olduğu için öteki önermelerin temeli ve ön dayanağı olan temel önermeye  aksiyom ya da postulat denir. Ne türlü bir aksiyomdan yola çıkılırsa o türlü bir sonuca varılır. aksiyomlara dayanan bir felsefe, aksiyomların yanlışlığı meydana çıkınca çöker. Öklid'e ait olanlarının bazıları Lobaçevski, Riemann gibi matematikçiler tarafından reddedilmiş olan kabullerdir.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7"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83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2048D378-98F1-423B-AC77-755C372E1528}"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83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84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AE6EC18E-42F6-4289-89AA-65FE50632A30}" type="slidenum">
              <a:rPr b="0" lang="tr-TR" sz="1200" spc="-1" strike="noStrike">
                <a:solidFill>
                  <a:srgbClr val="8b8b8b"/>
                </a:solidFill>
                <a:latin typeface="Calibri"/>
              </a:rPr>
              <a:t>151</a:t>
            </a:fld>
            <a:endParaRPr b="0" lang="tr-TR" sz="1200" spc="-1" strike="noStrike">
              <a:latin typeface="Times New Roman"/>
            </a:endParaRPr>
          </a:p>
        </p:txBody>
      </p:sp>
      <p:sp>
        <p:nvSpPr>
          <p:cNvPr id="1841" name="Dikdörtgen 1"/>
          <p:cNvSpPr/>
          <p:nvPr/>
        </p:nvSpPr>
        <p:spPr>
          <a:xfrm>
            <a:off x="838080" y="634680"/>
            <a:ext cx="10515240" cy="533232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spcBef>
                <a:spcPts val="479"/>
              </a:spcBef>
              <a:buClr>
                <a:srgbClr val="ffffcc"/>
              </a:buClr>
              <a:buSzPct val="60000"/>
              <a:buFont typeface="Arial"/>
              <a:buChar char="•"/>
            </a:pPr>
            <a:r>
              <a:rPr b="0" lang="tr-TR" sz="2400" spc="-1" strike="noStrike">
                <a:solidFill>
                  <a:srgbClr val="000000"/>
                </a:solidFill>
                <a:latin typeface="Century"/>
              </a:rPr>
              <a:t>Başka bir ifadeyle,</a:t>
            </a:r>
            <a:endParaRPr b="0" lang="tr-TR" sz="2400" spc="-1" strike="noStrike">
              <a:latin typeface="Arial"/>
            </a:endParaRPr>
          </a:p>
          <a:p>
            <a:pPr marL="285840" indent="-285840" algn="just">
              <a:lnSpc>
                <a:spcPct val="150000"/>
              </a:lnSpc>
              <a:spcBef>
                <a:spcPts val="479"/>
              </a:spcBef>
              <a:buClr>
                <a:srgbClr val="ffffcc"/>
              </a:buClr>
              <a:buSzPct val="60000"/>
              <a:buFont typeface="Arial"/>
              <a:buChar char="•"/>
            </a:pPr>
            <a:r>
              <a:rPr b="0" lang="tr-TR" sz="2400" spc="-1" strike="noStrike">
                <a:solidFill>
                  <a:srgbClr val="000000"/>
                </a:solidFill>
                <a:latin typeface="Century"/>
              </a:rPr>
              <a:t>“</a:t>
            </a:r>
            <a:r>
              <a:rPr b="0" lang="tr-TR" sz="2400" spc="-1" strike="noStrike">
                <a:solidFill>
                  <a:srgbClr val="000000"/>
                </a:solidFill>
                <a:latin typeface="Century"/>
              </a:rPr>
              <a:t>Aynı şeye eşit iki şey eşittir” önermesi gibi matematikte doğruluğunu ispata gerek kalmadan apaçık kabul ettiğimiz önermelere </a:t>
            </a:r>
            <a:r>
              <a:rPr b="1" lang="tr-TR" sz="2400" spc="-1" strike="noStrike">
                <a:solidFill>
                  <a:srgbClr val="000000"/>
                </a:solidFill>
                <a:latin typeface="Century"/>
              </a:rPr>
              <a:t>aksiyom</a:t>
            </a:r>
            <a:r>
              <a:rPr b="0" lang="tr-TR" sz="2400" spc="-1" strike="noStrike">
                <a:solidFill>
                  <a:srgbClr val="000000"/>
                </a:solidFill>
                <a:latin typeface="Century"/>
              </a:rPr>
              <a:t>,</a:t>
            </a:r>
            <a:endParaRPr b="0" lang="tr-TR" sz="2400" spc="-1" strike="noStrike">
              <a:latin typeface="Arial"/>
            </a:endParaRPr>
          </a:p>
          <a:p>
            <a:pPr algn="just">
              <a:lnSpc>
                <a:spcPct val="150000"/>
              </a:lnSpc>
              <a:spcBef>
                <a:spcPts val="479"/>
              </a:spcBef>
            </a:pPr>
            <a:endParaRPr b="0" lang="tr-TR" sz="2400" spc="-1" strike="noStrike">
              <a:latin typeface="Arial"/>
            </a:endParaRPr>
          </a:p>
          <a:p>
            <a:pPr marL="285840" indent="-285840" algn="just">
              <a:lnSpc>
                <a:spcPct val="150000"/>
              </a:lnSpc>
              <a:spcBef>
                <a:spcPts val="479"/>
              </a:spcBef>
              <a:buClr>
                <a:srgbClr val="ffffcc"/>
              </a:buClr>
              <a:buSzPct val="60000"/>
              <a:buFont typeface="Arial"/>
              <a:buChar char="•"/>
            </a:pPr>
            <a:r>
              <a:rPr b="0" lang="tr-TR" sz="2400" spc="-1" strike="noStrike">
                <a:solidFill>
                  <a:srgbClr val="000000"/>
                </a:solidFill>
                <a:latin typeface="Century"/>
              </a:rPr>
              <a:t>“</a:t>
            </a:r>
            <a:r>
              <a:rPr b="0" lang="tr-TR" sz="2400" spc="-1" strike="noStrike">
                <a:solidFill>
                  <a:srgbClr val="000000"/>
                </a:solidFill>
                <a:latin typeface="Century"/>
              </a:rPr>
              <a:t>İkiz kenar üçgende taban açıları eşittir” önermesi gibi doğruluğu ispatlanması gereken önermelere de </a:t>
            </a:r>
            <a:r>
              <a:rPr b="1" lang="tr-TR" sz="2400" spc="-1" strike="noStrike">
                <a:solidFill>
                  <a:srgbClr val="000000"/>
                </a:solidFill>
                <a:latin typeface="Century"/>
              </a:rPr>
              <a:t>teorem</a:t>
            </a:r>
            <a:r>
              <a:rPr b="0" lang="tr-TR" sz="2400" spc="-1" strike="noStrike">
                <a:solidFill>
                  <a:srgbClr val="000000"/>
                </a:solidFill>
                <a:latin typeface="Century"/>
              </a:rPr>
              <a:t> diyoruz. </a:t>
            </a:r>
            <a:endParaRPr b="0" lang="tr-TR" sz="2400" spc="-1" strike="noStrike">
              <a:latin typeface="Arial"/>
            </a:endParaRPr>
          </a:p>
          <a:p>
            <a:pPr algn="just">
              <a:lnSpc>
                <a:spcPct val="150000"/>
              </a:lnSpc>
              <a:spcBef>
                <a:spcPts val="479"/>
              </a:spcBef>
            </a:pPr>
            <a:endParaRPr b="0" lang="tr-TR" sz="2400" spc="-1" strike="noStrike">
              <a:latin typeface="Arial"/>
            </a:endParaRPr>
          </a:p>
          <a:p>
            <a:pPr marL="285840" indent="-285840" algn="just">
              <a:lnSpc>
                <a:spcPct val="150000"/>
              </a:lnSpc>
              <a:spcBef>
                <a:spcPts val="479"/>
              </a:spcBef>
              <a:buClr>
                <a:srgbClr val="ffffcc"/>
              </a:buClr>
              <a:buSzPct val="60000"/>
              <a:buFont typeface="Arial"/>
              <a:buChar char="•"/>
            </a:pPr>
            <a:r>
              <a:rPr b="1" lang="tr-TR" sz="2400" spc="-1" strike="noStrike">
                <a:solidFill>
                  <a:srgbClr val="000000"/>
                </a:solidFill>
                <a:latin typeface="Century"/>
              </a:rPr>
              <a:t>Postulat</a:t>
            </a:r>
            <a:r>
              <a:rPr b="0" lang="tr-TR" sz="2400" spc="-1" strike="noStrike">
                <a:solidFill>
                  <a:srgbClr val="000000"/>
                </a:solidFill>
                <a:latin typeface="Century"/>
              </a:rPr>
              <a:t> ise doğrulukları ispatlanamayan ancak doğru olarak kabul edilen önermelerdir.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42"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843"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99DB847F-F385-4C47-8CE9-21934B16EFAE}"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844"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84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6203ECBB-8335-49B9-B2FB-EDB0CA7B7A08}" type="slidenum">
              <a:rPr b="0" lang="tr-TR" sz="1200" spc="-1" strike="noStrike">
                <a:solidFill>
                  <a:srgbClr val="8b8b8b"/>
                </a:solidFill>
                <a:latin typeface="Calibri"/>
              </a:rPr>
              <a:t>151</a:t>
            </a:fld>
            <a:endParaRPr b="0" lang="tr-TR" sz="1200" spc="-1" strike="noStrike">
              <a:latin typeface="Times New Roman"/>
            </a:endParaRPr>
          </a:p>
        </p:txBody>
      </p:sp>
      <p:sp>
        <p:nvSpPr>
          <p:cNvPr id="1846" name="Dikdörtgen 1"/>
          <p:cNvSpPr/>
          <p:nvPr/>
        </p:nvSpPr>
        <p:spPr>
          <a:xfrm>
            <a:off x="750600" y="1451160"/>
            <a:ext cx="10690560" cy="33814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Descartes ve başta Spinoza olmak üzere bu filozofların takipçileri felsefelerini aksiyomlara dayarlar. Örneğin Descartes, felsefesini “düşünüyorum, öyleyse varım” aksiyomundan hareket ederek kurmuştur. Spinoza ünlü Etika eserinde örneğin, “başka bir şeyle tasarlanmayan şeyin kendisiyle tasarlanması gerekir” gibi aksiyomlardan yola çıkar. Fakat, ne türlü bir aksiyomdan yola çıkılırsa o türlü bir sonuca varılır.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47"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84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7B2BD39F-0E59-4D96-A4F2-1F0951C2E5B4}"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84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85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0E03462F-AF02-4474-AAF3-9FF110531516}" type="slidenum">
              <a:rPr b="0" lang="tr-TR" sz="1200" spc="-1" strike="noStrike">
                <a:solidFill>
                  <a:srgbClr val="8b8b8b"/>
                </a:solidFill>
                <a:latin typeface="Calibri"/>
              </a:rPr>
              <a:t>151</a:t>
            </a:fld>
            <a:endParaRPr b="0" lang="tr-TR" sz="1200" spc="-1" strike="noStrike">
              <a:latin typeface="Times New Roman"/>
            </a:endParaRPr>
          </a:p>
        </p:txBody>
      </p:sp>
      <p:sp>
        <p:nvSpPr>
          <p:cNvPr id="1851" name="Dikdörtgen 1"/>
          <p:cNvSpPr/>
          <p:nvPr/>
        </p:nvSpPr>
        <p:spPr>
          <a:xfrm>
            <a:off x="838080" y="1612440"/>
            <a:ext cx="10515240" cy="283284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Bundan başka, bu aksiyomlar, “Parçalarının toplamı bütüne eşittir” gibi aksiyomların gücünde değildirler. Daha açık bir deyişle, Dekartçıların aksiyomları şahsi, kendilerince aksiyom sayılmış aksiyomlardır. Nitekim Cogito’nun yüzyıllarca önceki biçimini çürütmek için, “Bin altın düşünüyorum, öyleyse bin altınım var” önermesi ileri sürülmüştür.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52" name="Picture 2" descr="izÃ¼ logo ile ilgili gÃ¶rsel sonucu"/>
          <p:cNvPicPr/>
          <p:nvPr/>
        </p:nvPicPr>
        <p:blipFill>
          <a:blip r:embed="rId1"/>
          <a:stretch/>
        </p:blipFill>
        <p:spPr>
          <a:xfrm>
            <a:off x="10132560" y="6174000"/>
            <a:ext cx="364680" cy="364680"/>
          </a:xfrm>
          <a:prstGeom prst="rect">
            <a:avLst/>
          </a:prstGeom>
          <a:ln w="0">
            <a:noFill/>
          </a:ln>
        </p:spPr>
      </p:pic>
      <p:sp>
        <p:nvSpPr>
          <p:cNvPr id="1853"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377CFDFE-937B-4005-95DD-FD2E81307B34}"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854"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85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D11F66B3-4B4F-43E1-94C2-08D04F7DD5A6}" type="slidenum">
              <a:rPr b="0" lang="tr-TR" sz="1200" spc="-1" strike="noStrike">
                <a:solidFill>
                  <a:srgbClr val="8b8b8b"/>
                </a:solidFill>
                <a:latin typeface="Calibri"/>
              </a:rPr>
              <a:t>151</a:t>
            </a:fld>
            <a:endParaRPr b="0" lang="tr-TR" sz="1200" spc="-1" strike="noStrike">
              <a:latin typeface="Times New Roman"/>
            </a:endParaRPr>
          </a:p>
        </p:txBody>
      </p:sp>
      <p:sp>
        <p:nvSpPr>
          <p:cNvPr id="1856" name="Dikdörtgen 1"/>
          <p:cNvSpPr/>
          <p:nvPr/>
        </p:nvSpPr>
        <p:spPr>
          <a:xfrm>
            <a:off x="696600" y="611280"/>
            <a:ext cx="10656720" cy="307692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spcBef>
                <a:spcPts val="479"/>
              </a:spcBef>
              <a:buClr>
                <a:srgbClr val="ffffcc"/>
              </a:buClr>
              <a:buSzPct val="60000"/>
              <a:buFont typeface="Arial"/>
              <a:buChar char="•"/>
            </a:pPr>
            <a:r>
              <a:rPr b="0" lang="tr-TR" sz="2400" spc="-1" strike="noStrike">
                <a:solidFill>
                  <a:srgbClr val="000000"/>
                </a:solidFill>
                <a:latin typeface="Century"/>
              </a:rPr>
              <a:t>Bir </a:t>
            </a:r>
            <a:r>
              <a:rPr b="1" lang="tr-TR" sz="2400" spc="-1" strike="noStrike">
                <a:solidFill>
                  <a:srgbClr val="000000"/>
                </a:solidFill>
                <a:latin typeface="Century"/>
              </a:rPr>
              <a:t>aksiyomatik</a:t>
            </a:r>
            <a:r>
              <a:rPr b="0" lang="tr-TR" sz="2400" spc="-1" strike="noStrike">
                <a:solidFill>
                  <a:srgbClr val="000000"/>
                </a:solidFill>
                <a:latin typeface="Century"/>
              </a:rPr>
              <a:t> sistemi oluşturan dört esas öğe vardır:</a:t>
            </a:r>
            <a:endParaRPr b="0" lang="tr-TR" sz="2400" spc="-1" strike="noStrike">
              <a:latin typeface="Arial"/>
            </a:endParaRPr>
          </a:p>
          <a:p>
            <a:pPr marL="285840" indent="-285840" algn="just">
              <a:lnSpc>
                <a:spcPct val="150000"/>
              </a:lnSpc>
              <a:spcBef>
                <a:spcPts val="479"/>
              </a:spcBef>
              <a:buClr>
                <a:srgbClr val="ffffcc"/>
              </a:buClr>
              <a:buSzPct val="60000"/>
              <a:buFont typeface="Arial"/>
              <a:buChar char="•"/>
            </a:pPr>
            <a:r>
              <a:rPr b="0" lang="tr-TR" sz="2400" spc="-1" strike="noStrike">
                <a:solidFill>
                  <a:srgbClr val="000000"/>
                </a:solidFill>
                <a:latin typeface="Century"/>
              </a:rPr>
              <a:t>A1: Tanımlanmamış terim ve sembollerin koleksiyonu.</a:t>
            </a:r>
            <a:endParaRPr b="0" lang="tr-TR" sz="2400" spc="-1" strike="noStrike">
              <a:latin typeface="Arial"/>
            </a:endParaRPr>
          </a:p>
          <a:p>
            <a:pPr marL="285840" indent="-285840" algn="just">
              <a:lnSpc>
                <a:spcPct val="150000"/>
              </a:lnSpc>
              <a:spcBef>
                <a:spcPts val="479"/>
              </a:spcBef>
              <a:buClr>
                <a:srgbClr val="ffffcc"/>
              </a:buClr>
              <a:buSzPct val="60000"/>
              <a:buFont typeface="Arial"/>
              <a:buChar char="•"/>
            </a:pPr>
            <a:r>
              <a:rPr b="0" lang="tr-TR" sz="2400" spc="-1" strike="noStrike">
                <a:solidFill>
                  <a:srgbClr val="000000"/>
                </a:solidFill>
                <a:latin typeface="Century"/>
              </a:rPr>
              <a:t>A2: Bu terim ve semboller kullanılarak tanımlanan formüller ve kümeler.</a:t>
            </a:r>
            <a:endParaRPr b="0" lang="tr-TR" sz="2400" spc="-1" strike="noStrike">
              <a:latin typeface="Arial"/>
            </a:endParaRPr>
          </a:p>
          <a:p>
            <a:pPr marL="285840" indent="-285840" algn="just">
              <a:lnSpc>
                <a:spcPct val="150000"/>
              </a:lnSpc>
              <a:spcBef>
                <a:spcPts val="479"/>
              </a:spcBef>
              <a:buClr>
                <a:srgbClr val="ffffcc"/>
              </a:buClr>
              <a:buSzPct val="60000"/>
              <a:buFont typeface="Arial"/>
              <a:buChar char="•"/>
            </a:pPr>
            <a:r>
              <a:rPr b="0" lang="tr-TR" sz="2400" spc="-1" strike="noStrike">
                <a:solidFill>
                  <a:srgbClr val="000000"/>
                </a:solidFill>
                <a:latin typeface="Century"/>
              </a:rPr>
              <a:t>A3: Bir dizi kabuller (aksiyomlar)</a:t>
            </a:r>
            <a:endParaRPr b="0" lang="tr-TR" sz="2400" spc="-1" strike="noStrike">
              <a:latin typeface="Arial"/>
            </a:endParaRPr>
          </a:p>
          <a:p>
            <a:pPr marL="285840" indent="-285840" algn="just">
              <a:lnSpc>
                <a:spcPct val="150000"/>
              </a:lnSpc>
              <a:spcBef>
                <a:spcPts val="479"/>
              </a:spcBef>
              <a:buClr>
                <a:srgbClr val="ffffcc"/>
              </a:buClr>
              <a:buSzPct val="60000"/>
              <a:buFont typeface="Arial"/>
              <a:buChar char="•"/>
            </a:pPr>
            <a:r>
              <a:rPr b="0" lang="tr-TR" sz="2400" spc="-1" strike="noStrike">
                <a:solidFill>
                  <a:srgbClr val="000000"/>
                </a:solidFill>
                <a:latin typeface="Century"/>
              </a:rPr>
              <a:t>A4: Bu kabullerden ortaya çıkan iddialar, varsayımlar.</a:t>
            </a:r>
            <a:endParaRPr b="0" lang="tr-TR" sz="2400" spc="-1" strike="noStrike">
              <a:latin typeface="Arial"/>
            </a:endParaRPr>
          </a:p>
        </p:txBody>
      </p:sp>
      <p:grpSp>
        <p:nvGrpSpPr>
          <p:cNvPr id="1857" name="Grup 2"/>
          <p:cNvGrpSpPr/>
          <p:nvPr/>
        </p:nvGrpSpPr>
        <p:grpSpPr>
          <a:xfrm>
            <a:off x="2447280" y="4812120"/>
            <a:ext cx="2000880" cy="1452960"/>
            <a:chOff x="2447280" y="4812120"/>
            <a:chExt cx="2000880" cy="1452960"/>
          </a:xfrm>
        </p:grpSpPr>
        <p:grpSp>
          <p:nvGrpSpPr>
            <p:cNvPr id="1858" name="Group 5"/>
            <p:cNvGrpSpPr/>
            <p:nvPr/>
          </p:nvGrpSpPr>
          <p:grpSpPr>
            <a:xfrm>
              <a:off x="2597760" y="4812120"/>
              <a:ext cx="1850400" cy="1433160"/>
              <a:chOff x="2597760" y="4812120"/>
              <a:chExt cx="1850400" cy="1433160"/>
            </a:xfrm>
          </p:grpSpPr>
          <p:sp>
            <p:nvSpPr>
              <p:cNvPr id="1859" name="Line 6"/>
              <p:cNvSpPr/>
              <p:nvPr/>
            </p:nvSpPr>
            <p:spPr>
              <a:xfrm>
                <a:off x="2597760" y="5399280"/>
                <a:ext cx="1749960" cy="746280"/>
              </a:xfrm>
              <a:prstGeom prst="line">
                <a:avLst/>
              </a:prstGeom>
              <a:ln w="12700">
                <a:solidFill>
                  <a:srgbClr val="000000"/>
                </a:solidFill>
                <a:round/>
              </a:ln>
            </p:spPr>
            <p:style>
              <a:lnRef idx="0"/>
              <a:fillRef idx="0"/>
              <a:effectRef idx="0"/>
              <a:fontRef idx="minor"/>
            </p:style>
          </p:sp>
          <p:sp>
            <p:nvSpPr>
              <p:cNvPr id="1860" name="Line 7"/>
              <p:cNvSpPr/>
              <p:nvPr/>
            </p:nvSpPr>
            <p:spPr>
              <a:xfrm flipV="1">
                <a:off x="2638080" y="4971240"/>
                <a:ext cx="1528560" cy="865800"/>
              </a:xfrm>
              <a:prstGeom prst="line">
                <a:avLst/>
              </a:prstGeom>
              <a:ln w="12700">
                <a:solidFill>
                  <a:srgbClr val="000000"/>
                </a:solidFill>
                <a:round/>
              </a:ln>
            </p:spPr>
            <p:style>
              <a:lnRef idx="0"/>
              <a:fillRef idx="0"/>
              <a:effectRef idx="0"/>
              <a:fontRef idx="minor"/>
            </p:style>
          </p:sp>
          <p:sp>
            <p:nvSpPr>
              <p:cNvPr id="1861" name="Line 8"/>
              <p:cNvSpPr/>
              <p:nvPr/>
            </p:nvSpPr>
            <p:spPr>
              <a:xfrm flipV="1">
                <a:off x="3301920" y="4971240"/>
                <a:ext cx="874800" cy="1174320"/>
              </a:xfrm>
              <a:prstGeom prst="line">
                <a:avLst/>
              </a:prstGeom>
              <a:ln w="12700">
                <a:solidFill>
                  <a:srgbClr val="000000"/>
                </a:solidFill>
                <a:round/>
              </a:ln>
            </p:spPr>
            <p:style>
              <a:lnRef idx="0"/>
              <a:fillRef idx="0"/>
              <a:effectRef idx="0"/>
              <a:fontRef idx="minor"/>
            </p:style>
          </p:sp>
          <p:sp>
            <p:nvSpPr>
              <p:cNvPr id="1862" name="Line 9"/>
              <p:cNvSpPr/>
              <p:nvPr/>
            </p:nvSpPr>
            <p:spPr>
              <a:xfrm flipV="1">
                <a:off x="3975480" y="4951440"/>
                <a:ext cx="181080" cy="1293840"/>
              </a:xfrm>
              <a:prstGeom prst="line">
                <a:avLst/>
              </a:prstGeom>
              <a:ln w="12700">
                <a:solidFill>
                  <a:srgbClr val="000000"/>
                </a:solidFill>
                <a:round/>
              </a:ln>
            </p:spPr>
            <p:style>
              <a:lnRef idx="0"/>
              <a:fillRef idx="0"/>
              <a:effectRef idx="0"/>
              <a:fontRef idx="minor"/>
            </p:style>
          </p:sp>
          <p:sp>
            <p:nvSpPr>
              <p:cNvPr id="1863" name="Text Box 10"/>
              <p:cNvSpPr/>
              <p:nvPr/>
            </p:nvSpPr>
            <p:spPr>
              <a:xfrm>
                <a:off x="2889720" y="5359680"/>
                <a:ext cx="35172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A</a:t>
                </a:r>
                <a:endParaRPr b="0" lang="tr-TR" sz="1200" spc="-1" strike="noStrike">
                  <a:latin typeface="Arial"/>
                </a:endParaRPr>
              </a:p>
            </p:txBody>
          </p:sp>
          <p:sp>
            <p:nvSpPr>
              <p:cNvPr id="1864" name="Text Box 11"/>
              <p:cNvSpPr/>
              <p:nvPr/>
            </p:nvSpPr>
            <p:spPr>
              <a:xfrm>
                <a:off x="3372480" y="5558760"/>
                <a:ext cx="35172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B</a:t>
                </a:r>
                <a:endParaRPr b="0" lang="tr-TR" sz="1200" spc="-1" strike="noStrike">
                  <a:latin typeface="Arial"/>
                </a:endParaRPr>
              </a:p>
            </p:txBody>
          </p:sp>
          <p:sp>
            <p:nvSpPr>
              <p:cNvPr id="1865" name="Text Box 12"/>
              <p:cNvSpPr/>
              <p:nvPr/>
            </p:nvSpPr>
            <p:spPr>
              <a:xfrm>
                <a:off x="3955680" y="5817600"/>
                <a:ext cx="35172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C</a:t>
                </a:r>
                <a:endParaRPr b="0" lang="tr-TR" sz="1200" spc="-1" strike="noStrike">
                  <a:latin typeface="Arial"/>
                </a:endParaRPr>
              </a:p>
            </p:txBody>
          </p:sp>
          <p:sp>
            <p:nvSpPr>
              <p:cNvPr id="1866" name="Text Box 13"/>
              <p:cNvSpPr/>
              <p:nvPr/>
            </p:nvSpPr>
            <p:spPr>
              <a:xfrm>
                <a:off x="4096440" y="4812120"/>
                <a:ext cx="35172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D</a:t>
                </a:r>
                <a:endParaRPr b="0" lang="tr-TR" sz="1200" spc="-1" strike="noStrike">
                  <a:latin typeface="Arial"/>
                </a:endParaRPr>
              </a:p>
            </p:txBody>
          </p:sp>
        </p:grpSp>
        <p:sp>
          <p:nvSpPr>
            <p:cNvPr id="1867" name="Text Box 14"/>
            <p:cNvSpPr/>
            <p:nvPr/>
          </p:nvSpPr>
          <p:spPr>
            <a:xfrm>
              <a:off x="3060720" y="5897160"/>
              <a:ext cx="50256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d</a:t>
              </a:r>
              <a:r>
                <a:rPr b="0" lang="tr-TR" sz="1200" spc="-1" strike="noStrike" baseline="-25000">
                  <a:solidFill>
                    <a:srgbClr val="000000"/>
                  </a:solidFill>
                  <a:latin typeface="Times New Roman"/>
                </a:rPr>
                <a:t>3</a:t>
              </a:r>
              <a:endParaRPr b="0" lang="tr-TR" sz="1200" spc="-1" strike="noStrike">
                <a:latin typeface="Arial"/>
              </a:endParaRPr>
            </a:p>
          </p:txBody>
        </p:sp>
        <p:sp>
          <p:nvSpPr>
            <p:cNvPr id="1868" name="Text Box 15"/>
            <p:cNvSpPr/>
            <p:nvPr/>
          </p:nvSpPr>
          <p:spPr>
            <a:xfrm>
              <a:off x="2447280" y="5588640"/>
              <a:ext cx="52272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d</a:t>
              </a:r>
              <a:r>
                <a:rPr b="0" lang="tr-TR" sz="1200" spc="-1" strike="noStrike" baseline="-25000">
                  <a:solidFill>
                    <a:srgbClr val="000000"/>
                  </a:solidFill>
                  <a:latin typeface="Times New Roman"/>
                </a:rPr>
                <a:t>2</a:t>
              </a:r>
              <a:endParaRPr b="0" lang="tr-TR" sz="1200" spc="-1" strike="noStrike">
                <a:latin typeface="Arial"/>
              </a:endParaRPr>
            </a:p>
          </p:txBody>
        </p:sp>
        <p:sp>
          <p:nvSpPr>
            <p:cNvPr id="1869" name="Text Box 16"/>
            <p:cNvSpPr/>
            <p:nvPr/>
          </p:nvSpPr>
          <p:spPr>
            <a:xfrm>
              <a:off x="2497320" y="5190480"/>
              <a:ext cx="35172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d</a:t>
              </a:r>
              <a:r>
                <a:rPr b="0" lang="tr-TR" sz="1200" spc="-1" strike="noStrike" baseline="-25000">
                  <a:solidFill>
                    <a:srgbClr val="000000"/>
                  </a:solidFill>
                  <a:latin typeface="Times New Roman"/>
                </a:rPr>
                <a:t>1</a:t>
              </a:r>
              <a:endParaRPr b="0" lang="tr-TR" sz="1200" spc="-1" strike="noStrike">
                <a:latin typeface="Arial"/>
              </a:endParaRPr>
            </a:p>
          </p:txBody>
        </p:sp>
        <p:sp>
          <p:nvSpPr>
            <p:cNvPr id="1870" name="Text Box 17"/>
            <p:cNvSpPr/>
            <p:nvPr/>
          </p:nvSpPr>
          <p:spPr>
            <a:xfrm>
              <a:off x="3704040" y="5956920"/>
              <a:ext cx="50256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d</a:t>
              </a:r>
              <a:r>
                <a:rPr b="0" lang="tr-TR" sz="1200" spc="-1" strike="noStrike" baseline="-25000">
                  <a:solidFill>
                    <a:srgbClr val="000000"/>
                  </a:solidFill>
                  <a:latin typeface="Times New Roman"/>
                </a:rPr>
                <a:t>4</a:t>
              </a:r>
              <a:endParaRPr b="0" lang="tr-TR" sz="1200" spc="-1" strike="noStrike">
                <a:latin typeface="Arial"/>
              </a:endParaRPr>
            </a:p>
          </p:txBody>
        </p:sp>
      </p:grpSp>
      <p:grpSp>
        <p:nvGrpSpPr>
          <p:cNvPr id="1871" name="Grup 4"/>
          <p:cNvGrpSpPr/>
          <p:nvPr/>
        </p:nvGrpSpPr>
        <p:grpSpPr>
          <a:xfrm>
            <a:off x="7576560" y="4812120"/>
            <a:ext cx="2009160" cy="1683720"/>
            <a:chOff x="7576560" y="4812120"/>
            <a:chExt cx="2009160" cy="1683720"/>
          </a:xfrm>
        </p:grpSpPr>
        <p:sp>
          <p:nvSpPr>
            <p:cNvPr id="1872" name="Freeform 19"/>
            <p:cNvSpPr/>
            <p:nvPr/>
          </p:nvSpPr>
          <p:spPr>
            <a:xfrm>
              <a:off x="7864920" y="5735160"/>
              <a:ext cx="1311840" cy="543600"/>
            </a:xfrm>
            <a:custGeom>
              <a:avLst/>
              <a:gdLst/>
              <a:ahLst/>
              <a:rect l="l" t="t" r="r" b="b"/>
              <a:pathLst>
                <a:path w="2057" h="861">
                  <a:moveTo>
                    <a:pt x="0" y="524"/>
                  </a:moveTo>
                  <a:lnTo>
                    <a:pt x="2057" y="0"/>
                  </a:lnTo>
                  <a:lnTo>
                    <a:pt x="1665" y="861"/>
                  </a:lnTo>
                  <a:lnTo>
                    <a:pt x="0" y="524"/>
                  </a:lnTo>
                  <a:close/>
                </a:path>
              </a:pathLst>
            </a:custGeom>
            <a:pattFill prst="ltDnDiag">
              <a:fgClr>
                <a:srgbClr val="000000"/>
              </a:fgClr>
              <a:bgClr>
                <a:srgbClr val="ffffff"/>
              </a:bgClr>
            </a:pattFill>
            <a:ln w="9525">
              <a:solidFill>
                <a:srgbClr val="000000"/>
              </a:solidFill>
              <a:round/>
            </a:ln>
          </p:spPr>
          <p:style>
            <a:lnRef idx="0"/>
            <a:fillRef idx="0"/>
            <a:effectRef idx="0"/>
            <a:fontRef idx="minor"/>
          </p:style>
        </p:sp>
        <p:grpSp>
          <p:nvGrpSpPr>
            <p:cNvPr id="1873" name="Group 20"/>
            <p:cNvGrpSpPr/>
            <p:nvPr/>
          </p:nvGrpSpPr>
          <p:grpSpPr>
            <a:xfrm>
              <a:off x="7576560" y="4812120"/>
              <a:ext cx="2009160" cy="1683720"/>
              <a:chOff x="7576560" y="4812120"/>
              <a:chExt cx="2009160" cy="1683720"/>
            </a:xfrm>
          </p:grpSpPr>
          <p:sp>
            <p:nvSpPr>
              <p:cNvPr id="1874" name="Text Box 21"/>
              <p:cNvSpPr/>
              <p:nvPr/>
            </p:nvSpPr>
            <p:spPr>
              <a:xfrm>
                <a:off x="7681320" y="5808600"/>
                <a:ext cx="304200" cy="27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A</a:t>
                </a:r>
                <a:endParaRPr b="0" lang="tr-TR" sz="1200" spc="-1" strike="noStrike">
                  <a:latin typeface="Arial"/>
                </a:endParaRPr>
              </a:p>
            </p:txBody>
          </p:sp>
          <p:sp>
            <p:nvSpPr>
              <p:cNvPr id="1875" name="Text Box 22"/>
              <p:cNvSpPr/>
              <p:nvPr/>
            </p:nvSpPr>
            <p:spPr>
              <a:xfrm>
                <a:off x="8985960" y="5453280"/>
                <a:ext cx="304200" cy="27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C</a:t>
                </a:r>
                <a:endParaRPr b="0" lang="tr-TR" sz="1200" spc="-1" strike="noStrike">
                  <a:latin typeface="Arial"/>
                </a:endParaRPr>
              </a:p>
            </p:txBody>
          </p:sp>
          <p:sp>
            <p:nvSpPr>
              <p:cNvPr id="1876" name="Text Box 23"/>
              <p:cNvSpPr/>
              <p:nvPr/>
            </p:nvSpPr>
            <p:spPr>
              <a:xfrm>
                <a:off x="8637840" y="6225480"/>
                <a:ext cx="304200" cy="27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D</a:t>
                </a:r>
                <a:endParaRPr b="0" lang="tr-TR" sz="1200" spc="-1" strike="noStrike">
                  <a:latin typeface="Arial"/>
                </a:endParaRPr>
              </a:p>
            </p:txBody>
          </p:sp>
          <p:sp>
            <p:nvSpPr>
              <p:cNvPr id="1877" name="Line 24"/>
              <p:cNvSpPr/>
              <p:nvPr/>
            </p:nvSpPr>
            <p:spPr>
              <a:xfrm flipV="1">
                <a:off x="7576560" y="5649840"/>
                <a:ext cx="1922400" cy="497880"/>
              </a:xfrm>
              <a:prstGeom prst="line">
                <a:avLst/>
              </a:prstGeom>
              <a:ln w="12700">
                <a:solidFill>
                  <a:srgbClr val="000000"/>
                </a:solidFill>
                <a:round/>
              </a:ln>
            </p:spPr>
            <p:style>
              <a:lnRef idx="0"/>
              <a:fillRef idx="0"/>
              <a:effectRef idx="0"/>
              <a:fontRef idx="minor"/>
            </p:style>
          </p:sp>
          <p:sp>
            <p:nvSpPr>
              <p:cNvPr id="1878" name="Line 25"/>
              <p:cNvSpPr/>
              <p:nvPr/>
            </p:nvSpPr>
            <p:spPr>
              <a:xfrm flipV="1">
                <a:off x="7803000" y="4881960"/>
                <a:ext cx="721800" cy="1292760"/>
              </a:xfrm>
              <a:prstGeom prst="line">
                <a:avLst/>
              </a:prstGeom>
              <a:ln w="12700">
                <a:solidFill>
                  <a:srgbClr val="000000"/>
                </a:solidFill>
                <a:round/>
              </a:ln>
            </p:spPr>
            <p:style>
              <a:lnRef idx="0"/>
              <a:fillRef idx="0"/>
              <a:effectRef idx="0"/>
              <a:fontRef idx="minor"/>
            </p:style>
          </p:sp>
          <p:sp>
            <p:nvSpPr>
              <p:cNvPr id="1879" name="Line 26"/>
              <p:cNvSpPr/>
              <p:nvPr/>
            </p:nvSpPr>
            <p:spPr>
              <a:xfrm>
                <a:off x="8055000" y="4934160"/>
                <a:ext cx="1530720" cy="1118160"/>
              </a:xfrm>
              <a:prstGeom prst="line">
                <a:avLst/>
              </a:prstGeom>
              <a:ln w="12700">
                <a:solidFill>
                  <a:srgbClr val="000000"/>
                </a:solidFill>
                <a:round/>
              </a:ln>
            </p:spPr>
            <p:style>
              <a:lnRef idx="0"/>
              <a:fillRef idx="0"/>
              <a:effectRef idx="0"/>
              <a:fontRef idx="minor"/>
            </p:style>
          </p:sp>
          <p:sp>
            <p:nvSpPr>
              <p:cNvPr id="1880" name="Line 27"/>
              <p:cNvSpPr/>
              <p:nvPr/>
            </p:nvSpPr>
            <p:spPr>
              <a:xfrm>
                <a:off x="8211600" y="4812120"/>
                <a:ext cx="800280" cy="1668240"/>
              </a:xfrm>
              <a:prstGeom prst="line">
                <a:avLst/>
              </a:prstGeom>
              <a:ln w="12700">
                <a:solidFill>
                  <a:srgbClr val="000000"/>
                </a:solidFill>
                <a:round/>
              </a:ln>
            </p:spPr>
            <p:style>
              <a:lnRef idx="0"/>
              <a:fillRef idx="0"/>
              <a:effectRef idx="0"/>
              <a:fontRef idx="minor"/>
            </p:style>
          </p:sp>
          <p:sp>
            <p:nvSpPr>
              <p:cNvPr id="1881" name="Line 28"/>
              <p:cNvSpPr/>
              <p:nvPr/>
            </p:nvSpPr>
            <p:spPr>
              <a:xfrm flipV="1">
                <a:off x="8888400" y="5353560"/>
                <a:ext cx="452160" cy="1065600"/>
              </a:xfrm>
              <a:prstGeom prst="line">
                <a:avLst/>
              </a:prstGeom>
              <a:ln w="12700">
                <a:solidFill>
                  <a:srgbClr val="000000"/>
                </a:solidFill>
                <a:round/>
              </a:ln>
            </p:spPr>
            <p:style>
              <a:lnRef idx="0"/>
              <a:fillRef idx="0"/>
              <a:effectRef idx="0"/>
              <a:fontRef idx="minor"/>
            </p:style>
          </p:sp>
          <p:sp>
            <p:nvSpPr>
              <p:cNvPr id="1882" name="Line 29"/>
              <p:cNvSpPr/>
              <p:nvPr/>
            </p:nvSpPr>
            <p:spPr>
              <a:xfrm>
                <a:off x="7620120" y="6008040"/>
                <a:ext cx="1922040" cy="410400"/>
              </a:xfrm>
              <a:prstGeom prst="line">
                <a:avLst/>
              </a:prstGeom>
              <a:ln w="12700">
                <a:solidFill>
                  <a:srgbClr val="000000"/>
                </a:solidFill>
                <a:round/>
              </a:ln>
            </p:spPr>
            <p:style>
              <a:lnRef idx="0"/>
              <a:fillRef idx="0"/>
              <a:effectRef idx="0"/>
              <a:fontRef idx="minor"/>
            </p:style>
          </p:sp>
          <p:sp>
            <p:nvSpPr>
              <p:cNvPr id="1883" name="Text Box 30"/>
              <p:cNvSpPr/>
              <p:nvPr/>
            </p:nvSpPr>
            <p:spPr>
              <a:xfrm>
                <a:off x="8348760" y="5002560"/>
                <a:ext cx="304200" cy="27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B</a:t>
                </a:r>
                <a:endParaRPr b="0" lang="tr-TR" sz="1200" spc="-1" strike="noStrike">
                  <a:latin typeface="Arial"/>
                </a:endParaRPr>
              </a:p>
            </p:txBody>
          </p:sp>
        </p:grpSp>
      </p:grpSp>
    </p:spTree>
  </p:cSld>
  <mc:AlternateContent>
    <mc:Choice Requires="p14">
      <p:transition spd="slow" p14:dur="2000"/>
    </mc:Choice>
    <mc:Fallback>
      <p:transition spd="slow"/>
    </mc:Fallback>
  </mc:AlternateContent>
</p:sld>
</file>

<file path=ppt/slides/slide2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4"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4706A99D-40D6-4E0F-ADB2-F8AF5D5D3DB1}"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885"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886"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EB9247A8-D377-4C0F-8341-0CB92CE0DF01}" type="slidenum">
              <a:rPr b="0" lang="tr-TR" sz="1200" spc="-1" strike="noStrike">
                <a:solidFill>
                  <a:srgbClr val="8b8b8b"/>
                </a:solidFill>
                <a:latin typeface="Calibri"/>
              </a:rPr>
              <a:t>151</a:t>
            </a:fld>
            <a:endParaRPr b="0" lang="tr-TR" sz="1200" spc="-1" strike="noStrike">
              <a:latin typeface="Times New Roman"/>
            </a:endParaRPr>
          </a:p>
        </p:txBody>
      </p:sp>
      <p:sp>
        <p:nvSpPr>
          <p:cNvPr id="1887" name="Dikdörtgen 6"/>
          <p:cNvSpPr/>
          <p:nvPr/>
        </p:nvSpPr>
        <p:spPr>
          <a:xfrm>
            <a:off x="680400" y="189720"/>
            <a:ext cx="10830960" cy="3382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Bu dört öğeye bağlı olarak yeni bir aksiyomatik sistem kuralım. Tanımlanmamış terimler nokta, doğru, içerme ve üzerinde olma olsun.</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A1: Sadece dört nokta vardır.</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A2: Her doğru en az iki nokta içerir</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A3: A≠B noktaları için A ve B noktalarını içeren yalnız bir tek doğru vardır.</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A4: Bu uzayda üç farklı noktayı içeren bir doğru yoktur.</a:t>
            </a:r>
            <a:endParaRPr b="0" lang="tr-TR" sz="2400" spc="-1" strike="noStrike">
              <a:latin typeface="Arial"/>
            </a:endParaRPr>
          </a:p>
        </p:txBody>
      </p:sp>
      <p:grpSp>
        <p:nvGrpSpPr>
          <p:cNvPr id="1888" name="Grup 7"/>
          <p:cNvGrpSpPr/>
          <p:nvPr/>
        </p:nvGrpSpPr>
        <p:grpSpPr>
          <a:xfrm>
            <a:off x="2151000" y="4416120"/>
            <a:ext cx="2000880" cy="1452960"/>
            <a:chOff x="2151000" y="4416120"/>
            <a:chExt cx="2000880" cy="1452960"/>
          </a:xfrm>
        </p:grpSpPr>
        <p:grpSp>
          <p:nvGrpSpPr>
            <p:cNvPr id="1889" name="Group 5"/>
            <p:cNvGrpSpPr/>
            <p:nvPr/>
          </p:nvGrpSpPr>
          <p:grpSpPr>
            <a:xfrm>
              <a:off x="2301840" y="4416120"/>
              <a:ext cx="1850040" cy="1433160"/>
              <a:chOff x="2301840" y="4416120"/>
              <a:chExt cx="1850040" cy="1433160"/>
            </a:xfrm>
          </p:grpSpPr>
          <p:sp>
            <p:nvSpPr>
              <p:cNvPr id="1890" name="Line 6"/>
              <p:cNvSpPr/>
              <p:nvPr/>
            </p:nvSpPr>
            <p:spPr>
              <a:xfrm>
                <a:off x="2301840" y="5003280"/>
                <a:ext cx="1749600" cy="746640"/>
              </a:xfrm>
              <a:prstGeom prst="line">
                <a:avLst/>
              </a:prstGeom>
              <a:ln w="12700">
                <a:solidFill>
                  <a:srgbClr val="000000"/>
                </a:solidFill>
                <a:round/>
              </a:ln>
            </p:spPr>
            <p:style>
              <a:lnRef idx="0"/>
              <a:fillRef idx="0"/>
              <a:effectRef idx="0"/>
              <a:fontRef idx="minor"/>
            </p:style>
          </p:sp>
          <p:sp>
            <p:nvSpPr>
              <p:cNvPr id="1891" name="Line 7"/>
              <p:cNvSpPr/>
              <p:nvPr/>
            </p:nvSpPr>
            <p:spPr>
              <a:xfrm flipV="1">
                <a:off x="2341800" y="4575240"/>
                <a:ext cx="1528560" cy="865800"/>
              </a:xfrm>
              <a:prstGeom prst="line">
                <a:avLst/>
              </a:prstGeom>
              <a:ln w="12700">
                <a:solidFill>
                  <a:srgbClr val="000000"/>
                </a:solidFill>
                <a:round/>
              </a:ln>
            </p:spPr>
            <p:style>
              <a:lnRef idx="0"/>
              <a:fillRef idx="0"/>
              <a:effectRef idx="0"/>
              <a:fontRef idx="minor"/>
            </p:style>
          </p:sp>
          <p:sp>
            <p:nvSpPr>
              <p:cNvPr id="1892" name="Line 8"/>
              <p:cNvSpPr/>
              <p:nvPr/>
            </p:nvSpPr>
            <p:spPr>
              <a:xfrm flipV="1">
                <a:off x="3005640" y="4575240"/>
                <a:ext cx="874800" cy="1174680"/>
              </a:xfrm>
              <a:prstGeom prst="line">
                <a:avLst/>
              </a:prstGeom>
              <a:ln w="12700">
                <a:solidFill>
                  <a:srgbClr val="000000"/>
                </a:solidFill>
                <a:round/>
              </a:ln>
            </p:spPr>
            <p:style>
              <a:lnRef idx="0"/>
              <a:fillRef idx="0"/>
              <a:effectRef idx="0"/>
              <a:fontRef idx="minor"/>
            </p:style>
          </p:sp>
          <p:sp>
            <p:nvSpPr>
              <p:cNvPr id="1893" name="Line 9"/>
              <p:cNvSpPr/>
              <p:nvPr/>
            </p:nvSpPr>
            <p:spPr>
              <a:xfrm flipV="1">
                <a:off x="3679560" y="4555440"/>
                <a:ext cx="180720" cy="1293840"/>
              </a:xfrm>
              <a:prstGeom prst="line">
                <a:avLst/>
              </a:prstGeom>
              <a:ln w="12700">
                <a:solidFill>
                  <a:srgbClr val="000000"/>
                </a:solidFill>
                <a:round/>
              </a:ln>
            </p:spPr>
            <p:style>
              <a:lnRef idx="0"/>
              <a:fillRef idx="0"/>
              <a:effectRef idx="0"/>
              <a:fontRef idx="minor"/>
            </p:style>
          </p:sp>
          <p:sp>
            <p:nvSpPr>
              <p:cNvPr id="1894" name="Text Box 10"/>
              <p:cNvSpPr/>
              <p:nvPr/>
            </p:nvSpPr>
            <p:spPr>
              <a:xfrm>
                <a:off x="2593440" y="4963680"/>
                <a:ext cx="35172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A</a:t>
                </a:r>
                <a:endParaRPr b="0" lang="tr-TR" sz="1200" spc="-1" strike="noStrike">
                  <a:latin typeface="Arial"/>
                </a:endParaRPr>
              </a:p>
            </p:txBody>
          </p:sp>
          <p:sp>
            <p:nvSpPr>
              <p:cNvPr id="1895" name="Text Box 11"/>
              <p:cNvSpPr/>
              <p:nvPr/>
            </p:nvSpPr>
            <p:spPr>
              <a:xfrm>
                <a:off x="3076200" y="5162760"/>
                <a:ext cx="35172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B</a:t>
                </a:r>
                <a:endParaRPr b="0" lang="tr-TR" sz="1200" spc="-1" strike="noStrike">
                  <a:latin typeface="Arial"/>
                </a:endParaRPr>
              </a:p>
            </p:txBody>
          </p:sp>
          <p:sp>
            <p:nvSpPr>
              <p:cNvPr id="1896" name="Text Box 12"/>
              <p:cNvSpPr/>
              <p:nvPr/>
            </p:nvSpPr>
            <p:spPr>
              <a:xfrm>
                <a:off x="3659400" y="5421600"/>
                <a:ext cx="35172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C</a:t>
                </a:r>
                <a:endParaRPr b="0" lang="tr-TR" sz="1200" spc="-1" strike="noStrike">
                  <a:latin typeface="Arial"/>
                </a:endParaRPr>
              </a:p>
            </p:txBody>
          </p:sp>
          <p:sp>
            <p:nvSpPr>
              <p:cNvPr id="1897" name="Text Box 13"/>
              <p:cNvSpPr/>
              <p:nvPr/>
            </p:nvSpPr>
            <p:spPr>
              <a:xfrm>
                <a:off x="3800160" y="4416120"/>
                <a:ext cx="35172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D</a:t>
                </a:r>
                <a:endParaRPr b="0" lang="tr-TR" sz="1200" spc="-1" strike="noStrike">
                  <a:latin typeface="Arial"/>
                </a:endParaRPr>
              </a:p>
            </p:txBody>
          </p:sp>
        </p:grpSp>
        <p:sp>
          <p:nvSpPr>
            <p:cNvPr id="1898" name="Text Box 14"/>
            <p:cNvSpPr/>
            <p:nvPr/>
          </p:nvSpPr>
          <p:spPr>
            <a:xfrm>
              <a:off x="2764440" y="5501160"/>
              <a:ext cx="50256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d</a:t>
              </a:r>
              <a:r>
                <a:rPr b="0" lang="tr-TR" sz="1200" spc="-1" strike="noStrike" baseline="-25000">
                  <a:solidFill>
                    <a:srgbClr val="000000"/>
                  </a:solidFill>
                  <a:latin typeface="Times New Roman"/>
                </a:rPr>
                <a:t>3</a:t>
              </a:r>
              <a:endParaRPr b="0" lang="tr-TR" sz="1200" spc="-1" strike="noStrike">
                <a:latin typeface="Arial"/>
              </a:endParaRPr>
            </a:p>
          </p:txBody>
        </p:sp>
        <p:sp>
          <p:nvSpPr>
            <p:cNvPr id="1899" name="Text Box 15"/>
            <p:cNvSpPr/>
            <p:nvPr/>
          </p:nvSpPr>
          <p:spPr>
            <a:xfrm>
              <a:off x="2151000" y="5192640"/>
              <a:ext cx="52272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d</a:t>
              </a:r>
              <a:r>
                <a:rPr b="0" lang="tr-TR" sz="1200" spc="-1" strike="noStrike" baseline="-25000">
                  <a:solidFill>
                    <a:srgbClr val="000000"/>
                  </a:solidFill>
                  <a:latin typeface="Times New Roman"/>
                </a:rPr>
                <a:t>2</a:t>
              </a:r>
              <a:endParaRPr b="0" lang="tr-TR" sz="1200" spc="-1" strike="noStrike">
                <a:latin typeface="Arial"/>
              </a:endParaRPr>
            </a:p>
          </p:txBody>
        </p:sp>
        <p:sp>
          <p:nvSpPr>
            <p:cNvPr id="1900" name="Text Box 16"/>
            <p:cNvSpPr/>
            <p:nvPr/>
          </p:nvSpPr>
          <p:spPr>
            <a:xfrm>
              <a:off x="2201400" y="4794480"/>
              <a:ext cx="35172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d</a:t>
              </a:r>
              <a:r>
                <a:rPr b="0" lang="tr-TR" sz="1200" spc="-1" strike="noStrike" baseline="-25000">
                  <a:solidFill>
                    <a:srgbClr val="000000"/>
                  </a:solidFill>
                  <a:latin typeface="Times New Roman"/>
                </a:rPr>
                <a:t>1</a:t>
              </a:r>
              <a:endParaRPr b="0" lang="tr-TR" sz="1200" spc="-1" strike="noStrike">
                <a:latin typeface="Arial"/>
              </a:endParaRPr>
            </a:p>
          </p:txBody>
        </p:sp>
        <p:sp>
          <p:nvSpPr>
            <p:cNvPr id="1901" name="Text Box 17"/>
            <p:cNvSpPr/>
            <p:nvPr/>
          </p:nvSpPr>
          <p:spPr>
            <a:xfrm>
              <a:off x="3408120" y="5560920"/>
              <a:ext cx="50256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d</a:t>
              </a:r>
              <a:r>
                <a:rPr b="0" lang="tr-TR" sz="1200" spc="-1" strike="noStrike" baseline="-25000">
                  <a:solidFill>
                    <a:srgbClr val="000000"/>
                  </a:solidFill>
                  <a:latin typeface="Times New Roman"/>
                </a:rPr>
                <a:t>4</a:t>
              </a:r>
              <a:endParaRPr b="0" lang="tr-TR" sz="1200" spc="-1" strike="noStrike">
                <a:latin typeface="Arial"/>
              </a:endParaRPr>
            </a:p>
          </p:txBody>
        </p:sp>
      </p:grpSp>
      <p:grpSp>
        <p:nvGrpSpPr>
          <p:cNvPr id="1902" name="Grup 21"/>
          <p:cNvGrpSpPr/>
          <p:nvPr/>
        </p:nvGrpSpPr>
        <p:grpSpPr>
          <a:xfrm>
            <a:off x="7280640" y="4416120"/>
            <a:ext cx="2009160" cy="1683720"/>
            <a:chOff x="7280640" y="4416120"/>
            <a:chExt cx="2009160" cy="1683720"/>
          </a:xfrm>
        </p:grpSpPr>
        <p:sp>
          <p:nvSpPr>
            <p:cNvPr id="1903" name="Freeform 19"/>
            <p:cNvSpPr/>
            <p:nvPr/>
          </p:nvSpPr>
          <p:spPr>
            <a:xfrm>
              <a:off x="7569000" y="5339160"/>
              <a:ext cx="1311840" cy="543600"/>
            </a:xfrm>
            <a:custGeom>
              <a:avLst/>
              <a:gdLst/>
              <a:ahLst/>
              <a:rect l="l" t="t" r="r" b="b"/>
              <a:pathLst>
                <a:path w="2057" h="861">
                  <a:moveTo>
                    <a:pt x="0" y="524"/>
                  </a:moveTo>
                  <a:lnTo>
                    <a:pt x="2057" y="0"/>
                  </a:lnTo>
                  <a:lnTo>
                    <a:pt x="1665" y="861"/>
                  </a:lnTo>
                  <a:lnTo>
                    <a:pt x="0" y="524"/>
                  </a:lnTo>
                  <a:close/>
                </a:path>
              </a:pathLst>
            </a:custGeom>
            <a:pattFill prst="ltDnDiag">
              <a:fgClr>
                <a:srgbClr val="000000"/>
              </a:fgClr>
              <a:bgClr>
                <a:srgbClr val="ffffff"/>
              </a:bgClr>
            </a:pattFill>
            <a:ln w="9525">
              <a:solidFill>
                <a:srgbClr val="000000"/>
              </a:solidFill>
              <a:round/>
            </a:ln>
          </p:spPr>
          <p:style>
            <a:lnRef idx="0"/>
            <a:fillRef idx="0"/>
            <a:effectRef idx="0"/>
            <a:fontRef idx="minor"/>
          </p:style>
        </p:sp>
        <p:grpSp>
          <p:nvGrpSpPr>
            <p:cNvPr id="1904" name="Group 20"/>
            <p:cNvGrpSpPr/>
            <p:nvPr/>
          </p:nvGrpSpPr>
          <p:grpSpPr>
            <a:xfrm>
              <a:off x="7280640" y="4416120"/>
              <a:ext cx="2009160" cy="1683720"/>
              <a:chOff x="7280640" y="4416120"/>
              <a:chExt cx="2009160" cy="1683720"/>
            </a:xfrm>
          </p:grpSpPr>
          <p:sp>
            <p:nvSpPr>
              <p:cNvPr id="1905" name="Text Box 21"/>
              <p:cNvSpPr/>
              <p:nvPr/>
            </p:nvSpPr>
            <p:spPr>
              <a:xfrm>
                <a:off x="7385040" y="5412600"/>
                <a:ext cx="304200" cy="27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A</a:t>
                </a:r>
                <a:endParaRPr b="0" lang="tr-TR" sz="1200" spc="-1" strike="noStrike">
                  <a:latin typeface="Arial"/>
                </a:endParaRPr>
              </a:p>
            </p:txBody>
          </p:sp>
          <p:sp>
            <p:nvSpPr>
              <p:cNvPr id="1906" name="Text Box 22"/>
              <p:cNvSpPr/>
              <p:nvPr/>
            </p:nvSpPr>
            <p:spPr>
              <a:xfrm>
                <a:off x="8689680" y="5057280"/>
                <a:ext cx="304200" cy="27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C</a:t>
                </a:r>
                <a:endParaRPr b="0" lang="tr-TR" sz="1200" spc="-1" strike="noStrike">
                  <a:latin typeface="Arial"/>
                </a:endParaRPr>
              </a:p>
            </p:txBody>
          </p:sp>
          <p:sp>
            <p:nvSpPr>
              <p:cNvPr id="1907" name="Text Box 23"/>
              <p:cNvSpPr/>
              <p:nvPr/>
            </p:nvSpPr>
            <p:spPr>
              <a:xfrm>
                <a:off x="8341920" y="5829480"/>
                <a:ext cx="304200" cy="27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D</a:t>
                </a:r>
                <a:endParaRPr b="0" lang="tr-TR" sz="1200" spc="-1" strike="noStrike">
                  <a:latin typeface="Arial"/>
                </a:endParaRPr>
              </a:p>
            </p:txBody>
          </p:sp>
          <p:sp>
            <p:nvSpPr>
              <p:cNvPr id="1908" name="Line 24"/>
              <p:cNvSpPr/>
              <p:nvPr/>
            </p:nvSpPr>
            <p:spPr>
              <a:xfrm flipV="1">
                <a:off x="7280640" y="5253840"/>
                <a:ext cx="1922040" cy="497880"/>
              </a:xfrm>
              <a:prstGeom prst="line">
                <a:avLst/>
              </a:prstGeom>
              <a:ln w="12700">
                <a:solidFill>
                  <a:srgbClr val="000000"/>
                </a:solidFill>
                <a:round/>
              </a:ln>
            </p:spPr>
            <p:style>
              <a:lnRef idx="0"/>
              <a:fillRef idx="0"/>
              <a:effectRef idx="0"/>
              <a:fontRef idx="minor"/>
            </p:style>
          </p:sp>
          <p:sp>
            <p:nvSpPr>
              <p:cNvPr id="1909" name="Line 25"/>
              <p:cNvSpPr/>
              <p:nvPr/>
            </p:nvSpPr>
            <p:spPr>
              <a:xfrm flipV="1">
                <a:off x="7506720" y="4485960"/>
                <a:ext cx="721800" cy="1292760"/>
              </a:xfrm>
              <a:prstGeom prst="line">
                <a:avLst/>
              </a:prstGeom>
              <a:ln w="12700">
                <a:solidFill>
                  <a:srgbClr val="000000"/>
                </a:solidFill>
                <a:round/>
              </a:ln>
            </p:spPr>
            <p:style>
              <a:lnRef idx="0"/>
              <a:fillRef idx="0"/>
              <a:effectRef idx="0"/>
              <a:fontRef idx="minor"/>
            </p:style>
          </p:sp>
          <p:sp>
            <p:nvSpPr>
              <p:cNvPr id="1910" name="Line 26"/>
              <p:cNvSpPr/>
              <p:nvPr/>
            </p:nvSpPr>
            <p:spPr>
              <a:xfrm>
                <a:off x="7759080" y="4538160"/>
                <a:ext cx="1530720" cy="1118160"/>
              </a:xfrm>
              <a:prstGeom prst="line">
                <a:avLst/>
              </a:prstGeom>
              <a:ln w="12700">
                <a:solidFill>
                  <a:srgbClr val="000000"/>
                </a:solidFill>
                <a:round/>
              </a:ln>
            </p:spPr>
            <p:style>
              <a:lnRef idx="0"/>
              <a:fillRef idx="0"/>
              <a:effectRef idx="0"/>
              <a:fontRef idx="minor"/>
            </p:style>
          </p:sp>
          <p:sp>
            <p:nvSpPr>
              <p:cNvPr id="1911" name="Line 27"/>
              <p:cNvSpPr/>
              <p:nvPr/>
            </p:nvSpPr>
            <p:spPr>
              <a:xfrm>
                <a:off x="7915680" y="4416120"/>
                <a:ext cx="799920" cy="1668240"/>
              </a:xfrm>
              <a:prstGeom prst="line">
                <a:avLst/>
              </a:prstGeom>
              <a:ln w="12700">
                <a:solidFill>
                  <a:srgbClr val="000000"/>
                </a:solidFill>
                <a:round/>
              </a:ln>
            </p:spPr>
            <p:style>
              <a:lnRef idx="0"/>
              <a:fillRef idx="0"/>
              <a:effectRef idx="0"/>
              <a:fontRef idx="minor"/>
            </p:style>
          </p:sp>
          <p:sp>
            <p:nvSpPr>
              <p:cNvPr id="1912" name="Line 28"/>
              <p:cNvSpPr/>
              <p:nvPr/>
            </p:nvSpPr>
            <p:spPr>
              <a:xfrm flipV="1">
                <a:off x="8592120" y="4957560"/>
                <a:ext cx="452160" cy="1065600"/>
              </a:xfrm>
              <a:prstGeom prst="line">
                <a:avLst/>
              </a:prstGeom>
              <a:ln w="12700">
                <a:solidFill>
                  <a:srgbClr val="000000"/>
                </a:solidFill>
                <a:round/>
              </a:ln>
            </p:spPr>
            <p:style>
              <a:lnRef idx="0"/>
              <a:fillRef idx="0"/>
              <a:effectRef idx="0"/>
              <a:fontRef idx="minor"/>
            </p:style>
          </p:sp>
          <p:sp>
            <p:nvSpPr>
              <p:cNvPr id="1913" name="Line 29"/>
              <p:cNvSpPr/>
              <p:nvPr/>
            </p:nvSpPr>
            <p:spPr>
              <a:xfrm>
                <a:off x="7324200" y="5612040"/>
                <a:ext cx="1922040" cy="410760"/>
              </a:xfrm>
              <a:prstGeom prst="line">
                <a:avLst/>
              </a:prstGeom>
              <a:ln w="12700">
                <a:solidFill>
                  <a:srgbClr val="000000"/>
                </a:solidFill>
                <a:round/>
              </a:ln>
            </p:spPr>
            <p:style>
              <a:lnRef idx="0"/>
              <a:fillRef idx="0"/>
              <a:effectRef idx="0"/>
              <a:fontRef idx="minor"/>
            </p:style>
          </p:sp>
          <p:sp>
            <p:nvSpPr>
              <p:cNvPr id="1914" name="Text Box 30"/>
              <p:cNvSpPr/>
              <p:nvPr/>
            </p:nvSpPr>
            <p:spPr>
              <a:xfrm>
                <a:off x="8052480" y="4606560"/>
                <a:ext cx="304200" cy="27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B</a:t>
                </a:r>
                <a:endParaRPr b="0" lang="tr-TR" sz="1200" spc="-1" strike="noStrike">
                  <a:latin typeface="Arial"/>
                </a:endParaRPr>
              </a:p>
            </p:txBody>
          </p:sp>
        </p:grpSp>
      </p:grpSp>
    </p:spTree>
  </p:cSld>
  <mc:AlternateContent>
    <mc:Choice Requires="p14">
      <p:transition spd="slow" p14:dur="2000"/>
    </mc:Choice>
    <mc:Fallback>
      <p:transition spd="slow"/>
    </mc:Fallback>
  </mc:AlternateContent>
</p:sld>
</file>

<file path=ppt/slides/slide2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5"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869BC492-83E6-4382-A090-B0B2DF55CB7D}"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916"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917"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9266BBFE-88CE-4B68-9ADB-DFB01500B618}" type="slidenum">
              <a:rPr b="0" lang="tr-TR" sz="1200" spc="-1" strike="noStrike">
                <a:solidFill>
                  <a:srgbClr val="8b8b8b"/>
                </a:solidFill>
                <a:latin typeface="Calibri"/>
              </a:rPr>
              <a:t>151</a:t>
            </a:fld>
            <a:endParaRPr b="0" lang="tr-TR" sz="1200" spc="-1" strike="noStrike">
              <a:latin typeface="Times New Roman"/>
            </a:endParaRPr>
          </a:p>
        </p:txBody>
      </p:sp>
      <p:sp>
        <p:nvSpPr>
          <p:cNvPr id="1918" name="Dikdörtgen 6"/>
          <p:cNvSpPr/>
          <p:nvPr/>
        </p:nvSpPr>
        <p:spPr>
          <a:xfrm>
            <a:off x="838080" y="627120"/>
            <a:ext cx="10515240" cy="22849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Verilenleri düzlemde düşünerek yaptığımızda aşağıdaki şekilde olduğu gibi d1 doğrusu 3 farklı nokta içerdiği için A4 aksiyomuna uymuyor. O halde, istenen doğruları 2 boyutlu bir uzayda oluşturamıyoruz. Aksiyomlara göre doğrular çizildiğinde ortaya 3 boyutlu bir uzay çıkmakta ve A4 aksiyomu doğrulanmaktadır.</a:t>
            </a:r>
            <a:endParaRPr b="0" lang="tr-TR" sz="2400" spc="-1" strike="noStrike">
              <a:latin typeface="Arial"/>
            </a:endParaRPr>
          </a:p>
        </p:txBody>
      </p:sp>
      <p:grpSp>
        <p:nvGrpSpPr>
          <p:cNvPr id="1919" name="Grup 7"/>
          <p:cNvGrpSpPr/>
          <p:nvPr/>
        </p:nvGrpSpPr>
        <p:grpSpPr>
          <a:xfrm>
            <a:off x="2368800" y="4080960"/>
            <a:ext cx="2000880" cy="1452600"/>
            <a:chOff x="2368800" y="4080960"/>
            <a:chExt cx="2000880" cy="1452600"/>
          </a:xfrm>
        </p:grpSpPr>
        <p:grpSp>
          <p:nvGrpSpPr>
            <p:cNvPr id="1920" name="Group 5"/>
            <p:cNvGrpSpPr/>
            <p:nvPr/>
          </p:nvGrpSpPr>
          <p:grpSpPr>
            <a:xfrm>
              <a:off x="2519280" y="4080960"/>
              <a:ext cx="1850400" cy="1432800"/>
              <a:chOff x="2519280" y="4080960"/>
              <a:chExt cx="1850400" cy="1432800"/>
            </a:xfrm>
          </p:grpSpPr>
          <p:sp>
            <p:nvSpPr>
              <p:cNvPr id="1921" name="Line 6"/>
              <p:cNvSpPr/>
              <p:nvPr/>
            </p:nvSpPr>
            <p:spPr>
              <a:xfrm>
                <a:off x="2519280" y="4667760"/>
                <a:ext cx="1749960" cy="746640"/>
              </a:xfrm>
              <a:prstGeom prst="line">
                <a:avLst/>
              </a:prstGeom>
              <a:ln w="12700">
                <a:solidFill>
                  <a:srgbClr val="000000"/>
                </a:solidFill>
                <a:round/>
              </a:ln>
            </p:spPr>
            <p:style>
              <a:lnRef idx="0"/>
              <a:fillRef idx="0"/>
              <a:effectRef idx="0"/>
              <a:fontRef idx="minor"/>
            </p:style>
          </p:sp>
          <p:sp>
            <p:nvSpPr>
              <p:cNvPr id="1922" name="Line 7"/>
              <p:cNvSpPr/>
              <p:nvPr/>
            </p:nvSpPr>
            <p:spPr>
              <a:xfrm flipV="1">
                <a:off x="2559600" y="4239720"/>
                <a:ext cx="1528560" cy="866160"/>
              </a:xfrm>
              <a:prstGeom prst="line">
                <a:avLst/>
              </a:prstGeom>
              <a:ln w="12700">
                <a:solidFill>
                  <a:srgbClr val="000000"/>
                </a:solidFill>
                <a:round/>
              </a:ln>
            </p:spPr>
            <p:style>
              <a:lnRef idx="0"/>
              <a:fillRef idx="0"/>
              <a:effectRef idx="0"/>
              <a:fontRef idx="minor"/>
            </p:style>
          </p:sp>
          <p:sp>
            <p:nvSpPr>
              <p:cNvPr id="1923" name="Line 8"/>
              <p:cNvSpPr/>
              <p:nvPr/>
            </p:nvSpPr>
            <p:spPr>
              <a:xfrm flipV="1">
                <a:off x="3223440" y="4239720"/>
                <a:ext cx="874800" cy="1174680"/>
              </a:xfrm>
              <a:prstGeom prst="line">
                <a:avLst/>
              </a:prstGeom>
              <a:ln w="12700">
                <a:solidFill>
                  <a:srgbClr val="000000"/>
                </a:solidFill>
                <a:round/>
              </a:ln>
            </p:spPr>
            <p:style>
              <a:lnRef idx="0"/>
              <a:fillRef idx="0"/>
              <a:effectRef idx="0"/>
              <a:fontRef idx="minor"/>
            </p:style>
          </p:sp>
          <p:sp>
            <p:nvSpPr>
              <p:cNvPr id="1924" name="Line 9"/>
              <p:cNvSpPr/>
              <p:nvPr/>
            </p:nvSpPr>
            <p:spPr>
              <a:xfrm flipV="1">
                <a:off x="3897000" y="4219920"/>
                <a:ext cx="181080" cy="1293840"/>
              </a:xfrm>
              <a:prstGeom prst="line">
                <a:avLst/>
              </a:prstGeom>
              <a:ln w="12700">
                <a:solidFill>
                  <a:srgbClr val="000000"/>
                </a:solidFill>
                <a:round/>
              </a:ln>
            </p:spPr>
            <p:style>
              <a:lnRef idx="0"/>
              <a:fillRef idx="0"/>
              <a:effectRef idx="0"/>
              <a:fontRef idx="minor"/>
            </p:style>
          </p:sp>
          <p:sp>
            <p:nvSpPr>
              <p:cNvPr id="1925" name="Text Box 10"/>
              <p:cNvSpPr/>
              <p:nvPr/>
            </p:nvSpPr>
            <p:spPr>
              <a:xfrm>
                <a:off x="2811240" y="4628160"/>
                <a:ext cx="35172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A</a:t>
                </a:r>
                <a:endParaRPr b="0" lang="tr-TR" sz="1200" spc="-1" strike="noStrike">
                  <a:latin typeface="Arial"/>
                </a:endParaRPr>
              </a:p>
            </p:txBody>
          </p:sp>
          <p:sp>
            <p:nvSpPr>
              <p:cNvPr id="1926" name="Text Box 11"/>
              <p:cNvSpPr/>
              <p:nvPr/>
            </p:nvSpPr>
            <p:spPr>
              <a:xfrm>
                <a:off x="3294000" y="4827240"/>
                <a:ext cx="35172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B</a:t>
                </a:r>
                <a:endParaRPr b="0" lang="tr-TR" sz="1200" spc="-1" strike="noStrike">
                  <a:latin typeface="Arial"/>
                </a:endParaRPr>
              </a:p>
            </p:txBody>
          </p:sp>
          <p:sp>
            <p:nvSpPr>
              <p:cNvPr id="1927" name="Text Box 12"/>
              <p:cNvSpPr/>
              <p:nvPr/>
            </p:nvSpPr>
            <p:spPr>
              <a:xfrm>
                <a:off x="3877200" y="5086080"/>
                <a:ext cx="35172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C</a:t>
                </a:r>
                <a:endParaRPr b="0" lang="tr-TR" sz="1200" spc="-1" strike="noStrike">
                  <a:latin typeface="Arial"/>
                </a:endParaRPr>
              </a:p>
            </p:txBody>
          </p:sp>
          <p:sp>
            <p:nvSpPr>
              <p:cNvPr id="1928" name="Text Box 13"/>
              <p:cNvSpPr/>
              <p:nvPr/>
            </p:nvSpPr>
            <p:spPr>
              <a:xfrm>
                <a:off x="4017960" y="4080960"/>
                <a:ext cx="35172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D</a:t>
                </a:r>
                <a:endParaRPr b="0" lang="tr-TR" sz="1200" spc="-1" strike="noStrike">
                  <a:latin typeface="Arial"/>
                </a:endParaRPr>
              </a:p>
            </p:txBody>
          </p:sp>
        </p:grpSp>
        <p:sp>
          <p:nvSpPr>
            <p:cNvPr id="1929" name="Text Box 14"/>
            <p:cNvSpPr/>
            <p:nvPr/>
          </p:nvSpPr>
          <p:spPr>
            <a:xfrm>
              <a:off x="2982240" y="5165640"/>
              <a:ext cx="50256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d</a:t>
              </a:r>
              <a:r>
                <a:rPr b="0" lang="tr-TR" sz="1200" spc="-1" strike="noStrike" baseline="-25000">
                  <a:solidFill>
                    <a:srgbClr val="000000"/>
                  </a:solidFill>
                  <a:latin typeface="Times New Roman"/>
                </a:rPr>
                <a:t>3</a:t>
              </a:r>
              <a:endParaRPr b="0" lang="tr-TR" sz="1200" spc="-1" strike="noStrike">
                <a:latin typeface="Arial"/>
              </a:endParaRPr>
            </a:p>
          </p:txBody>
        </p:sp>
        <p:sp>
          <p:nvSpPr>
            <p:cNvPr id="1930" name="Text Box 15"/>
            <p:cNvSpPr/>
            <p:nvPr/>
          </p:nvSpPr>
          <p:spPr>
            <a:xfrm>
              <a:off x="2368800" y="4857120"/>
              <a:ext cx="52272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d</a:t>
              </a:r>
              <a:r>
                <a:rPr b="0" lang="tr-TR" sz="1200" spc="-1" strike="noStrike" baseline="-25000">
                  <a:solidFill>
                    <a:srgbClr val="000000"/>
                  </a:solidFill>
                  <a:latin typeface="Times New Roman"/>
                </a:rPr>
                <a:t>2</a:t>
              </a:r>
              <a:endParaRPr b="0" lang="tr-TR" sz="1200" spc="-1" strike="noStrike">
                <a:latin typeface="Arial"/>
              </a:endParaRPr>
            </a:p>
          </p:txBody>
        </p:sp>
        <p:sp>
          <p:nvSpPr>
            <p:cNvPr id="1931" name="Text Box 16"/>
            <p:cNvSpPr/>
            <p:nvPr/>
          </p:nvSpPr>
          <p:spPr>
            <a:xfrm>
              <a:off x="2419200" y="4458960"/>
              <a:ext cx="35172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d</a:t>
              </a:r>
              <a:r>
                <a:rPr b="0" lang="tr-TR" sz="1200" spc="-1" strike="noStrike" baseline="-25000">
                  <a:solidFill>
                    <a:srgbClr val="000000"/>
                  </a:solidFill>
                  <a:latin typeface="Times New Roman"/>
                </a:rPr>
                <a:t>1</a:t>
              </a:r>
              <a:endParaRPr b="0" lang="tr-TR" sz="1200" spc="-1" strike="noStrike">
                <a:latin typeface="Arial"/>
              </a:endParaRPr>
            </a:p>
          </p:txBody>
        </p:sp>
        <p:sp>
          <p:nvSpPr>
            <p:cNvPr id="1932" name="Text Box 17"/>
            <p:cNvSpPr/>
            <p:nvPr/>
          </p:nvSpPr>
          <p:spPr>
            <a:xfrm>
              <a:off x="3625920" y="5225400"/>
              <a:ext cx="502560" cy="3081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d</a:t>
              </a:r>
              <a:r>
                <a:rPr b="0" lang="tr-TR" sz="1200" spc="-1" strike="noStrike" baseline="-25000">
                  <a:solidFill>
                    <a:srgbClr val="000000"/>
                  </a:solidFill>
                  <a:latin typeface="Times New Roman"/>
                </a:rPr>
                <a:t>4</a:t>
              </a:r>
              <a:endParaRPr b="0" lang="tr-TR" sz="1200" spc="-1" strike="noStrike">
                <a:latin typeface="Arial"/>
              </a:endParaRPr>
            </a:p>
          </p:txBody>
        </p:sp>
      </p:grpSp>
      <p:grpSp>
        <p:nvGrpSpPr>
          <p:cNvPr id="1933" name="Grup 21"/>
          <p:cNvGrpSpPr/>
          <p:nvPr/>
        </p:nvGrpSpPr>
        <p:grpSpPr>
          <a:xfrm>
            <a:off x="7498440" y="4080600"/>
            <a:ext cx="2008800" cy="1683720"/>
            <a:chOff x="7498440" y="4080600"/>
            <a:chExt cx="2008800" cy="1683720"/>
          </a:xfrm>
        </p:grpSpPr>
        <p:sp>
          <p:nvSpPr>
            <p:cNvPr id="1934" name="Freeform 19"/>
            <p:cNvSpPr/>
            <p:nvPr/>
          </p:nvSpPr>
          <p:spPr>
            <a:xfrm>
              <a:off x="7786800" y="5004000"/>
              <a:ext cx="1311840" cy="543600"/>
            </a:xfrm>
            <a:custGeom>
              <a:avLst/>
              <a:gdLst/>
              <a:ahLst/>
              <a:rect l="l" t="t" r="r" b="b"/>
              <a:pathLst>
                <a:path w="2057" h="861">
                  <a:moveTo>
                    <a:pt x="0" y="524"/>
                  </a:moveTo>
                  <a:lnTo>
                    <a:pt x="2057" y="0"/>
                  </a:lnTo>
                  <a:lnTo>
                    <a:pt x="1665" y="861"/>
                  </a:lnTo>
                  <a:lnTo>
                    <a:pt x="0" y="524"/>
                  </a:lnTo>
                  <a:close/>
                </a:path>
              </a:pathLst>
            </a:custGeom>
            <a:pattFill prst="ltDnDiag">
              <a:fgClr>
                <a:srgbClr val="000000"/>
              </a:fgClr>
              <a:bgClr>
                <a:srgbClr val="ffffff"/>
              </a:bgClr>
            </a:pattFill>
            <a:ln w="9525">
              <a:solidFill>
                <a:srgbClr val="000000"/>
              </a:solidFill>
              <a:round/>
            </a:ln>
          </p:spPr>
          <p:style>
            <a:lnRef idx="0"/>
            <a:fillRef idx="0"/>
            <a:effectRef idx="0"/>
            <a:fontRef idx="minor"/>
          </p:style>
        </p:sp>
        <p:grpSp>
          <p:nvGrpSpPr>
            <p:cNvPr id="1935" name="Group 20"/>
            <p:cNvGrpSpPr/>
            <p:nvPr/>
          </p:nvGrpSpPr>
          <p:grpSpPr>
            <a:xfrm>
              <a:off x="7498440" y="4080600"/>
              <a:ext cx="2008800" cy="1683720"/>
              <a:chOff x="7498440" y="4080600"/>
              <a:chExt cx="2008800" cy="1683720"/>
            </a:xfrm>
          </p:grpSpPr>
          <p:sp>
            <p:nvSpPr>
              <p:cNvPr id="1936" name="Text Box 21"/>
              <p:cNvSpPr/>
              <p:nvPr/>
            </p:nvSpPr>
            <p:spPr>
              <a:xfrm>
                <a:off x="7602840" y="5077080"/>
                <a:ext cx="304200" cy="27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A</a:t>
                </a:r>
                <a:endParaRPr b="0" lang="tr-TR" sz="1200" spc="-1" strike="noStrike">
                  <a:latin typeface="Arial"/>
                </a:endParaRPr>
              </a:p>
            </p:txBody>
          </p:sp>
          <p:sp>
            <p:nvSpPr>
              <p:cNvPr id="1937" name="Text Box 22"/>
              <p:cNvSpPr/>
              <p:nvPr/>
            </p:nvSpPr>
            <p:spPr>
              <a:xfrm>
                <a:off x="8907480" y="4722120"/>
                <a:ext cx="304200" cy="27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C</a:t>
                </a:r>
                <a:endParaRPr b="0" lang="tr-TR" sz="1200" spc="-1" strike="noStrike">
                  <a:latin typeface="Arial"/>
                </a:endParaRPr>
              </a:p>
            </p:txBody>
          </p:sp>
          <p:sp>
            <p:nvSpPr>
              <p:cNvPr id="1938" name="Text Box 23"/>
              <p:cNvSpPr/>
              <p:nvPr/>
            </p:nvSpPr>
            <p:spPr>
              <a:xfrm>
                <a:off x="8559720" y="5493960"/>
                <a:ext cx="304200" cy="27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D</a:t>
                </a:r>
                <a:endParaRPr b="0" lang="tr-TR" sz="1200" spc="-1" strike="noStrike">
                  <a:latin typeface="Arial"/>
                </a:endParaRPr>
              </a:p>
            </p:txBody>
          </p:sp>
          <p:sp>
            <p:nvSpPr>
              <p:cNvPr id="1939" name="Line 24"/>
              <p:cNvSpPr/>
              <p:nvPr/>
            </p:nvSpPr>
            <p:spPr>
              <a:xfrm flipV="1">
                <a:off x="7498440" y="4918680"/>
                <a:ext cx="1922040" cy="497880"/>
              </a:xfrm>
              <a:prstGeom prst="line">
                <a:avLst/>
              </a:prstGeom>
              <a:ln w="12700">
                <a:solidFill>
                  <a:srgbClr val="000000"/>
                </a:solidFill>
                <a:round/>
              </a:ln>
            </p:spPr>
            <p:style>
              <a:lnRef idx="0"/>
              <a:fillRef idx="0"/>
              <a:effectRef idx="0"/>
              <a:fontRef idx="minor"/>
            </p:style>
          </p:sp>
          <p:sp>
            <p:nvSpPr>
              <p:cNvPr id="1940" name="Line 25"/>
              <p:cNvSpPr/>
              <p:nvPr/>
            </p:nvSpPr>
            <p:spPr>
              <a:xfrm flipV="1">
                <a:off x="7724520" y="4150440"/>
                <a:ext cx="721800" cy="1292760"/>
              </a:xfrm>
              <a:prstGeom prst="line">
                <a:avLst/>
              </a:prstGeom>
              <a:ln w="12700">
                <a:solidFill>
                  <a:srgbClr val="000000"/>
                </a:solidFill>
                <a:round/>
              </a:ln>
            </p:spPr>
            <p:style>
              <a:lnRef idx="0"/>
              <a:fillRef idx="0"/>
              <a:effectRef idx="0"/>
              <a:fontRef idx="minor"/>
            </p:style>
          </p:sp>
          <p:sp>
            <p:nvSpPr>
              <p:cNvPr id="1941" name="Line 26"/>
              <p:cNvSpPr/>
              <p:nvPr/>
            </p:nvSpPr>
            <p:spPr>
              <a:xfrm>
                <a:off x="7976520" y="4203000"/>
                <a:ext cx="1530720" cy="1117800"/>
              </a:xfrm>
              <a:prstGeom prst="line">
                <a:avLst/>
              </a:prstGeom>
              <a:ln w="12700">
                <a:solidFill>
                  <a:srgbClr val="000000"/>
                </a:solidFill>
                <a:round/>
              </a:ln>
            </p:spPr>
            <p:style>
              <a:lnRef idx="0"/>
              <a:fillRef idx="0"/>
              <a:effectRef idx="0"/>
              <a:fontRef idx="minor"/>
            </p:style>
          </p:sp>
          <p:sp>
            <p:nvSpPr>
              <p:cNvPr id="1942" name="Line 27"/>
              <p:cNvSpPr/>
              <p:nvPr/>
            </p:nvSpPr>
            <p:spPr>
              <a:xfrm>
                <a:off x="8133120" y="4080600"/>
                <a:ext cx="800280" cy="1668240"/>
              </a:xfrm>
              <a:prstGeom prst="line">
                <a:avLst/>
              </a:prstGeom>
              <a:ln w="12700">
                <a:solidFill>
                  <a:srgbClr val="000000"/>
                </a:solidFill>
                <a:round/>
              </a:ln>
            </p:spPr>
            <p:style>
              <a:lnRef idx="0"/>
              <a:fillRef idx="0"/>
              <a:effectRef idx="0"/>
              <a:fontRef idx="minor"/>
            </p:style>
          </p:sp>
          <p:sp>
            <p:nvSpPr>
              <p:cNvPr id="1943" name="Line 28"/>
              <p:cNvSpPr/>
              <p:nvPr/>
            </p:nvSpPr>
            <p:spPr>
              <a:xfrm flipV="1">
                <a:off x="8809920" y="4622040"/>
                <a:ext cx="452160" cy="1065960"/>
              </a:xfrm>
              <a:prstGeom prst="line">
                <a:avLst/>
              </a:prstGeom>
              <a:ln w="12700">
                <a:solidFill>
                  <a:srgbClr val="000000"/>
                </a:solidFill>
                <a:round/>
              </a:ln>
            </p:spPr>
            <p:style>
              <a:lnRef idx="0"/>
              <a:fillRef idx="0"/>
              <a:effectRef idx="0"/>
              <a:fontRef idx="minor"/>
            </p:style>
          </p:sp>
          <p:sp>
            <p:nvSpPr>
              <p:cNvPr id="1944" name="Line 29"/>
              <p:cNvSpPr/>
              <p:nvPr/>
            </p:nvSpPr>
            <p:spPr>
              <a:xfrm>
                <a:off x="7542000" y="5276880"/>
                <a:ext cx="1922040" cy="410400"/>
              </a:xfrm>
              <a:prstGeom prst="line">
                <a:avLst/>
              </a:prstGeom>
              <a:ln w="12700">
                <a:solidFill>
                  <a:srgbClr val="000000"/>
                </a:solidFill>
                <a:round/>
              </a:ln>
            </p:spPr>
            <p:style>
              <a:lnRef idx="0"/>
              <a:fillRef idx="0"/>
              <a:effectRef idx="0"/>
              <a:fontRef idx="minor"/>
            </p:style>
          </p:sp>
          <p:sp>
            <p:nvSpPr>
              <p:cNvPr id="1945" name="Text Box 30"/>
              <p:cNvSpPr/>
              <p:nvPr/>
            </p:nvSpPr>
            <p:spPr>
              <a:xfrm>
                <a:off x="8270280" y="4271400"/>
                <a:ext cx="304200" cy="2703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tr-TR" sz="1200" spc="-1" strike="noStrike">
                    <a:solidFill>
                      <a:srgbClr val="000000"/>
                    </a:solidFill>
                    <a:latin typeface="Times New Roman"/>
                  </a:rPr>
                  <a:t>B</a:t>
                </a:r>
                <a:endParaRPr b="0" lang="tr-TR" sz="1200" spc="-1" strike="noStrike">
                  <a:latin typeface="Arial"/>
                </a:endParaRPr>
              </a:p>
            </p:txBody>
          </p:sp>
        </p:grpSp>
      </p:grpSp>
    </p:spTree>
  </p:cSld>
  <mc:AlternateContent>
    <mc:Choice Requires="p14">
      <p:transition spd="slow" p14:dur="2000"/>
    </mc:Choice>
    <mc:Fallback>
      <p:transition spd="slow"/>
    </mc:Fallback>
  </mc:AlternateContent>
</p:sld>
</file>

<file path=ppt/slides/slide2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46"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947"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BC2A0470-4072-4BF8-B54F-91C5972CA443}"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948"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949"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EE1BC635-7582-48D8-96C1-49B12BF53422}" type="slidenum">
              <a:rPr b="0" lang="tr-TR" sz="1200" spc="-1" strike="noStrike">
                <a:solidFill>
                  <a:srgbClr val="8b8b8b"/>
                </a:solidFill>
                <a:latin typeface="Calibri"/>
              </a:rPr>
              <a:t>151</a:t>
            </a:fld>
            <a:endParaRPr b="0" lang="tr-TR" sz="1200" spc="-1" strike="noStrike">
              <a:latin typeface="Times New Roman"/>
            </a:endParaRPr>
          </a:p>
        </p:txBody>
      </p:sp>
      <p:sp>
        <p:nvSpPr>
          <p:cNvPr id="1950" name="Dikdörtgen 1"/>
          <p:cNvSpPr/>
          <p:nvPr/>
        </p:nvSpPr>
        <p:spPr>
          <a:xfrm>
            <a:off x="838080" y="1292400"/>
            <a:ext cx="10515240" cy="3016080"/>
          </a:xfrm>
          <a:prstGeom prst="rect">
            <a:avLst/>
          </a:prstGeom>
          <a:noFill/>
          <a:ln w="0">
            <a:noFill/>
          </a:ln>
        </p:spPr>
        <p:style>
          <a:lnRef idx="0"/>
          <a:fillRef idx="0"/>
          <a:effectRef idx="0"/>
          <a:fontRef idx="minor"/>
        </p:style>
        <p:txBody>
          <a:bodyPr lIns="90000" rIns="90000" tIns="45000" bIns="45000" anchor="t">
            <a:spAutoFit/>
          </a:bodyPr>
          <a:p>
            <a:pPr>
              <a:lnSpc>
                <a:spcPct val="150000"/>
              </a:lnSpc>
            </a:pPr>
            <a:r>
              <a:rPr b="1" lang="tr-TR" sz="3200" spc="-1" strike="noStrike">
                <a:solidFill>
                  <a:srgbClr val="000000"/>
                </a:solidFill>
                <a:latin typeface="Century"/>
              </a:rPr>
              <a:t>Mantık</a:t>
            </a:r>
            <a:endParaRPr b="0" lang="tr-TR" sz="3200" spc="-1" strike="noStrike">
              <a:latin typeface="Arial"/>
            </a:endParaRPr>
          </a:p>
          <a:p>
            <a:pPr algn="just">
              <a:lnSpc>
                <a:spcPct val="150000"/>
              </a:lnSpc>
            </a:pPr>
            <a:r>
              <a:rPr b="0" lang="tr-TR" sz="2400" spc="-1" strike="noStrike">
                <a:solidFill>
                  <a:srgbClr val="000000"/>
                </a:solidFill>
                <a:latin typeface="Century"/>
              </a:rPr>
              <a:t>Mantıkta aksiyom terimi, bir şeyi ispatlamayı gerektirmeyecek kadar açıklıktaki ilke anlamını verir. İspatlanmayı gerektirmediği gibi ispatlanamaz da. Çünkü ispatlama, daha da açıklamak demektir, bu ise daha çok açıklanamaz. Her aksiyom bir ilkedir, ama her ilke bir aksiyom değildir.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9"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320"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B2F643CA-E543-445C-BDEE-EE0CE33B2161}"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321"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322"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027B667F-DD77-4D46-8B43-FE09C4E5926A}" type="slidenum">
              <a:rPr b="0" lang="tr-TR" sz="1200" spc="-1" strike="noStrike">
                <a:solidFill>
                  <a:srgbClr val="8b8b8b"/>
                </a:solidFill>
                <a:latin typeface="Calibri"/>
              </a:rPr>
              <a:t>&lt;number&gt;</a:t>
            </a:fld>
            <a:endParaRPr b="0" lang="tr-TR" sz="1200" spc="-1" strike="noStrike">
              <a:latin typeface="Times New Roman"/>
            </a:endParaRPr>
          </a:p>
        </p:txBody>
      </p:sp>
      <p:sp>
        <p:nvSpPr>
          <p:cNvPr id="323" name="Dikdörtgen 1"/>
          <p:cNvSpPr/>
          <p:nvPr/>
        </p:nvSpPr>
        <p:spPr>
          <a:xfrm>
            <a:off x="838080" y="612720"/>
            <a:ext cx="10515240" cy="447948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Matematiğe bu açıdan baktığımızda onu güzel sanatların bir dalı olarak görebiliriz. Tıpkı bir ressam gibi, pür matematikçi de üzerinde çalıştığı konuyu kendisini zengin edeceği veya günün birinde uygulama alanı bulacağı için tamamlamaz. Onu sırf güzellik, zevk, bilgelik yönünden doyuma ulaşmak için çözmeye ve tamamlamaya çalışır.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Pür matematikçilerin ortaya koydukları ürünlerin pratikte uygulanıp uygulanmadığı onların umurunda değildir. Ele aldıkları problemleri bir zihinsel etkinlik, bir eğlence olarak görürler ve onları çözdükçe zevk alırlar, haz duyarlar.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1"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952"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0B9A539B-5CBB-4AB9-A481-2F7D7207B4CA}"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953"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954"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4AC83D05-B130-4B9D-AD89-73DF510A6F30}" type="slidenum">
              <a:rPr b="0" lang="tr-TR" sz="1200" spc="-1" strike="noStrike">
                <a:solidFill>
                  <a:srgbClr val="8b8b8b"/>
                </a:solidFill>
                <a:latin typeface="Calibri"/>
              </a:rPr>
              <a:t>151</a:t>
            </a:fld>
            <a:endParaRPr b="0" lang="tr-TR" sz="1200" spc="-1" strike="noStrike">
              <a:latin typeface="Times New Roman"/>
            </a:endParaRPr>
          </a:p>
        </p:txBody>
      </p:sp>
      <p:sp>
        <p:nvSpPr>
          <p:cNvPr id="1955" name="Dikdörtgen 1"/>
          <p:cNvSpPr/>
          <p:nvPr/>
        </p:nvSpPr>
        <p:spPr>
          <a:xfrm>
            <a:off x="1020600" y="1479960"/>
            <a:ext cx="10515240" cy="3382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Örneğin, "Bütün, kendini meydana getiren parçalarından büyüktür" ilkesi bir aksiyomdur, buna karşı Einstein'ın görelilik ilkesi bir aksiyom değildir. Metafizik dünya görüşünün ürünü olan bütün mantıklar, "bir şey kendisinin aynıdır" önermesiyle dile getirilen özdeşlik ilkesini aksiyom saymışlardır. Hegel'in diyalektik mantığı bunun doğru olmadığını meydana koymuştur. Bir şey kendisiyle bile aynı değildir, çünkü sürekli olarak değişmektedir.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6"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957"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70F543C9-0651-4124-9242-4EB61267ACA1}"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958"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959"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89EF868E-7403-4A14-B8CF-9A7A460D6232}" type="slidenum">
              <a:rPr b="0" lang="tr-TR" sz="1200" spc="-1" strike="noStrike">
                <a:solidFill>
                  <a:srgbClr val="8b8b8b"/>
                </a:solidFill>
                <a:latin typeface="Calibri"/>
              </a:rPr>
              <a:t>151</a:t>
            </a:fld>
            <a:endParaRPr b="0" lang="tr-TR" sz="1200" spc="-1" strike="noStrike">
              <a:latin typeface="Times New Roman"/>
            </a:endParaRPr>
          </a:p>
        </p:txBody>
      </p:sp>
      <p:sp>
        <p:nvSpPr>
          <p:cNvPr id="1960" name="Dikdörtgen 1"/>
          <p:cNvSpPr/>
          <p:nvPr/>
        </p:nvSpPr>
        <p:spPr>
          <a:xfrm>
            <a:off x="838080" y="1163880"/>
            <a:ext cx="10515240" cy="35647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1" lang="tr-TR" sz="3200" spc="-1" strike="noStrike">
                <a:solidFill>
                  <a:srgbClr val="000000"/>
                </a:solidFill>
                <a:latin typeface="Century"/>
              </a:rPr>
              <a:t>Matematik</a:t>
            </a:r>
            <a:endParaRPr b="0" lang="tr-TR" sz="3200" spc="-1" strike="noStrike">
              <a:latin typeface="Arial"/>
            </a:endParaRPr>
          </a:p>
          <a:p>
            <a:pPr algn="just">
              <a:lnSpc>
                <a:spcPct val="150000"/>
              </a:lnSpc>
            </a:pPr>
            <a:r>
              <a:rPr b="0" lang="tr-TR" sz="2400" spc="-1" strike="noStrike">
                <a:solidFill>
                  <a:srgbClr val="000000"/>
                </a:solidFill>
                <a:latin typeface="Century"/>
              </a:rPr>
              <a:t>Nicelikler arasındaki orantıları dile getiren zorunlu önermeler, matematikte aksiyom ya da postulat adıyla tanımlanırlar. Örneğin, "Bir üçüncü niceliğe ayrı ayrı eşit olan nicelikler birbirine eşittir", "Eşit niceliklere eşit nicelikler eklenirse toplamları da eşit olur". Matematiksel postulat, mantıksal postulatın niceliklere uygulanmasıdır. Aralarında başka bir anlam ayrılığı yoktur.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61"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962"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0901959A-10DD-48AA-B5BC-95D2C02AF398}"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963"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964"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E46946B1-77BE-4A2B-8B52-C5F1B7DB2C90}" type="slidenum">
              <a:rPr b="0" lang="tr-TR" sz="1200" spc="-1" strike="noStrike">
                <a:solidFill>
                  <a:srgbClr val="8b8b8b"/>
                </a:solidFill>
                <a:latin typeface="Calibri"/>
              </a:rPr>
              <a:t>151</a:t>
            </a:fld>
            <a:endParaRPr b="0" lang="tr-TR" sz="1200" spc="-1" strike="noStrike">
              <a:latin typeface="Times New Roman"/>
            </a:endParaRPr>
          </a:p>
        </p:txBody>
      </p:sp>
      <p:sp>
        <p:nvSpPr>
          <p:cNvPr id="1965" name="Dikdörtgen 1"/>
          <p:cNvSpPr/>
          <p:nvPr/>
        </p:nvSpPr>
        <p:spPr>
          <a:xfrm>
            <a:off x="838080" y="2588040"/>
            <a:ext cx="10515240" cy="1735560"/>
          </a:xfrm>
          <a:prstGeom prst="rect">
            <a:avLst/>
          </a:prstGeom>
          <a:noFill/>
          <a:ln w="0">
            <a:noFill/>
          </a:ln>
        </p:spPr>
        <p:style>
          <a:lnRef idx="0"/>
          <a:fillRef idx="0"/>
          <a:effectRef idx="0"/>
          <a:fontRef idx="minor"/>
        </p:style>
        <p:txBody>
          <a:bodyPr lIns="90000" rIns="90000" tIns="45000" bIns="45000" anchor="t">
            <a:spAutoFit/>
          </a:bodyPr>
          <a:p>
            <a:pPr>
              <a:lnSpc>
                <a:spcPct val="150000"/>
              </a:lnSpc>
            </a:pPr>
            <a:r>
              <a:rPr b="0" lang="tr-TR" sz="2400" spc="-1" strike="noStrike">
                <a:solidFill>
                  <a:srgbClr val="000000"/>
                </a:solidFill>
                <a:latin typeface="Century"/>
              </a:rPr>
              <a:t>Örneğin doğal sayılar birkaç tane aksiyom üzerine kurulmuştur. İlk aksiyom "1 bir doğal sayıdır" şeklinde verilir. 1'in bir doğal sayı olup olmaması üzerinde bir mantık yürütmeden kabul ederiz.</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66"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967"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8A9BB387-DED0-4521-BC3C-B1988D411036}"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968"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969"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81613149-F31E-495E-A60A-9DEBB7E00322}" type="slidenum">
              <a:rPr b="0" lang="tr-TR" sz="1200" spc="-1" strike="noStrike">
                <a:solidFill>
                  <a:srgbClr val="8b8b8b"/>
                </a:solidFill>
                <a:latin typeface="Calibri"/>
              </a:rPr>
              <a:t>151</a:t>
            </a:fld>
            <a:endParaRPr b="0" lang="tr-TR" sz="1200" spc="-1" strike="noStrike">
              <a:latin typeface="Times New Roman"/>
            </a:endParaRPr>
          </a:p>
        </p:txBody>
      </p:sp>
      <p:sp>
        <p:nvSpPr>
          <p:cNvPr id="1970" name="Dikdörtgen 1"/>
          <p:cNvSpPr/>
          <p:nvPr/>
        </p:nvSpPr>
        <p:spPr>
          <a:xfrm>
            <a:off x="838080" y="1908000"/>
            <a:ext cx="10515240" cy="22849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Matematik, aksiyom adı verilen yapıtaşlarının üst üste konulmasıyla örülen bir merdivene benzer. Merdivenin uzayıp gidebilmesinin tek şartı ise yeni basamakları oluşturacak yeni aksiyomların daha öncekilerle çelişmemesidir. Başlangıçta çelişki yok gibi görünmesi hiçbir zaman çelişki çıkmayacak anlamına gelmez. </a:t>
            </a:r>
            <a:endParaRPr b="0" lang="tr-TR" sz="2400" spc="-1" strike="noStrike">
              <a:latin typeface="Arial"/>
            </a:endParaRPr>
          </a:p>
        </p:txBody>
      </p:sp>
      <p:sp>
        <p:nvSpPr>
          <p:cNvPr id="1971" name="Dikdörtgen 6"/>
          <p:cNvSpPr/>
          <p:nvPr/>
        </p:nvSpPr>
        <p:spPr>
          <a:xfrm>
            <a:off x="1374120" y="512640"/>
            <a:ext cx="689112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Matematiğin Aksiyomatik Yapısı</a:t>
            </a:r>
            <a:endParaRPr b="0" lang="tr-TR" sz="4000" spc="-1" strike="noStrike">
              <a:latin typeface="Arial"/>
            </a:endParaRPr>
          </a:p>
        </p:txBody>
      </p:sp>
    </p:spTree>
  </p:cSld>
  <mc:AlternateContent>
    <mc:Choice Requires="p14">
      <p:transition spd="slow" p14:dur="2000"/>
    </mc:Choice>
    <mc:Fallback>
      <p:transition spd="slow"/>
    </mc:Fallback>
  </mc:AlternateContent>
</p:sld>
</file>

<file path=ppt/slides/slide2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2"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973"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E257681D-ED52-46DA-A94D-EA4105013E8E}"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974"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97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7EA83F5B-56F1-4C02-BDED-C0AEC19A109B}" type="slidenum">
              <a:rPr b="0" lang="tr-TR" sz="1200" spc="-1" strike="noStrike">
                <a:solidFill>
                  <a:srgbClr val="8b8b8b"/>
                </a:solidFill>
                <a:latin typeface="Calibri"/>
              </a:rPr>
              <a:t>151</a:t>
            </a:fld>
            <a:endParaRPr b="0" lang="tr-TR" sz="1200" spc="-1" strike="noStrike">
              <a:latin typeface="Times New Roman"/>
            </a:endParaRPr>
          </a:p>
        </p:txBody>
      </p:sp>
      <p:sp>
        <p:nvSpPr>
          <p:cNvPr id="1976" name="Dikdörtgen 1"/>
          <p:cNvSpPr/>
          <p:nvPr/>
        </p:nvSpPr>
        <p:spPr>
          <a:xfrm>
            <a:off x="838080" y="1756800"/>
            <a:ext cx="10515240" cy="28335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Nitekim yıllar sonra da olsa bir çelişki çıkması, o aksiyoma dayanılarak yapılan tüm ispatları geçersiz kılar. Bunu en açık ve bilinen örneği, M.Ö 300 sıralarında yazıldığı sanılan, Öklid'in ünlü "Elemanlar" dizisinin 1. kitabının 5. önermesinde yer alan (daha sonra geliştirilen ve sadeleştirilen ifadesiyle) "Bir doğruya dışındaki bir noktadan bir tek paralel çizilebilir" aksiyomudur.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77"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97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A5096A45-B187-48BF-BF5F-B28833677D75}"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97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98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772247FE-2BF4-419A-87A2-6BB7806CAB0E}" type="slidenum">
              <a:rPr b="0" lang="tr-TR" sz="1200" spc="-1" strike="noStrike">
                <a:solidFill>
                  <a:srgbClr val="8b8b8b"/>
                </a:solidFill>
                <a:latin typeface="Calibri"/>
              </a:rPr>
              <a:t>151</a:t>
            </a:fld>
            <a:endParaRPr b="0" lang="tr-TR" sz="1200" spc="-1" strike="noStrike">
              <a:latin typeface="Times New Roman"/>
            </a:endParaRPr>
          </a:p>
        </p:txBody>
      </p:sp>
      <p:sp>
        <p:nvSpPr>
          <p:cNvPr id="1981" name="Dikdörtgen 1"/>
          <p:cNvSpPr/>
          <p:nvPr/>
        </p:nvSpPr>
        <p:spPr>
          <a:xfrm>
            <a:off x="838080" y="1202760"/>
            <a:ext cx="10515240" cy="393084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Tersi ispatlanamadığı için hâlâ geçerliğini korumakta olan bu aksiyom Öklid geometrisinin temel taşlarından birini oluşturmaktadır. Doğruluğu ispatlanamayan bir önerme doğal olarak yanlış da kabul edilebilir. Bugün bilim çevrelerinde, Bolyai’nin da katkılarıyla Lobachevsky tarafından öne sürülen "Bir doğruya dışındaki bir noktadan birden çok paralel çizilebilir" ya da Riemann'ın iddia ettiği gibi "Bir doğruya hiçbir paralel çizilemez" aksiyomlarını temel alan Öklid-dışı geometriler de kabul görmektedir.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2"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983"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3577DFC4-CA27-4B49-B6F6-091BFC152507}"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984"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98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30362C80-2A45-4264-B009-B3B3C30329CC}" type="slidenum">
              <a:rPr b="0" lang="tr-TR" sz="1200" spc="-1" strike="noStrike">
                <a:solidFill>
                  <a:srgbClr val="8b8b8b"/>
                </a:solidFill>
                <a:latin typeface="Calibri"/>
              </a:rPr>
              <a:t>151</a:t>
            </a:fld>
            <a:endParaRPr b="0" lang="tr-TR" sz="1200" spc="-1" strike="noStrike">
              <a:latin typeface="Times New Roman"/>
            </a:endParaRPr>
          </a:p>
        </p:txBody>
      </p:sp>
      <p:sp>
        <p:nvSpPr>
          <p:cNvPr id="1986" name="Dikdörtgen 1"/>
          <p:cNvSpPr/>
          <p:nvPr/>
        </p:nvSpPr>
        <p:spPr>
          <a:xfrm>
            <a:off x="896760" y="2034000"/>
            <a:ext cx="10456560" cy="22849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Merdiven benzetmesi sürdürülürse, bir noktadan sonra ikiye, üçe ayrılan ve her biri kendi doğrultusunda yükselen bağımsız merdivenlerden söz edilebilir. Bunlardan hangisinin geçerliğini sürdüreceğini ise ancak zaman gösterecek, elle tutulur çelişki bulunana kadar bu durum sürüp gidecektir.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7" name="PlaceHolder 1"/>
          <p:cNvSpPr>
            <a:spLocks noGrp="1"/>
          </p:cNvSpPr>
          <p:nvPr>
            <p:ph type="title"/>
          </p:nvPr>
        </p:nvSpPr>
        <p:spPr>
          <a:xfrm>
            <a:off x="5001120" y="5010120"/>
            <a:ext cx="2489400" cy="728280"/>
          </a:xfrm>
          <a:prstGeom prst="rect">
            <a:avLst/>
          </a:prstGeom>
          <a:noFill/>
          <a:ln w="0">
            <a:noFill/>
          </a:ln>
        </p:spPr>
        <p:txBody>
          <a:bodyPr anchor="b">
            <a:normAutofit/>
          </a:bodyPr>
          <a:p>
            <a:pPr>
              <a:lnSpc>
                <a:spcPct val="90000"/>
              </a:lnSpc>
            </a:pPr>
            <a:r>
              <a:rPr b="0" lang="tr-TR" sz="4000" spc="-1" strike="noStrike">
                <a:solidFill>
                  <a:srgbClr val="000000"/>
                </a:solidFill>
                <a:latin typeface="Century"/>
              </a:rPr>
              <a:t>Uluğ Bey</a:t>
            </a:r>
            <a:endParaRPr b="0" lang="tr-TR" sz="4000" spc="-1" strike="noStrike">
              <a:solidFill>
                <a:srgbClr val="000000"/>
              </a:solidFill>
              <a:latin typeface="Calibri"/>
            </a:endParaRPr>
          </a:p>
        </p:txBody>
      </p:sp>
      <p:sp>
        <p:nvSpPr>
          <p:cNvPr id="1988" name="Picture 2"/>
          <p:cNvSpPr/>
          <p:nvPr/>
        </p:nvSpPr>
        <p:spPr>
          <a:xfrm>
            <a:off x="4909320" y="1224000"/>
            <a:ext cx="2672280" cy="2951640"/>
          </a:xfrm>
          <a:prstGeom prst="ellipse">
            <a:avLst/>
          </a:prstGeom>
          <a:blipFill rotWithShape="0">
            <a:blip r:embed="rId1">
              <a:extLst>
                <a:ext uri="{BEBA8EAE-BF5A-486C-A8C5-ECC9F3942E4B}">
                  <a14:imgProps xmlns:a14="http://schemas.microsoft.com/office/drawing/2010/main">
                    <a14:imgLayer r:embed="rId2">
                      <a14:imgEffect>
                        <a14:colorTemperature colorTemp="5900"/>
                      </a14:imgEffect>
                    </a14:imgLayer>
                  </a14:imgProps>
                </a:ext>
              </a:extLst>
            </a:blip>
            <a:srcRect/>
            <a:stretch/>
          </a:blipFill>
          <a:ln w="63500">
            <a:noFill/>
          </a:ln>
          <a:effectLst>
            <a:outerShdw blurRad="380880" dir="5400000" dist="291960" rotWithShape="0" sx="-80000" sy="-18000">
              <a:srgbClr val="000000">
                <a:alpha val="22000"/>
              </a:srgbClr>
            </a:outerShdw>
          </a:effectLst>
          <a:scene3d>
            <a:camera prst="orthographicFront"/>
            <a:lightRig dir="t" rig="contrasting">
              <a:rot lat="0" lon="0" rev="3000000"/>
            </a:lightRig>
          </a:scene3d>
          <a:sp3d contourW="7620">
            <a:bevelT w="95250" h="31750"/>
            <a:contourClr>
              <a:srgbClr val="333333"/>
            </a:contourClr>
          </a:sp3d>
        </p:spPr>
        <p:style>
          <a:lnRef idx="0"/>
          <a:fillRef idx="0"/>
          <a:effectRef idx="0"/>
          <a:fontRef idx="minor"/>
        </p:style>
      </p:sp>
    </p:spTree>
  </p:cSld>
  <mc:AlternateContent>
    <mc:Choice Requires="p14">
      <p:transition spd="slow" p14:dur="2000"/>
    </mc:Choice>
    <mc:Fallback>
      <p:transition spd="slow"/>
    </mc:Fallback>
  </mc:AlternateContent>
</p:sld>
</file>

<file path=ppt/slides/slide2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9" name="Dikdörtgen 4"/>
          <p:cNvSpPr/>
          <p:nvPr/>
        </p:nvSpPr>
        <p:spPr>
          <a:xfrm>
            <a:off x="412200" y="2031120"/>
            <a:ext cx="11367720" cy="283284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1" lang="tr-TR" sz="2400" spc="-1" strike="noStrike">
                <a:solidFill>
                  <a:srgbClr val="000000"/>
                </a:solidFill>
                <a:latin typeface="Century"/>
              </a:rPr>
              <a:t>Uluğ Bey </a:t>
            </a:r>
            <a:r>
              <a:rPr b="0" lang="tr-TR" sz="2400" spc="-1" strike="noStrike">
                <a:solidFill>
                  <a:srgbClr val="000000"/>
                </a:solidFill>
                <a:latin typeface="Century"/>
              </a:rPr>
              <a:t>(22 Mart 1393 – 25 Ekim 1449), Timur İmparatorluğu'nun 4. sultanı olmasının yanı sıra bir Türk Matematikçi ve astronomi alimidir.</a:t>
            </a:r>
            <a:endParaRPr b="0" lang="tr-TR" sz="2400" spc="-1" strike="noStrike">
              <a:latin typeface="Arial"/>
            </a:endParaRPr>
          </a:p>
          <a:p>
            <a:pPr algn="just">
              <a:lnSpc>
                <a:spcPct val="150000"/>
              </a:lnSpc>
            </a:pPr>
            <a:r>
              <a:rPr b="0" lang="tr-TR" sz="2400" spc="-1" strike="noStrike">
                <a:solidFill>
                  <a:srgbClr val="000000"/>
                </a:solidFill>
                <a:latin typeface="Century"/>
              </a:rPr>
              <a:t>Timur’un oğlu Şahruh'un büyük oğludur. 1393 yılında Sultaniye kentinde doğmuştur. Asıl adı Muhammed Taragay olup, Timur tarafından sevilmesi sebebiyle "Uluğ Bey" olarak anılmaya başlanmıştır.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2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0" name="Dikdörtgen 3"/>
          <p:cNvSpPr/>
          <p:nvPr/>
        </p:nvSpPr>
        <p:spPr>
          <a:xfrm>
            <a:off x="615240" y="2304720"/>
            <a:ext cx="10961280" cy="22849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Uluğ Bey, Semerkant'ta bir medrese ve bir de rasathane yaptırmıştır. Kadızade Rumi bu medreseye başkanlık etmiştir. Rasathane için yörede bulunan tüm mühendis, alim ve ustaları Semerkant'a çağırmıştır. Kendisi için de bu rasathanede bir oda yaptırarak tüm duvar ve tavanları gök cisimlerinin manzaralarıyla ve resimleriyle süsletmiştir.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80"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D70868B3-3811-4C4E-93CF-BEA6C3BE3958}"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81"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82"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CBD388C3-92C5-49BC-8495-AD69E24CDB2A}" type="slidenum">
              <a:rPr b="0" lang="tr-TR" sz="1200" spc="-1" strike="noStrike">
                <a:solidFill>
                  <a:srgbClr val="8b8b8b"/>
                </a:solidFill>
                <a:latin typeface="Calibri"/>
              </a:rPr>
              <a:t>&lt;number&gt;</a:t>
            </a:fld>
            <a:endParaRPr b="0" lang="tr-TR" sz="1200" spc="-1" strike="noStrike">
              <a:latin typeface="Times New Roman"/>
            </a:endParaRPr>
          </a:p>
        </p:txBody>
      </p:sp>
      <p:sp>
        <p:nvSpPr>
          <p:cNvPr id="183" name="Metin kutusu 1"/>
          <p:cNvSpPr/>
          <p:nvPr/>
        </p:nvSpPr>
        <p:spPr>
          <a:xfrm>
            <a:off x="943920" y="636480"/>
            <a:ext cx="10668960" cy="42555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spcAft>
                <a:spcPts val="799"/>
              </a:spcAft>
            </a:pPr>
            <a:r>
              <a:rPr b="1" lang="tr-TR" sz="2400" spc="-1" strike="noStrike">
                <a:solidFill>
                  <a:srgbClr val="000000"/>
                </a:solidFill>
                <a:latin typeface="Century"/>
                <a:ea typeface="Calibri"/>
              </a:rPr>
              <a:t>TANIM: </a:t>
            </a:r>
            <a:r>
              <a:rPr b="0" lang="tr-TR" sz="2400" spc="-1" strike="noStrike">
                <a:solidFill>
                  <a:srgbClr val="000000"/>
                </a:solidFill>
                <a:latin typeface="Century"/>
                <a:ea typeface="Calibri"/>
              </a:rPr>
              <a:t>Düşünme genel olarak biri dar, diğeri geniş olmak üzere iki anlamda kullanılır.</a:t>
            </a:r>
            <a:endParaRPr b="0" lang="tr-TR" sz="2400" spc="-1" strike="noStrike">
              <a:latin typeface="Arial"/>
            </a:endParaRPr>
          </a:p>
          <a:p>
            <a:pPr algn="just">
              <a:lnSpc>
                <a:spcPct val="100000"/>
              </a:lnSpc>
              <a:spcAft>
                <a:spcPts val="799"/>
              </a:spcAft>
            </a:pPr>
            <a:r>
              <a:rPr b="1" lang="tr-TR" sz="2400" spc="-1" strike="noStrike">
                <a:solidFill>
                  <a:srgbClr val="ff0000"/>
                </a:solidFill>
                <a:latin typeface="Century"/>
                <a:ea typeface="Calibri"/>
              </a:rPr>
              <a:t>1.    </a:t>
            </a:r>
            <a:r>
              <a:rPr b="0" lang="tr-TR" sz="2400" spc="-1" strike="noStrike">
                <a:solidFill>
                  <a:srgbClr val="000000"/>
                </a:solidFill>
                <a:latin typeface="Century"/>
                <a:ea typeface="Calibri"/>
              </a:rPr>
              <a:t>Dar anlamda </a:t>
            </a:r>
            <a:r>
              <a:rPr b="1" lang="tr-TR" sz="2400" spc="-1" strike="noStrike">
                <a:solidFill>
                  <a:srgbClr val="000000"/>
                </a:solidFill>
                <a:latin typeface="Century"/>
                <a:ea typeface="Calibri"/>
              </a:rPr>
              <a:t>düşünme</a:t>
            </a:r>
            <a:r>
              <a:rPr b="0" lang="tr-TR" sz="2400" spc="-1" strike="noStrike">
                <a:solidFill>
                  <a:srgbClr val="000000"/>
                </a:solidFill>
                <a:latin typeface="Century"/>
                <a:ea typeface="Calibri"/>
              </a:rPr>
              <a:t> esas itibariyle iki anlama gelir:</a:t>
            </a:r>
            <a:endParaRPr b="0" lang="tr-TR" sz="2400" spc="-1" strike="noStrike">
              <a:latin typeface="Arial"/>
            </a:endParaRPr>
          </a:p>
          <a:p>
            <a:pPr algn="just">
              <a:lnSpc>
                <a:spcPct val="100000"/>
              </a:lnSpc>
              <a:spcAft>
                <a:spcPts val="799"/>
              </a:spcAft>
            </a:pPr>
            <a:r>
              <a:rPr b="1" lang="tr-TR" sz="2400" spc="-1" strike="noStrike">
                <a:solidFill>
                  <a:srgbClr val="ff0000"/>
                </a:solidFill>
                <a:latin typeface="Century"/>
                <a:ea typeface="Calibri"/>
              </a:rPr>
              <a:t>1.a. </a:t>
            </a:r>
            <a:r>
              <a:rPr b="0" lang="tr-TR" sz="2400" spc="-1" strike="noStrike">
                <a:solidFill>
                  <a:srgbClr val="000000"/>
                </a:solidFill>
                <a:latin typeface="Century"/>
                <a:ea typeface="Calibri"/>
              </a:rPr>
              <a:t>Zihinden geçirmek; göz önüne getirmek (Dün gece gençliğimi düşündüm).</a:t>
            </a:r>
            <a:endParaRPr b="0" lang="tr-TR" sz="2400" spc="-1" strike="noStrike">
              <a:latin typeface="Arial"/>
            </a:endParaRPr>
          </a:p>
          <a:p>
            <a:pPr algn="just">
              <a:lnSpc>
                <a:spcPct val="100000"/>
              </a:lnSpc>
              <a:spcAft>
                <a:spcPts val="799"/>
              </a:spcAft>
            </a:pPr>
            <a:r>
              <a:rPr b="1" lang="tr-TR" sz="2400" spc="-1" strike="noStrike">
                <a:solidFill>
                  <a:srgbClr val="ff0000"/>
                </a:solidFill>
                <a:latin typeface="Century"/>
                <a:ea typeface="Calibri"/>
              </a:rPr>
              <a:t>1.b. </a:t>
            </a:r>
            <a:r>
              <a:rPr b="0" lang="tr-TR" sz="2400" spc="-1" strike="noStrike">
                <a:solidFill>
                  <a:srgbClr val="000000"/>
                </a:solidFill>
                <a:latin typeface="Century"/>
                <a:ea typeface="Calibri"/>
              </a:rPr>
              <a:t>Bir sonuca varmak maksadı ile, bir meseleyi ele alma. Mukayese ve aradaki alakalardan faydalanma gibi</a:t>
            </a:r>
            <a:endParaRPr b="0" lang="tr-TR" sz="2400" spc="-1" strike="noStrike">
              <a:latin typeface="Arial"/>
            </a:endParaRPr>
          </a:p>
          <a:p>
            <a:pPr algn="just">
              <a:lnSpc>
                <a:spcPct val="100000"/>
              </a:lnSpc>
              <a:spcAft>
                <a:spcPts val="799"/>
              </a:spcAft>
            </a:pPr>
            <a:r>
              <a:rPr b="0" lang="tr-TR" sz="2400" spc="-1" strike="noStrike">
                <a:solidFill>
                  <a:srgbClr val="000000"/>
                </a:solidFill>
                <a:latin typeface="Century"/>
                <a:ea typeface="Calibri"/>
              </a:rPr>
              <a:t>zihin işlemlerinden geçirmek (Problemi enine boyuna düşünüp sonunda şu karara vardım).</a:t>
            </a:r>
            <a:endParaRPr b="0" lang="tr-TR" sz="2400" spc="-1" strike="noStrike">
              <a:latin typeface="Arial"/>
            </a:endParaRPr>
          </a:p>
          <a:p>
            <a:pPr algn="just">
              <a:lnSpc>
                <a:spcPct val="100000"/>
              </a:lnSpc>
              <a:spcAft>
                <a:spcPts val="799"/>
              </a:spcAft>
            </a:pPr>
            <a:r>
              <a:rPr b="0" lang="tr-TR" sz="2400" spc="-1" strike="noStrike">
                <a:solidFill>
                  <a:srgbClr val="000000"/>
                </a:solidFill>
                <a:latin typeface="Century"/>
                <a:ea typeface="Calibri"/>
              </a:rPr>
              <a:t>Bu iki anlamdan asıl önemli olanı, ikincisi olup kısaca, ‘bir olgu (vâkıa: vuku bulmuş olan) üzerinde uzun uzun, enine boyuna kafa yorma’ demektir.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4"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325"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6137599E-6725-497C-807F-AF1D8BA6CE61}"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326"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327"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998FE250-BAF7-4E88-847A-5FFF569F01FC}" type="slidenum">
              <a:rPr b="0" lang="tr-TR" sz="1200" spc="-1" strike="noStrike">
                <a:solidFill>
                  <a:srgbClr val="8b8b8b"/>
                </a:solidFill>
                <a:latin typeface="Calibri"/>
              </a:rPr>
              <a:t>&lt;number&gt;</a:t>
            </a:fld>
            <a:endParaRPr b="0" lang="tr-TR" sz="1200" spc="-1" strike="noStrike">
              <a:latin typeface="Times New Roman"/>
            </a:endParaRPr>
          </a:p>
        </p:txBody>
      </p:sp>
      <p:sp>
        <p:nvSpPr>
          <p:cNvPr id="328" name="Dikdörtgen 1"/>
          <p:cNvSpPr/>
          <p:nvPr/>
        </p:nvSpPr>
        <p:spPr>
          <a:xfrm>
            <a:off x="697680" y="1166760"/>
            <a:ext cx="10515240" cy="447948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alibri"/>
              </a:rPr>
              <a:t>x</a:t>
            </a:r>
            <a:r>
              <a:rPr b="0" lang="tr-TR" sz="2400" spc="-1" strike="noStrike" baseline="30000">
                <a:solidFill>
                  <a:srgbClr val="000000"/>
                </a:solidFill>
                <a:latin typeface="Calibri"/>
              </a:rPr>
              <a:t>2</a:t>
            </a:r>
            <a:r>
              <a:rPr b="0" lang="tr-TR" sz="2400" spc="-1" strike="noStrike">
                <a:solidFill>
                  <a:srgbClr val="000000"/>
                </a:solidFill>
                <a:latin typeface="Calibri"/>
              </a:rPr>
              <a:t> </a:t>
            </a:r>
            <a:r>
              <a:rPr b="0" lang="tr-TR" sz="2400" spc="-1" strike="noStrike">
                <a:solidFill>
                  <a:srgbClr val="000000"/>
                </a:solidFill>
                <a:latin typeface="Century"/>
              </a:rPr>
              <a:t>+ a = 0 tipinden denklemlerin çözümü                gibi bir sayının tanımlanmasına yol açmıştır.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Başlangıçta bir saçmalık olarak nitelendirilen bu tanım ,a+bi şeklinde sanal sayıların kurulmasına zemin oluşturdu.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Durgun bir suya düşen taşın oluşturduğu halkaların denklemini yazmak uygulamada ne gibi bir öneme sahip olacaktır?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1800’lerde bir çok matematikçi mesailerini (zamanlarını) dalga denklemlerinin kurulmasına harcamıştır. </a:t>
            </a:r>
            <a:endParaRPr b="0" lang="tr-TR" sz="2400" spc="-1" strike="noStrike">
              <a:latin typeface="Arial"/>
            </a:endParaRPr>
          </a:p>
        </p:txBody>
      </p:sp>
      <p:pic>
        <p:nvPicPr>
          <p:cNvPr id="329" name="" descr=""/>
          <p:cNvPicPr/>
          <p:nvPr/>
        </p:nvPicPr>
        <p:blipFill>
          <a:blip r:embed="rId2"/>
          <a:stretch/>
        </p:blipFill>
        <p:spPr>
          <a:xfrm>
            <a:off x="7353360" y="1295280"/>
            <a:ext cx="1003320" cy="330120"/>
          </a:xfrm>
          <a:prstGeom prst="rect">
            <a:avLst/>
          </a:prstGeom>
          <a:ln w="0">
            <a:noFill/>
          </a:ln>
        </p:spPr>
      </p:pic>
    </p:spTree>
  </p:cSld>
  <mc:AlternateContent>
    <mc:Choice Requires="p14">
      <p:transition spd="slow" p14:dur="2000"/>
    </mc:Choice>
    <mc:Fallback>
      <p:transition spd="slow"/>
    </mc:Fallback>
  </mc:AlternateContent>
</p:sld>
</file>

<file path=ppt/slides/slide3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91" name="Picture 2" descr="uluÄ bey eserleri ile ilgili gÃ¶rsel sonucu"/>
          <p:cNvPicPr/>
          <p:nvPr/>
        </p:nvPicPr>
        <p:blipFill>
          <a:blip r:embed="rId1"/>
          <a:stretch/>
        </p:blipFill>
        <p:spPr>
          <a:xfrm>
            <a:off x="3976560" y="2153520"/>
            <a:ext cx="4238280" cy="3531600"/>
          </a:xfrm>
          <a:prstGeom prst="rect">
            <a:avLst/>
          </a:prstGeom>
          <a:ln w="0">
            <a:noFill/>
          </a:ln>
        </p:spPr>
      </p:pic>
      <p:sp>
        <p:nvSpPr>
          <p:cNvPr id="1992" name="Dikdörtgen 1"/>
          <p:cNvSpPr/>
          <p:nvPr/>
        </p:nvSpPr>
        <p:spPr>
          <a:xfrm>
            <a:off x="3012120" y="1242360"/>
            <a:ext cx="61675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u="sng">
                <a:solidFill>
                  <a:srgbClr val="0563c1"/>
                </a:solidFill>
                <a:uFillTx/>
                <a:latin typeface="Century"/>
                <a:hlinkClick r:id="rId2"/>
              </a:rPr>
              <a:t>Uluğ Bey Medresesi Ve Rasathanesinin Hikayesi</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3" name="Dikdörtgen 4"/>
          <p:cNvSpPr/>
          <p:nvPr/>
        </p:nvSpPr>
        <p:spPr>
          <a:xfrm>
            <a:off x="830880" y="1262520"/>
            <a:ext cx="10299600" cy="1736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Gözlemevinin yönetimini Bursalı Kadızade Rumi ile Cemşid'e vermiştir. Cemşid, gözlemlere başlandığı sırada, Kadızade de gözlemler bitmeden ölmüştür. Gözlemevinin tüm işleri o zaman genç olan Ali Kuşçu'ya kalmıştır.</a:t>
            </a:r>
            <a:endParaRPr b="0" lang="tr-TR" sz="2400" spc="-1" strike="noStrike">
              <a:latin typeface="Arial"/>
            </a:endParaRPr>
          </a:p>
        </p:txBody>
      </p:sp>
      <p:pic>
        <p:nvPicPr>
          <p:cNvPr id="1994" name="Resim 1" descr=""/>
          <p:cNvPicPr/>
          <p:nvPr/>
        </p:nvPicPr>
        <p:blipFill>
          <a:blip r:embed="rId1"/>
          <a:stretch/>
        </p:blipFill>
        <p:spPr>
          <a:xfrm>
            <a:off x="4298040" y="3570840"/>
            <a:ext cx="3364920" cy="1889640"/>
          </a:xfrm>
          <a:prstGeom prst="rect">
            <a:avLst/>
          </a:prstGeom>
          <a:ln w="0">
            <a:noFill/>
          </a:ln>
        </p:spPr>
      </p:pic>
    </p:spTree>
  </p:cSld>
  <mc:AlternateContent>
    <mc:Choice Requires="p14">
      <p:transition spd="slow" p14:dur="2000"/>
    </mc:Choice>
    <mc:Fallback>
      <p:transition spd="slow"/>
    </mc:Fallback>
  </mc:AlternateContent>
</p:sld>
</file>

<file path=ppt/slides/slide3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5" name="Dikdörtgen 4"/>
          <p:cNvSpPr/>
          <p:nvPr/>
        </p:nvSpPr>
        <p:spPr>
          <a:xfrm>
            <a:off x="513720" y="1443960"/>
            <a:ext cx="11164320" cy="3382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Bu gözlem üzerine Uluğ Bey, ünlü "Zeycini" düzenlemiş ve bitirmiştir. Zeyç Kürkani veya Zeyç Cedit Sultani adı verilen bu eser, birkaç yüzyıl doğuda ve batıda faydalanılacak bir eser olmuştur. Zeyç Kürkani, bazı kimseler tarafından açıklanmış ve Zeyç'in iki makalesi ilk olarak 1650 yılında Londra'da basılmıştır. Uluğ Bey'in yönetimi zamanında fetihlerden çok babası zamanında olduğu gibi yönetim güçlendirilmiş ve önemli bilimsel gelişmeler yaşanmıştır.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6" name="Dikdörtgen 3"/>
          <p:cNvSpPr/>
          <p:nvPr/>
        </p:nvSpPr>
        <p:spPr>
          <a:xfrm>
            <a:off x="4986360" y="4673880"/>
            <a:ext cx="254952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El-Harezmi</a:t>
            </a:r>
            <a:endParaRPr b="0" lang="tr-TR" sz="4000" spc="-1" strike="noStrike">
              <a:latin typeface="Arial"/>
            </a:endParaRPr>
          </a:p>
        </p:txBody>
      </p:sp>
      <p:sp>
        <p:nvSpPr>
          <p:cNvPr id="1997" name="Picture 2"/>
          <p:cNvSpPr/>
          <p:nvPr/>
        </p:nvSpPr>
        <p:spPr>
          <a:xfrm>
            <a:off x="4622760" y="1619640"/>
            <a:ext cx="3277080" cy="2322360"/>
          </a:xfrm>
          <a:prstGeom prst="ellipse">
            <a:avLst/>
          </a:prstGeom>
          <a:blipFill rotWithShape="0">
            <a:blip r:embed="rId1"/>
            <a:srcRect/>
            <a:stretch/>
          </a:blipFill>
          <a:ln w="63500">
            <a:noFill/>
          </a:ln>
          <a:effectLst>
            <a:outerShdw blurRad="380880" dir="5400000" dist="291960" rotWithShape="0" sx="-80000" sy="-18000">
              <a:srgbClr val="000000">
                <a:alpha val="22000"/>
              </a:srgbClr>
            </a:outerShdw>
          </a:effectLst>
          <a:scene3d>
            <a:camera prst="orthographicFront"/>
            <a:lightRig dir="t" rig="contrasting">
              <a:rot lat="0" lon="0" rev="3000000"/>
            </a:lightRig>
          </a:scene3d>
          <a:sp3d contourW="7620">
            <a:bevelT w="95250" h="31750"/>
            <a:contourClr>
              <a:srgbClr val="333333"/>
            </a:contourClr>
          </a:sp3d>
        </p:spPr>
        <p:style>
          <a:lnRef idx="0"/>
          <a:fillRef idx="0"/>
          <a:effectRef idx="0"/>
          <a:fontRef idx="minor"/>
        </p:style>
      </p:sp>
    </p:spTree>
  </p:cSld>
  <mc:AlternateContent>
    <mc:Choice Requires="p14">
      <p:transition spd="slow" p14:dur="2000"/>
    </mc:Choice>
    <mc:Fallback>
      <p:transition spd="slow"/>
    </mc:Fallback>
  </mc:AlternateContent>
</p:sld>
</file>

<file path=ppt/slides/slide3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8" name="Dikdörtgen 3"/>
          <p:cNvSpPr/>
          <p:nvPr/>
        </p:nvSpPr>
        <p:spPr>
          <a:xfrm>
            <a:off x="1350360" y="2551680"/>
            <a:ext cx="9491040" cy="1736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Matematik, gökbilim ve coğrafya alanlarında çalışmış ünlü bir Fars bilginidir. 780 yılında Harzem bölgesinin Hive şehrinde dünyaya gelmiştir. 850 yılında Bağdat'ta vefat etmiştir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9" name="Dikdörtgen 3"/>
          <p:cNvSpPr/>
          <p:nvPr/>
        </p:nvSpPr>
        <p:spPr>
          <a:xfrm>
            <a:off x="493920" y="805680"/>
            <a:ext cx="11203920" cy="22849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Horasan bölgesinde bulunan Harzem’de temel eğitimini alan Harezmi, gençliğinin ilk yıllarında Bağdat'taki ileri bilim atmosferinin varlığını öğrenir. İlmi konulara doyumsuz denilebilecek seviyedeki bir aşkla bağlı olan Harezmi ilmi konularda çalışma idealini gerçekleştirmek için Bağdat'a gelir ve yerleşir.</a:t>
            </a:r>
            <a:endParaRPr b="0" lang="tr-TR" sz="2400" spc="-1" strike="noStrike">
              <a:latin typeface="Arial"/>
            </a:endParaRPr>
          </a:p>
        </p:txBody>
      </p:sp>
      <p:pic>
        <p:nvPicPr>
          <p:cNvPr id="2000" name="Picture 2" descr="baÄdat ile ilgili gÃ¶rsel sonucu"/>
          <p:cNvPicPr/>
          <p:nvPr/>
        </p:nvPicPr>
        <p:blipFill>
          <a:blip r:embed="rId1"/>
          <a:stretch/>
        </p:blipFill>
        <p:spPr>
          <a:xfrm>
            <a:off x="4283640" y="3827880"/>
            <a:ext cx="3624120" cy="2263680"/>
          </a:xfrm>
          <a:prstGeom prst="rect">
            <a:avLst/>
          </a:prstGeom>
          <a:ln w="0">
            <a:noFill/>
          </a:ln>
        </p:spPr>
      </p:pic>
    </p:spTree>
  </p:cSld>
  <mc:AlternateContent>
    <mc:Choice Requires="p14">
      <p:transition spd="slow" p14:dur="2000"/>
    </mc:Choice>
    <mc:Fallback>
      <p:transition spd="slow"/>
    </mc:Fallback>
  </mc:AlternateContent>
</p:sld>
</file>

<file path=ppt/slides/slide3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1" name="Dikdörtgen 3"/>
          <p:cNvSpPr/>
          <p:nvPr/>
        </p:nvSpPr>
        <p:spPr>
          <a:xfrm>
            <a:off x="881640" y="1166760"/>
            <a:ext cx="10428480" cy="3382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Devrinde bilginleri himayesi ile meşhur olan Abbasi halifesi Mem'un Harezmi'deki ilim kabiliyetinden haberdar olunca onu kendisi tarafından Eski Mısır, Mezopotamya, Grek ve Eski Hint medeniyetlerine ait eserlerle zenginleştirilmiş Bağdat Saray Kütüphanesi’nin idaresinde görevlendirilir. Daha sonra da Bağdat Saray Kütüphanesindeki yabancı eserlerin tercümesini yapmak amacıyla kurulan bir tercüme akademisi olan Beyt'ül Hikmet'de görevlendirilir.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2" name="Dikdörtgen 3"/>
          <p:cNvSpPr/>
          <p:nvPr/>
        </p:nvSpPr>
        <p:spPr>
          <a:xfrm>
            <a:off x="910440" y="1720800"/>
            <a:ext cx="10370520" cy="28335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Bağdat bilim atmosferi içerisinde kısa zamanda üne kavuşan Harezmi, Şam'da bulunan Kasiyun Rasathanesi'nde çalışan bilim heyetinde ve yerkürenin bir derecelik meridyen yayı uzunluğunu ölçmek için Sincar Ovasına giden bilim heyetinde bulunduğu gibi Hint matematiğini incelemek için Afganistan üzerinden Hindistan'a giden bilim heyetine başkanlık da etmiştir.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3" name="Dikdörtgen 3"/>
          <p:cNvSpPr/>
          <p:nvPr/>
        </p:nvSpPr>
        <p:spPr>
          <a:xfrm>
            <a:off x="424440" y="802440"/>
            <a:ext cx="11342880" cy="28335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Bugünkü bilgisayar bilimi ve dijital elektroniğin temeli olan 2'lik (binary) sayı sistemini ve 0 (sıfırı) bulmuştur. Cebir kelimesi de Harezmi'nin "El’Kitab’ül-Muhtasar fi Hısab’il Cebri ve’l-Mukabele” (Cebir ve Denklem Hesabı Üzerine Özet Kitap) adlı eserinden gelmektedir. Bu eser aynı zamanda doğu ve batının ilk müstakil cebir kitabı olma özelliğini taşımaktadır.</a:t>
            </a:r>
            <a:endParaRPr b="0" lang="tr-TR" sz="2400" spc="-1" strike="noStrike">
              <a:latin typeface="Arial"/>
            </a:endParaRPr>
          </a:p>
        </p:txBody>
      </p:sp>
      <p:pic>
        <p:nvPicPr>
          <p:cNvPr id="2004" name="Picture 2" descr="&quot;ElâKitabâÃ¼l-Muhtasar fi HÄ±sabâil Cebri veâl-Mukabeleâ ile ilgili gÃ¶rsel sonucu"/>
          <p:cNvPicPr/>
          <p:nvPr/>
        </p:nvPicPr>
        <p:blipFill>
          <a:blip r:embed="rId1"/>
          <a:stretch/>
        </p:blipFill>
        <p:spPr>
          <a:xfrm>
            <a:off x="3955680" y="3664800"/>
            <a:ext cx="4280400" cy="3065760"/>
          </a:xfrm>
          <a:prstGeom prst="rect">
            <a:avLst/>
          </a:prstGeom>
          <a:ln w="0">
            <a:noFill/>
          </a:ln>
        </p:spPr>
      </p:pic>
    </p:spTree>
  </p:cSld>
  <mc:AlternateContent>
    <mc:Choice Requires="p14">
      <p:transition spd="slow" p14:dur="2000"/>
    </mc:Choice>
    <mc:Fallback>
      <p:transition spd="slow"/>
    </mc:Fallback>
  </mc:AlternateContent>
</p:sld>
</file>

<file path=ppt/slides/slide3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5" name="Dikdörtgen 3"/>
          <p:cNvSpPr/>
          <p:nvPr/>
        </p:nvSpPr>
        <p:spPr>
          <a:xfrm>
            <a:off x="534240" y="769320"/>
            <a:ext cx="11122920" cy="1736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Hesab-ül Cebir vel-Mukabele adlı kitabı, matematik tarihinde birinci ve ikinci dereceden denklemlerin sistematik çözümlerinin yer aldığı ilk eserdir. Bu nedenle Harezmî (Diophantus ile birlikte) "cebirin babası" olarak da bilinir. </a:t>
            </a:r>
            <a:endParaRPr b="0" lang="tr-TR" sz="2400" spc="-1" strike="noStrike">
              <a:latin typeface="Arial"/>
            </a:endParaRPr>
          </a:p>
        </p:txBody>
      </p:sp>
      <p:pic>
        <p:nvPicPr>
          <p:cNvPr id="2006" name="Picture 2" descr="Ä°lgili resim"/>
          <p:cNvPicPr/>
          <p:nvPr/>
        </p:nvPicPr>
        <p:blipFill>
          <a:blip r:embed="rId1"/>
          <a:stretch/>
        </p:blipFill>
        <p:spPr>
          <a:xfrm>
            <a:off x="3786120" y="2804040"/>
            <a:ext cx="4619160" cy="341928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0"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331"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86902A34-B4FB-41E7-A7BB-350DFE018EAA}"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332"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333"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0ED4C4D1-23BD-4335-AF6D-8F942C17CA4F}" type="slidenum">
              <a:rPr b="0" lang="tr-TR" sz="1200" spc="-1" strike="noStrike">
                <a:solidFill>
                  <a:srgbClr val="8b8b8b"/>
                </a:solidFill>
                <a:latin typeface="Calibri"/>
              </a:rPr>
              <a:t>&lt;number&gt;</a:t>
            </a:fld>
            <a:endParaRPr b="0" lang="tr-TR" sz="1200" spc="-1" strike="noStrike">
              <a:latin typeface="Times New Roman"/>
            </a:endParaRPr>
          </a:p>
        </p:txBody>
      </p:sp>
      <p:sp>
        <p:nvSpPr>
          <p:cNvPr id="334" name="Dikdörtgen 1"/>
          <p:cNvSpPr/>
          <p:nvPr/>
        </p:nvSpPr>
        <p:spPr>
          <a:xfrm>
            <a:off x="838080" y="1166760"/>
            <a:ext cx="10515240" cy="447948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Oysa biliyoruz ki, 1864 yılında Maxwell elektriği açıklayabilmek için bu dalga denklemini kullanmıştır.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Yine benzer şekilde, 1888’de Hertz radyo dalgalarını deneysel olarak belirleyip ,dalga denklemlerinin uygulanabilirliğini göstermiştir.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Hilbert’in üzerinde çalıştığı integral denklemleri, yaklaşık 100 yıl sonra kuantum fiziğinde kullanım alanı bulmuştur.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Riemman’ın Euclid dışı geometrisinin ,uzay hesaplamalarında kullanılması arasında da ,yaklaşık 100 yıl fark vardır.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7" name="Dikdörtgen 3"/>
          <p:cNvSpPr/>
          <p:nvPr/>
        </p:nvSpPr>
        <p:spPr>
          <a:xfrm>
            <a:off x="227520" y="1443960"/>
            <a:ext cx="11736360" cy="3382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İngilizce’deki "algebra" ve bunun Türkçe’deki karşılığı olan "cebir" kelimesi, Harezmî'nin kitabındaki ikinci dereceden denklemleri çözme yöntemlerinden biri olan «el-cebr» den gelmektedir. Algoritma (İng. "algorithm") sözcüğü de Harezmî'nin Latince karşılığı olan "Algoritmi"den türemiştir ve yine İspanyolca'daki basamak anlamına gelen "guarismo" kelimesi Harezmî'den gelmiştir. Ayrıca Harezmi dünyanın gelmiş geçmiş en büyük matematikçilerini başında gelir.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8" name="Dikdörtgen 3"/>
          <p:cNvSpPr/>
          <p:nvPr/>
        </p:nvSpPr>
        <p:spPr>
          <a:xfrm>
            <a:off x="1941120" y="1141560"/>
            <a:ext cx="8326440" cy="28335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Harezmi’nin Matematik ile alakalı önemli eserleri,</a:t>
            </a:r>
            <a:endParaRPr b="0" lang="tr-TR" sz="2400" spc="-1" strike="noStrike">
              <a:latin typeface="Arial"/>
            </a:endParaRPr>
          </a:p>
          <a:p>
            <a:pPr marL="343080" indent="-343080" algn="just">
              <a:lnSpc>
                <a:spcPct val="150000"/>
              </a:lnSpc>
              <a:buClr>
                <a:srgbClr val="000000"/>
              </a:buClr>
              <a:buFont typeface="Arial"/>
              <a:buChar char="•"/>
            </a:pPr>
            <a:r>
              <a:rPr b="0" lang="tr-TR" sz="2400" spc="-1" strike="noStrike">
                <a:solidFill>
                  <a:srgbClr val="000000"/>
                </a:solidFill>
                <a:latin typeface="Century"/>
              </a:rPr>
              <a:t>El- Kitab'ul Muhtasar fi'l Hesab'il Cebri ve'l Mukabele</a:t>
            </a:r>
            <a:endParaRPr b="0" lang="tr-TR" sz="2400" spc="-1" strike="noStrike">
              <a:latin typeface="Arial"/>
            </a:endParaRPr>
          </a:p>
          <a:p>
            <a:pPr marL="343080" indent="-343080" algn="just">
              <a:lnSpc>
                <a:spcPct val="150000"/>
              </a:lnSpc>
              <a:buClr>
                <a:srgbClr val="000000"/>
              </a:buClr>
              <a:buFont typeface="Arial"/>
              <a:buChar char="•"/>
            </a:pPr>
            <a:r>
              <a:rPr b="0" lang="tr-TR" sz="2400" spc="-1" strike="noStrike">
                <a:solidFill>
                  <a:srgbClr val="000000"/>
                </a:solidFill>
                <a:latin typeface="Century"/>
              </a:rPr>
              <a:t>Kitab al-Muhtasar fil Hisab el-Hind</a:t>
            </a:r>
            <a:endParaRPr b="0" lang="tr-TR" sz="2400" spc="-1" strike="noStrike">
              <a:latin typeface="Arial"/>
            </a:endParaRPr>
          </a:p>
          <a:p>
            <a:pPr marL="343080" indent="-343080" algn="just">
              <a:lnSpc>
                <a:spcPct val="150000"/>
              </a:lnSpc>
              <a:buClr>
                <a:srgbClr val="000000"/>
              </a:buClr>
              <a:buFont typeface="Arial"/>
              <a:buChar char="•"/>
            </a:pPr>
            <a:r>
              <a:rPr b="0" lang="tr-TR" sz="2400" spc="-1" strike="noStrike">
                <a:solidFill>
                  <a:srgbClr val="000000"/>
                </a:solidFill>
                <a:latin typeface="Century"/>
              </a:rPr>
              <a:t>El-Meşahat</a:t>
            </a:r>
            <a:endParaRPr b="0" lang="tr-TR" sz="2400" spc="-1" strike="noStrike">
              <a:latin typeface="Arial"/>
            </a:endParaRPr>
          </a:p>
          <a:p>
            <a:pPr algn="just">
              <a:lnSpc>
                <a:spcPct val="150000"/>
              </a:lnSpc>
            </a:pPr>
            <a:r>
              <a:rPr b="0" lang="tr-TR" sz="2400" spc="-1" strike="noStrike">
                <a:solidFill>
                  <a:srgbClr val="000000"/>
                </a:solidFill>
                <a:latin typeface="Century"/>
              </a:rPr>
              <a:t>şeklindedir.</a:t>
            </a:r>
            <a:endParaRPr b="0" lang="tr-TR" sz="2400" spc="-1" strike="noStrike">
              <a:latin typeface="Arial"/>
            </a:endParaRPr>
          </a:p>
        </p:txBody>
      </p:sp>
      <p:sp>
        <p:nvSpPr>
          <p:cNvPr id="2009" name="Dikdörtgen 1"/>
          <p:cNvSpPr/>
          <p:nvPr/>
        </p:nvSpPr>
        <p:spPr>
          <a:xfrm>
            <a:off x="4643640" y="4677840"/>
            <a:ext cx="292140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u="sng">
                <a:solidFill>
                  <a:srgbClr val="0563c1"/>
                </a:solidFill>
                <a:uFillTx/>
                <a:latin typeface="Century"/>
                <a:hlinkClick r:id="rId1"/>
              </a:rPr>
              <a:t>El-Harezmi’nin hayatı</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0" name="PlaceHolder 1"/>
          <p:cNvSpPr>
            <a:spLocks noGrp="1"/>
          </p:cNvSpPr>
          <p:nvPr>
            <p:ph type="title"/>
          </p:nvPr>
        </p:nvSpPr>
        <p:spPr>
          <a:xfrm>
            <a:off x="4797720" y="4958280"/>
            <a:ext cx="2595960" cy="739440"/>
          </a:xfrm>
          <a:prstGeom prst="rect">
            <a:avLst/>
          </a:prstGeom>
          <a:noFill/>
          <a:ln w="0">
            <a:noFill/>
          </a:ln>
        </p:spPr>
        <p:txBody>
          <a:bodyPr anchor="b">
            <a:normAutofit/>
          </a:bodyPr>
          <a:p>
            <a:pPr algn="ctr">
              <a:lnSpc>
                <a:spcPct val="90000"/>
              </a:lnSpc>
            </a:pPr>
            <a:r>
              <a:rPr b="0" lang="tr-TR" sz="4000" spc="-1" strike="noStrike">
                <a:solidFill>
                  <a:srgbClr val="000000"/>
                </a:solidFill>
                <a:latin typeface="Century"/>
              </a:rPr>
              <a:t>Ali Kuşçu</a:t>
            </a:r>
            <a:endParaRPr b="0" lang="tr-TR" sz="4000" spc="-1" strike="noStrike">
              <a:solidFill>
                <a:srgbClr val="000000"/>
              </a:solidFill>
              <a:latin typeface="Calibri"/>
            </a:endParaRPr>
          </a:p>
        </p:txBody>
      </p:sp>
      <p:sp>
        <p:nvSpPr>
          <p:cNvPr id="2011" name="Picture 2"/>
          <p:cNvSpPr/>
          <p:nvPr/>
        </p:nvSpPr>
        <p:spPr>
          <a:xfrm>
            <a:off x="4980240" y="1412640"/>
            <a:ext cx="2231280" cy="2961720"/>
          </a:xfrm>
          <a:prstGeom prst="ellipse">
            <a:avLst/>
          </a:prstGeom>
          <a:blipFill rotWithShape="0">
            <a:blip r:embed="rId1"/>
            <a:srcRect/>
            <a:stretch/>
          </a:blipFill>
          <a:ln w="63500">
            <a:noFill/>
          </a:ln>
          <a:effectLst>
            <a:outerShdw blurRad="380880" dir="5400000" dist="291960" rotWithShape="0" sx="-80000" sy="-18000">
              <a:srgbClr val="000000">
                <a:alpha val="22000"/>
              </a:srgbClr>
            </a:outerShdw>
          </a:effectLst>
          <a:scene3d>
            <a:camera prst="orthographicFront"/>
            <a:lightRig dir="t" rig="contrasting">
              <a:rot lat="0" lon="0" rev="3000000"/>
            </a:lightRig>
          </a:scene3d>
          <a:sp3d contourW="7620">
            <a:bevelT w="95250" h="31750"/>
            <a:contourClr>
              <a:srgbClr val="333333"/>
            </a:contourClr>
          </a:sp3d>
        </p:spPr>
        <p:style>
          <a:lnRef idx="0"/>
          <a:fillRef idx="0"/>
          <a:effectRef idx="0"/>
          <a:fontRef idx="minor"/>
        </p:style>
      </p:sp>
    </p:spTree>
  </p:cSld>
  <mc:AlternateContent>
    <mc:Choice Requires="p14">
      <p:transition spd="slow" p14:dur="2000"/>
    </mc:Choice>
    <mc:Fallback>
      <p:transition spd="slow"/>
    </mc:Fallback>
  </mc:AlternateContent>
</p:sld>
</file>

<file path=ppt/slides/slide3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2" name="Dikdörtgen 3"/>
          <p:cNvSpPr/>
          <p:nvPr/>
        </p:nvSpPr>
        <p:spPr>
          <a:xfrm>
            <a:off x="1188360" y="1998000"/>
            <a:ext cx="9814680" cy="22849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15. yüzyılda yaşamış olan önemli bir astronomi ve matematik bilginidir. Babası Timur'un (1369-1405) torunu olan Uluğ Bey'in (1394-1449) doğancıbaşısı (Sarayda, padişahın av işlerini düzenleyen doğancıların başı) idi. "Kuşçu" lakabı buradan gelmektedir.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3" name="Dikdörtgen 3"/>
          <p:cNvSpPr/>
          <p:nvPr/>
        </p:nvSpPr>
        <p:spPr>
          <a:xfrm>
            <a:off x="435960" y="961560"/>
            <a:ext cx="11319840" cy="22849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Ali Kuşçu, Semerkand'da doğmuş ve burada yetişmiştir. Burada bulunduğu sıralarda, Uluğ Bey de dahil olmak üzere, Kadızâde-i Rûmi (1337-1420) ve Gıyâsüddin Cemşid el-Kâşi (?-1429) gibi dönemin önemli bilim adamlarından matematik ve astronomi dersleri almıştır.</a:t>
            </a:r>
            <a:endParaRPr b="0" lang="tr-TR" sz="2400" spc="-1" strike="noStrike">
              <a:latin typeface="Arial"/>
            </a:endParaRPr>
          </a:p>
        </p:txBody>
      </p:sp>
      <p:pic>
        <p:nvPicPr>
          <p:cNvPr id="2014" name="Picture 2" descr="semerkand ÅEHRÄ° ile ilgili gÃ¶rsel sonucu"/>
          <p:cNvPicPr/>
          <p:nvPr/>
        </p:nvPicPr>
        <p:blipFill>
          <a:blip r:embed="rId1"/>
          <a:stretch/>
        </p:blipFill>
        <p:spPr>
          <a:xfrm>
            <a:off x="4044600" y="3419640"/>
            <a:ext cx="4102200" cy="2307240"/>
          </a:xfrm>
          <a:prstGeom prst="rect">
            <a:avLst/>
          </a:prstGeom>
          <a:ln w="0">
            <a:noFill/>
          </a:ln>
        </p:spPr>
      </p:pic>
    </p:spTree>
  </p:cSld>
  <mc:AlternateContent>
    <mc:Choice Requires="p14">
      <p:transition spd="slow" p14:dur="2000"/>
    </mc:Choice>
    <mc:Fallback>
      <p:transition spd="slow"/>
    </mc:Fallback>
  </mc:AlternateContent>
</p:sld>
</file>

<file path=ppt/slides/slide3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5" name="Dikdörtgen 1"/>
          <p:cNvSpPr/>
          <p:nvPr/>
        </p:nvSpPr>
        <p:spPr>
          <a:xfrm>
            <a:off x="777240" y="554040"/>
            <a:ext cx="10645200" cy="17355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Ali Kuşçu ,Fatih tarafından Ayasofya'ya müderris olarak atanmıştır. Ali Kuşçu, burada Fatih Külliyesi'nin programlarını hazırlamış, astronomi ve matematik dersleri vermiştir.</a:t>
            </a:r>
            <a:endParaRPr b="0" lang="tr-TR" sz="2400" spc="-1" strike="noStrike">
              <a:latin typeface="Arial"/>
            </a:endParaRPr>
          </a:p>
        </p:txBody>
      </p:sp>
      <p:pic>
        <p:nvPicPr>
          <p:cNvPr id="2016" name="Picture 2" descr="ayasofya ile ilgili gÃ¶rsel sonucu"/>
          <p:cNvPicPr/>
          <p:nvPr/>
        </p:nvPicPr>
        <p:blipFill>
          <a:blip r:embed="rId1"/>
          <a:stretch/>
        </p:blipFill>
        <p:spPr>
          <a:xfrm>
            <a:off x="4159440" y="2391480"/>
            <a:ext cx="3872520" cy="2178360"/>
          </a:xfrm>
          <a:prstGeom prst="rect">
            <a:avLst/>
          </a:prstGeom>
          <a:ln w="0">
            <a:noFill/>
          </a:ln>
        </p:spPr>
      </p:pic>
      <p:sp>
        <p:nvSpPr>
          <p:cNvPr id="2017" name="Dikdörtgen 3"/>
          <p:cNvSpPr/>
          <p:nvPr/>
        </p:nvSpPr>
        <p:spPr>
          <a:xfrm>
            <a:off x="777240" y="4651200"/>
            <a:ext cx="10645200" cy="1736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Ali Kuşçu, Semerkand Gözlemevi'nin müdürü olan Kadızâde-i Rûmi'nin ölümü üzerine gözlemevinin başına geçmiş ve Uluğ Beye Zici'nin tamamlanmasında yardımcı olmuştur.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8" name="Dikdörtgen 1"/>
          <p:cNvSpPr/>
          <p:nvPr/>
        </p:nvSpPr>
        <p:spPr>
          <a:xfrm>
            <a:off x="597240" y="411840"/>
            <a:ext cx="10814400" cy="3382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Ayrıca İstanbul'un enlem ve boylamını ölçmüş ve çeşitli Güneş saatleri de yapmıştır. Ali Kuşçu'nun medreselerde matematik derslerinin okutulmasında önemli rolü olmuştur. Verdiği dersler olağanüstü rağbet görmüş ve önemli bilim adamları tarafında da izlenmiştir. Ayrıca dönemin matematikçilerinden Sinan Paşa da öğrencilerinden Molla Lütfi aracılığı ile Ali Kuşçu'nun derslerini takip etmiştir. Nitekim etkisi 16. yüzyılda ürünlerini verecektir.</a:t>
            </a:r>
            <a:endParaRPr b="0" lang="tr-TR" sz="2400" spc="-1" strike="noStrike">
              <a:latin typeface="Arial"/>
            </a:endParaRPr>
          </a:p>
        </p:txBody>
      </p:sp>
      <p:pic>
        <p:nvPicPr>
          <p:cNvPr id="2019" name="Picture 2" descr="Ä°lgili resim"/>
          <p:cNvPicPr/>
          <p:nvPr/>
        </p:nvPicPr>
        <p:blipFill>
          <a:blip r:embed="rId1"/>
          <a:stretch/>
        </p:blipFill>
        <p:spPr>
          <a:xfrm>
            <a:off x="4688640" y="4377240"/>
            <a:ext cx="2631240" cy="2201400"/>
          </a:xfrm>
          <a:prstGeom prst="rect">
            <a:avLst/>
          </a:prstGeom>
          <a:ln w="0">
            <a:noFill/>
          </a:ln>
        </p:spPr>
      </p:pic>
    </p:spTree>
  </p:cSld>
  <mc:AlternateContent>
    <mc:Choice Requires="p14">
      <p:transition spd="slow" p14:dur="2000"/>
    </mc:Choice>
    <mc:Fallback>
      <p:transition spd="slow"/>
    </mc:Fallback>
  </mc:AlternateContent>
</p:sld>
</file>

<file path=ppt/slides/slide3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0" name="Dikdörtgen 1"/>
          <p:cNvSpPr/>
          <p:nvPr/>
        </p:nvSpPr>
        <p:spPr>
          <a:xfrm>
            <a:off x="424080" y="613800"/>
            <a:ext cx="11565720" cy="1736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Ali Kuşçu'nun astronomi ve matematik alanında yazmış olduğu iki önemli eseri vardır. Bunlardan birisi, Otlukbeli Savaşı sırasında bitirilip zaferden sonra Fatih'e sunulduğu için "Fethiye" adı verilen astronomi kitabıdır. Eser üç bölümden oluşmaktadır.</a:t>
            </a:r>
            <a:endParaRPr b="0" lang="tr-TR" sz="2400" spc="-1" strike="noStrike">
              <a:latin typeface="Arial"/>
            </a:endParaRPr>
          </a:p>
        </p:txBody>
      </p:sp>
      <p:pic>
        <p:nvPicPr>
          <p:cNvPr id="2021" name="Picture 2" descr="ali kuÅÃ§u gezegen ile ilgili gÃ¶rsel sonucu"/>
          <p:cNvPicPr/>
          <p:nvPr/>
        </p:nvPicPr>
        <p:blipFill>
          <a:blip r:embed="rId1"/>
          <a:srcRect l="7294" t="23386" r="7814" b="0"/>
          <a:stretch/>
        </p:blipFill>
        <p:spPr>
          <a:xfrm>
            <a:off x="4852080" y="2849760"/>
            <a:ext cx="2709720" cy="1824840"/>
          </a:xfrm>
          <a:prstGeom prst="rect">
            <a:avLst/>
          </a:prstGeom>
          <a:ln w="0">
            <a:noFill/>
          </a:ln>
        </p:spPr>
      </p:pic>
      <p:sp>
        <p:nvSpPr>
          <p:cNvPr id="2022" name="Dikdörtgen 3"/>
          <p:cNvSpPr/>
          <p:nvPr/>
        </p:nvSpPr>
        <p:spPr>
          <a:xfrm>
            <a:off x="658440" y="4907520"/>
            <a:ext cx="11096640" cy="11869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Birinci bölümde gezegenlerin küreleri ele alınmakta ve gezegenlerin hareketlerinden bahsedilmektedir.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3" name="Dikdörtgen 2"/>
          <p:cNvSpPr/>
          <p:nvPr/>
        </p:nvSpPr>
        <p:spPr>
          <a:xfrm>
            <a:off x="853920" y="910080"/>
            <a:ext cx="10483560" cy="118764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İkinci bölüm Yer'in şekli ve yedi iklim üzerinedir.  Son bölümde ise Ali Kuşçu, Yer'e ilişkin ölçüleri ve gezegenlerin uzaklıklarını   vermektedir.</a:t>
            </a:r>
            <a:endParaRPr b="0" lang="tr-TR" sz="2400" spc="-1" strike="noStrike">
              <a:latin typeface="Arial"/>
            </a:endParaRPr>
          </a:p>
        </p:txBody>
      </p:sp>
      <p:pic>
        <p:nvPicPr>
          <p:cNvPr id="2024" name="Picture 4" descr="Ä°lgili resim"/>
          <p:cNvPicPr/>
          <p:nvPr/>
        </p:nvPicPr>
        <p:blipFill>
          <a:blip r:embed="rId1"/>
          <a:stretch/>
        </p:blipFill>
        <p:spPr>
          <a:xfrm>
            <a:off x="4497120" y="2265120"/>
            <a:ext cx="2562120" cy="3954960"/>
          </a:xfrm>
          <a:prstGeom prst="rect">
            <a:avLst/>
          </a:prstGeom>
          <a:ln w="0">
            <a:noFill/>
          </a:ln>
        </p:spPr>
      </p:pic>
    </p:spTree>
  </p:cSld>
  <mc:AlternateContent>
    <mc:Choice Requires="p14">
      <p:transition spd="slow" p14:dur="2000"/>
    </mc:Choice>
    <mc:Fallback>
      <p:transition spd="slow"/>
    </mc:Fallback>
  </mc:AlternateContent>
</p:sld>
</file>

<file path=ppt/slides/slide3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5" name="Dikdörtgen 1"/>
          <p:cNvSpPr/>
          <p:nvPr/>
        </p:nvSpPr>
        <p:spPr>
          <a:xfrm>
            <a:off x="513720" y="2274840"/>
            <a:ext cx="11164320" cy="22849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Döneminde hayli etkin olmuş olan bu astronomi eseri küçük bir elkitabı niteliğindedir ve yeni bulgular ortaya koymaktan çok, medreselerde astronomi öğretimi için yazılmıştır. Ali Kuşçu'nun diğer önemli eseri ise, Fatih'in adına atfen Muhammediye adını verdiği matematik kitabıdır.</a:t>
            </a:r>
            <a:endParaRPr b="0" lang="tr-TR" sz="2400" spc="-1" strike="noStrike">
              <a:latin typeface="Arial"/>
            </a:endParaRPr>
          </a:p>
        </p:txBody>
      </p:sp>
      <p:sp>
        <p:nvSpPr>
          <p:cNvPr id="2026" name="Dikdörtgen 2"/>
          <p:cNvSpPr/>
          <p:nvPr/>
        </p:nvSpPr>
        <p:spPr>
          <a:xfrm>
            <a:off x="4191480" y="4891320"/>
            <a:ext cx="287568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u="sng">
                <a:solidFill>
                  <a:srgbClr val="0563c1"/>
                </a:solidFill>
                <a:uFillTx/>
                <a:latin typeface="Century"/>
                <a:hlinkClick r:id="rId1"/>
              </a:rPr>
              <a:t>Ali Kuşçu’nun Hayatı</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5"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336"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DE4C7541-75EF-4E27-A00C-A64C34288FC8}"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337"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338"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1499682C-0811-4B75-924C-A2463FFC48A7}" type="slidenum">
              <a:rPr b="0" lang="tr-TR" sz="1200" spc="-1" strike="noStrike">
                <a:solidFill>
                  <a:srgbClr val="8b8b8b"/>
                </a:solidFill>
                <a:latin typeface="Calibri"/>
              </a:rPr>
              <a:t>&lt;number&gt;</a:t>
            </a:fld>
            <a:endParaRPr b="0" lang="tr-TR" sz="1200" spc="-1" strike="noStrike">
              <a:latin typeface="Times New Roman"/>
            </a:endParaRPr>
          </a:p>
        </p:txBody>
      </p:sp>
      <p:sp>
        <p:nvSpPr>
          <p:cNvPr id="339" name="Dikdörtgen 1"/>
          <p:cNvSpPr/>
          <p:nvPr/>
        </p:nvSpPr>
        <p:spPr>
          <a:xfrm>
            <a:off x="838080" y="1479960"/>
            <a:ext cx="10515240" cy="393084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Başlangıçta tamamen bir fantezi olarak görünen fuzzy-logic (bulanık mantık) günümüzde kontrol sistemlerinde, bilgisayar yazılımlarında geniş uygulama alanı bulmuştur. </a:t>
            </a:r>
            <a:endParaRPr b="0" lang="tr-TR" sz="2400" spc="-1" strike="noStrike">
              <a:latin typeface="Arial"/>
            </a:endParaRPr>
          </a:p>
          <a:p>
            <a:pPr algn="just">
              <a:lnSpc>
                <a:spcPct val="150000"/>
              </a:lnSpc>
            </a:pP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Belki bugünün matematikçilerinin üzerinde çalıştığı yararsız ve fantezi gibi görünen bir çok konu, 2100 yılında fizikçilerin, sosyal bilimcilerin vazgeçilmez uygulaması olacaktır.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7" name="Dikdörtgen 4"/>
          <p:cNvSpPr/>
          <p:nvPr/>
        </p:nvSpPr>
        <p:spPr>
          <a:xfrm>
            <a:off x="4708440" y="4937400"/>
            <a:ext cx="2920320" cy="638640"/>
          </a:xfrm>
          <a:prstGeom prst="rect">
            <a:avLst/>
          </a:prstGeom>
          <a:noFill/>
          <a:ln w="0">
            <a:noFill/>
          </a:ln>
        </p:spPr>
        <p:style>
          <a:lnRef idx="0"/>
          <a:fillRef idx="0"/>
          <a:effectRef idx="0"/>
          <a:fontRef idx="minor"/>
        </p:style>
        <p:txBody>
          <a:bodyPr lIns="90000" rIns="90000" tIns="45000" bIns="45000" anchor="t">
            <a:spAutoFit/>
          </a:bodyPr>
          <a:p>
            <a:pPr algn="ctr">
              <a:lnSpc>
                <a:spcPct val="90000"/>
              </a:lnSpc>
            </a:pPr>
            <a:r>
              <a:rPr b="0" lang="tr-TR" sz="4000" spc="-1" strike="noStrike">
                <a:solidFill>
                  <a:srgbClr val="000000"/>
                </a:solidFill>
                <a:latin typeface="Century"/>
              </a:rPr>
              <a:t>El-Birûni</a:t>
            </a:r>
            <a:endParaRPr b="0" lang="tr-TR" sz="4000" spc="-1" strike="noStrike">
              <a:latin typeface="Arial"/>
            </a:endParaRPr>
          </a:p>
        </p:txBody>
      </p:sp>
      <p:sp>
        <p:nvSpPr>
          <p:cNvPr id="2028" name="Picture 4"/>
          <p:cNvSpPr/>
          <p:nvPr/>
        </p:nvSpPr>
        <p:spPr>
          <a:xfrm>
            <a:off x="4781160" y="1090800"/>
            <a:ext cx="2774880" cy="2774880"/>
          </a:xfrm>
          <a:prstGeom prst="ellipse">
            <a:avLst/>
          </a:prstGeom>
          <a:blipFill rotWithShape="0">
            <a:blip r:embed="rId1"/>
            <a:srcRect/>
            <a:stretch/>
          </a:blipFill>
          <a:ln w="63500">
            <a:noFill/>
          </a:ln>
          <a:effectLst>
            <a:outerShdw blurRad="380880" dir="5400000" dist="291960" rotWithShape="0" sx="-80000" sy="-18000">
              <a:srgbClr val="000000">
                <a:alpha val="22000"/>
              </a:srgbClr>
            </a:outerShdw>
          </a:effectLst>
          <a:scene3d>
            <a:camera prst="orthographicFront"/>
            <a:lightRig dir="t" rig="contrasting">
              <a:rot lat="0" lon="0" rev="3000000"/>
            </a:lightRig>
          </a:scene3d>
          <a:sp3d contourW="7620">
            <a:bevelT w="95250" h="31750"/>
            <a:contourClr>
              <a:srgbClr val="333333"/>
            </a:contourClr>
          </a:sp3d>
        </p:spPr>
        <p:style>
          <a:lnRef idx="0"/>
          <a:fillRef idx="0"/>
          <a:effectRef idx="0"/>
          <a:fontRef idx="minor"/>
        </p:style>
      </p:sp>
    </p:spTree>
  </p:cSld>
  <mc:AlternateContent>
    <mc:Choice Requires="p14">
      <p:transition spd="slow" p14:dur="2000"/>
    </mc:Choice>
    <mc:Fallback>
      <p:transition spd="slow"/>
    </mc:Fallback>
  </mc:AlternateContent>
</p:sld>
</file>

<file path=ppt/slides/slide3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9" name="Dikdörtgen 2"/>
          <p:cNvSpPr/>
          <p:nvPr/>
        </p:nvSpPr>
        <p:spPr>
          <a:xfrm>
            <a:off x="1053720" y="1166760"/>
            <a:ext cx="10083960" cy="393084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Orta Asya'lı büyük bilgin Birûni, 4 Eylül 973 yılında Harezm’in başkenti Kath yakınlarında doğdu. Tahsil çağına girdiğinde Harzemşahların himayesine alındı ve saray terbiyesiyle yetişmesine ihtimam gösterildi. Bu aileden bilhassa Mansur, Birûni'nin en iyi bir eğitim alması için her imkanı sağladı. Tanınmış ve seçkin bir aileden gelen Harezmli matematikçi ve gökbilimci birisi tarafından evlat edinilen Birûni, ilk çalışmalarını bu alimin yanında yaptı. İlk eseri, Asar’ül Bakiye’dir.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0" name="Dikdörtgen 1"/>
          <p:cNvSpPr/>
          <p:nvPr/>
        </p:nvSpPr>
        <p:spPr>
          <a:xfrm>
            <a:off x="766800" y="1166760"/>
            <a:ext cx="10658160" cy="393084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Birûni, o zamanın bilginleriyle Buhara'da tanışmış, evrenin yapısı, serbest düşme ve diğer fizik yasalarını ve bölünmez parçacıklar üzerinde mektupla yaptığı bazı tartışmalar vardır. 1010 yılında El-Me’mun Akademisi'ne kabul edildi. Gazneli Mahmut Harezm'i fethedince, Birûni ile birlikte binlerce kişiyi tutsak aldı. Bunu izleyen on yıl içinde astronomi ve matematik çalışmalarının doruğuna erişti. Bu tutsaklığı sırasında, anayurtlarından sürülmüş ve tutsak olan Hintli bilginlerle tanıştı. Birçok dilde ilmi çeviriler yaptı.</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1" name="Dikdörtgen 3"/>
          <p:cNvSpPr/>
          <p:nvPr/>
        </p:nvSpPr>
        <p:spPr>
          <a:xfrm>
            <a:off x="516960" y="1166760"/>
            <a:ext cx="11157480" cy="44794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Gazne’de kıbleyi tam olarak tespit edip, kıblenin tâyini için bir matematik hesâbı geliştirmiştir. Ayın, güneşin ve dünyanın hareketleri, güneş tutulması esnasında oluşan hâdiseler üzerine verdiği bilgi ve yaptığı rasatlarda, günümüz tespitlerine uygun neticeler elde etmiştir.</a:t>
            </a:r>
            <a:endParaRPr b="0" lang="tr-TR" sz="2400" spc="-1" strike="noStrike">
              <a:latin typeface="Arial"/>
            </a:endParaRPr>
          </a:p>
          <a:p>
            <a:pPr algn="just">
              <a:lnSpc>
                <a:spcPct val="150000"/>
              </a:lnSpc>
            </a:pPr>
            <a:r>
              <a:rPr b="0" lang="tr-TR" sz="2400" spc="-1" strike="noStrike">
                <a:solidFill>
                  <a:srgbClr val="000000"/>
                </a:solidFill>
                <a:latin typeface="Century"/>
              </a:rPr>
              <a:t>Bu çalışmalarıyla yer ölçüsü ilminin temellerini sekiz asır önce atmıştır. Israrlı gayretleri sonunda yerin çapını ölçmeyi başardı. Dünyanın çapının ölçülmesiyle ilgili görüşü, günümüz matematik ölçülerine tıpatıp uymaktadır. Avrupa’da buna </a:t>
            </a:r>
            <a:r>
              <a:rPr b="1" lang="tr-TR" sz="2400" spc="-1" strike="noStrike">
                <a:solidFill>
                  <a:srgbClr val="000000"/>
                </a:solidFill>
                <a:latin typeface="Century"/>
              </a:rPr>
              <a:t>Birûni Kuralı </a:t>
            </a:r>
            <a:r>
              <a:rPr b="0" lang="tr-TR" sz="2400" spc="-1" strike="noStrike">
                <a:solidFill>
                  <a:srgbClr val="000000"/>
                </a:solidFill>
                <a:latin typeface="Century"/>
              </a:rPr>
              <a:t>denmektedir.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2" name="Dikdörtgen 1"/>
          <p:cNvSpPr/>
          <p:nvPr/>
        </p:nvSpPr>
        <p:spPr>
          <a:xfrm>
            <a:off x="1053720" y="3244320"/>
            <a:ext cx="10084320" cy="3646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1800" spc="-1" strike="noStrike">
                <a:solidFill>
                  <a:srgbClr val="000000"/>
                </a:solidFill>
                <a:latin typeface="Calibri"/>
              </a:rPr>
              <a:t>https://owlcation.com/stem/How-to-Determin-the-Radius-of-the-Earth-Al-Birunis-Classic-Experiment</a:t>
            </a:r>
            <a:endParaRPr b="0" lang="tr-TR" sz="1800" spc="-1" strike="noStrike">
              <a:latin typeface="Arial"/>
            </a:endParaRPr>
          </a:p>
        </p:txBody>
      </p:sp>
      <p:sp>
        <p:nvSpPr>
          <p:cNvPr id="2033" name="Dikdörtgen 2"/>
          <p:cNvSpPr/>
          <p:nvPr/>
        </p:nvSpPr>
        <p:spPr>
          <a:xfrm>
            <a:off x="4959360" y="2348280"/>
            <a:ext cx="2272680" cy="6390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Birûni Kuralı</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4" name="Dikdörtgen 1"/>
          <p:cNvSpPr/>
          <p:nvPr/>
        </p:nvSpPr>
        <p:spPr>
          <a:xfrm>
            <a:off x="331920" y="2828880"/>
            <a:ext cx="11527920" cy="118764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Newton ve Fransız Picard yaptıkları hesaplama sonucu ekvatoru 25.000 mil olarak bulmuşlardır. Halbuki bu ölçüyü Birûni, onlardan tam 700 yıl önce Pakistan'da bulmuştu.</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5" name="Dikdörtgen 1"/>
          <p:cNvSpPr/>
          <p:nvPr/>
        </p:nvSpPr>
        <p:spPr>
          <a:xfrm>
            <a:off x="401400" y="2305080"/>
            <a:ext cx="11388960" cy="1736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Astronomi üzerine yaptığı en iyi çalışmayı Gazneli Mahmut'un oğlu Mesut'a sundu. Sultan Mesut kendisine bir fil yükü gümüşü hediye edince, "Bu armağan beni baştan çıkarır, bilimden uzaklaştırır" diyerek bu hediyeyi geri çevirmiştir.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6" name="Dikdörtgen 1"/>
          <p:cNvSpPr/>
          <p:nvPr/>
        </p:nvSpPr>
        <p:spPr>
          <a:xfrm>
            <a:off x="326160" y="1443960"/>
            <a:ext cx="11539440" cy="393084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Birûni, hastalıkları tedavi konusunda değerli bir uzmandı. Yunan ve Hint tıbbını incelemiş, Sultan Mesut’un gözünü tedavi etmişti. Otların hangisinin hangi derde deva ve şifa olduğunu çok iyi bilirdi. Eczacılıkla doktorluğun sınırlarını çizmiş, ilaçların yan etkilerinden bahsetmiştir.</a:t>
            </a:r>
            <a:br/>
            <a:r>
              <a:rPr b="0" lang="tr-TR" sz="2400" spc="-1" strike="noStrike">
                <a:solidFill>
                  <a:srgbClr val="000000"/>
                </a:solidFill>
                <a:latin typeface="Century"/>
              </a:rPr>
              <a:t>Daha o çağda Ümit Burnu’nun varlığından söz etmiş, Kuzey Asya ve Kuzey Avrupa'dan geniş bilgiler vermişti. Christoph Coloumb’dan beş asır önce Amerika kıtasından, Japonya'nın varlığından ilk defa söz eden O’dur.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7" name="Dikdörtgen 1"/>
          <p:cNvSpPr/>
          <p:nvPr/>
        </p:nvSpPr>
        <p:spPr>
          <a:xfrm>
            <a:off x="842040" y="911520"/>
            <a:ext cx="10507320" cy="1736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Dünyanın yuvarlak ve dönmekte olduğunu, yerçekimin varlığını Newton'dan asırlarca önce ortaya koydu. Henüz çağımızda sözü edilebilen karaların kuzeye doğru kayma fikrini 9,5 asır önce dile getirdi.</a:t>
            </a:r>
            <a:endParaRPr b="0" lang="tr-TR" sz="2400" spc="-1" strike="noStrike">
              <a:latin typeface="Arial"/>
            </a:endParaRPr>
          </a:p>
        </p:txBody>
      </p:sp>
      <p:pic>
        <p:nvPicPr>
          <p:cNvPr id="2038" name="Picture 2" descr="yerÃ§ekimi ile ilgili gÃ¶rsel sonucu"/>
          <p:cNvPicPr/>
          <p:nvPr/>
        </p:nvPicPr>
        <p:blipFill>
          <a:blip r:embed="rId1"/>
          <a:stretch/>
        </p:blipFill>
        <p:spPr>
          <a:xfrm>
            <a:off x="1550880" y="2990160"/>
            <a:ext cx="3756600" cy="2686320"/>
          </a:xfrm>
          <a:prstGeom prst="rect">
            <a:avLst/>
          </a:prstGeom>
          <a:ln w="0">
            <a:noFill/>
          </a:ln>
        </p:spPr>
      </p:pic>
      <p:pic>
        <p:nvPicPr>
          <p:cNvPr id="2039" name="Picture 4" descr="karalarÄ±n kuzeye doÄru kaymasÄ± ile ilgili gÃ¶rsel sonucu"/>
          <p:cNvPicPr/>
          <p:nvPr/>
        </p:nvPicPr>
        <p:blipFill>
          <a:blip r:embed="rId2"/>
          <a:stretch/>
        </p:blipFill>
        <p:spPr>
          <a:xfrm>
            <a:off x="5787360" y="3099600"/>
            <a:ext cx="4581360" cy="2576880"/>
          </a:xfrm>
          <a:prstGeom prst="rect">
            <a:avLst/>
          </a:prstGeom>
          <a:ln w="0">
            <a:noFill/>
          </a:ln>
        </p:spPr>
      </p:pic>
    </p:spTree>
  </p:cSld>
  <mc:AlternateContent>
    <mc:Choice Requires="p14">
      <p:transition spd="slow" p14:dur="2000"/>
    </mc:Choice>
    <mc:Fallback>
      <p:transition spd="slow"/>
    </mc:Fallback>
  </mc:AlternateContent>
</p:sld>
</file>

<file path=ppt/slides/slide3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0" name="Dikdörtgen 1"/>
          <p:cNvSpPr/>
          <p:nvPr/>
        </p:nvSpPr>
        <p:spPr>
          <a:xfrm>
            <a:off x="603720" y="1351800"/>
            <a:ext cx="10983960" cy="1736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Eserlerinin sayısı yüz seksen civarlarındadır. Yetmiş tane astronomi ve yirmi tane de matematik kitabı vardır. Tıp, biyoloji, bitkiler, madenler, hayvanlar ve yararlı otlar üzerinde bir dizin oluşturmuştur. 1048 yılında 75 yaşındayken vefat etmiştir.</a:t>
            </a:r>
            <a:endParaRPr b="0" lang="tr-TR" sz="2400" spc="-1" strike="noStrike">
              <a:latin typeface="Arial"/>
            </a:endParaRPr>
          </a:p>
        </p:txBody>
      </p:sp>
      <p:sp>
        <p:nvSpPr>
          <p:cNvPr id="2041" name="Dikdörtgen 2"/>
          <p:cNvSpPr/>
          <p:nvPr/>
        </p:nvSpPr>
        <p:spPr>
          <a:xfrm>
            <a:off x="4618080" y="4112640"/>
            <a:ext cx="234360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u="sng">
                <a:solidFill>
                  <a:srgbClr val="0563c1"/>
                </a:solidFill>
                <a:uFillTx/>
                <a:latin typeface="Century"/>
                <a:hlinkClick r:id="rId1"/>
              </a:rPr>
              <a:t>Birûni’nin Hayatı</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0"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341"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FD361F46-B756-49D1-A995-09693AB0956B}"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342"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343"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EDFCF289-99BE-4ADF-A001-BF43377C19EE}" type="slidenum">
              <a:rPr b="0" lang="tr-TR" sz="1200" spc="-1" strike="noStrike">
                <a:solidFill>
                  <a:srgbClr val="8b8b8b"/>
                </a:solidFill>
                <a:latin typeface="Calibri"/>
              </a:rPr>
              <a:t>&lt;number&gt;</a:t>
            </a:fld>
            <a:endParaRPr b="0" lang="tr-TR" sz="1200" spc="-1" strike="noStrike">
              <a:latin typeface="Times New Roman"/>
            </a:endParaRPr>
          </a:p>
        </p:txBody>
      </p:sp>
      <p:sp>
        <p:nvSpPr>
          <p:cNvPr id="344" name="Dikdörtgen 1"/>
          <p:cNvSpPr/>
          <p:nvPr/>
        </p:nvSpPr>
        <p:spPr>
          <a:xfrm>
            <a:off x="838080" y="925920"/>
            <a:ext cx="10515240" cy="393084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Sonuç olarak, bir matematiksel ürün ,ister başlangıçta gözlenen bir durumun veya vakıanın (olgunun) matematikselleştirilmesi olarak ortaya çıksın isterse de ,tamamıyla teorik olarak ortaya çıksın, bugün görüyoruz ki o mühendislikte, fen bilimlerinde, teknolojide ve gündelik hayatta geniş bir uygulama alanı bulmaktadır.</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Her alanda olduğu gibi matematikte de tek yanlı olmak kamplara ayrılmak yanlış olur. Bugünün matematikçilerinin de böyle bir kamplaşmaya ihtiyacı yoktur.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2" name="Dikdörtgen 1"/>
          <p:cNvSpPr/>
          <p:nvPr/>
        </p:nvSpPr>
        <p:spPr>
          <a:xfrm>
            <a:off x="4039200" y="4721040"/>
            <a:ext cx="3670560" cy="6998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4000" spc="-1" strike="noStrike">
                <a:solidFill>
                  <a:srgbClr val="000000"/>
                </a:solidFill>
                <a:latin typeface="Century"/>
              </a:rPr>
              <a:t>Ömer Hayyam</a:t>
            </a:r>
            <a:endParaRPr b="0" lang="tr-TR" sz="4000" spc="-1" strike="noStrike">
              <a:latin typeface="Arial"/>
            </a:endParaRPr>
          </a:p>
        </p:txBody>
      </p:sp>
      <p:sp>
        <p:nvSpPr>
          <p:cNvPr id="2043" name="Picture 2"/>
          <p:cNvSpPr/>
          <p:nvPr/>
        </p:nvSpPr>
        <p:spPr>
          <a:xfrm>
            <a:off x="4797360" y="1018800"/>
            <a:ext cx="2154600" cy="2732760"/>
          </a:xfrm>
          <a:prstGeom prst="ellipse">
            <a:avLst/>
          </a:prstGeom>
          <a:blipFill rotWithShape="0">
            <a:blip r:embed="rId1"/>
            <a:srcRect/>
            <a:stretch/>
          </a:blipFill>
          <a:ln w="63500">
            <a:noFill/>
          </a:ln>
          <a:effectLst>
            <a:outerShdw blurRad="380880" dir="5400000" dist="291960" rotWithShape="0" sx="-80000" sy="-18000">
              <a:srgbClr val="000000">
                <a:alpha val="22000"/>
              </a:srgbClr>
            </a:outerShdw>
          </a:effectLst>
          <a:scene3d>
            <a:camera prst="orthographicFront"/>
            <a:lightRig dir="t" rig="contrasting">
              <a:rot lat="0" lon="0" rev="3000000"/>
            </a:lightRig>
          </a:scene3d>
          <a:sp3d contourW="7620">
            <a:bevelT w="95250" h="31750"/>
            <a:contourClr>
              <a:srgbClr val="333333"/>
            </a:contourClr>
          </a:sp3d>
        </p:spPr>
        <p:style>
          <a:lnRef idx="0"/>
          <a:fillRef idx="0"/>
          <a:effectRef idx="0"/>
          <a:fontRef idx="minor"/>
        </p:style>
      </p:sp>
    </p:spTree>
  </p:cSld>
  <mc:AlternateContent>
    <mc:Choice Requires="p14">
      <p:transition spd="slow" p14:dur="2000"/>
    </mc:Choice>
    <mc:Fallback>
      <p:transition spd="slow"/>
    </mc:Fallback>
  </mc:AlternateContent>
</p:sld>
</file>

<file path=ppt/slides/slide3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4" name="Dikdörtgen 1"/>
          <p:cNvSpPr/>
          <p:nvPr/>
        </p:nvSpPr>
        <p:spPr>
          <a:xfrm>
            <a:off x="577800" y="1110240"/>
            <a:ext cx="11088360" cy="1736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Fars şair, filozof, matematikçi ve astronom. Asıl adı Giyaseddin Ebul Feth Bin İbrahim El Hayyam’dır. 18 Mayıs 1048′de İran’ın Nişabur kentinde doğan Ömer Hayyam bir çadırcının oğluydu. Çadırcı anlamına gelen soyadını babasının mesleğinden almıştır.</a:t>
            </a:r>
            <a:endParaRPr b="0" lang="tr-TR" sz="2400" spc="-1" strike="noStrike">
              <a:latin typeface="Arial"/>
            </a:endParaRPr>
          </a:p>
        </p:txBody>
      </p:sp>
      <p:pic>
        <p:nvPicPr>
          <p:cNvPr id="2045" name="Picture 2" descr="niÅabur ile ilgili gÃ¶rsel sonucu"/>
          <p:cNvPicPr/>
          <p:nvPr/>
        </p:nvPicPr>
        <p:blipFill>
          <a:blip r:embed="rId1"/>
          <a:stretch/>
        </p:blipFill>
        <p:spPr>
          <a:xfrm>
            <a:off x="4129920" y="3683520"/>
            <a:ext cx="3246120" cy="2466720"/>
          </a:xfrm>
          <a:prstGeom prst="rect">
            <a:avLst/>
          </a:prstGeom>
          <a:ln w="0">
            <a:noFill/>
          </a:ln>
        </p:spPr>
      </p:pic>
    </p:spTree>
  </p:cSld>
  <mc:AlternateContent>
    <mc:Choice Requires="p14">
      <p:transition spd="slow" p14:dur="2000"/>
    </mc:Choice>
    <mc:Fallback>
      <p:transition spd="slow"/>
    </mc:Fallback>
  </mc:AlternateContent>
</p:sld>
</file>

<file path=ppt/slides/slide3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6" name="Dikdörtgen 1"/>
          <p:cNvSpPr/>
          <p:nvPr/>
        </p:nvSpPr>
        <p:spPr>
          <a:xfrm>
            <a:off x="534240" y="1720800"/>
            <a:ext cx="11122920" cy="28335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Tıp, fizik, astronomi, cebir, geometri ve yüksek matematik alanlarında önemli çalışmaları olan Ömer Hayyam için zamanın bütün bilgilerini bildiği söylenirdi. O herkesten farklı olarak yaptığı çalışmaların çoğunu kaleme almadı, oysa O ismini çokça duyduğumuz teoremlerin isimsiz kahramanıdır. Elde bulunan ender kayıtlara dayanılarak Ömer Hayyam’ın çalışmaları şöyle sıralanabilir.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7" name="Dikdörtgen 1"/>
          <p:cNvSpPr/>
          <p:nvPr/>
        </p:nvSpPr>
        <p:spPr>
          <a:xfrm>
            <a:off x="488160" y="2581560"/>
            <a:ext cx="11215440" cy="17355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Yazdığı bilimsel içerikli kitaplar arasında Cebir ve Geometri Üzerine, Fiziksel Bilimler Alanında Bir Özet, Varlıkla İlgili Bilgi Özeti, Oluş ve Görüşler, Bilgelikler Ölçüsü, Akıllar Bahçesi yer alır.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8" name="Dikdörtgen 1"/>
          <p:cNvSpPr/>
          <p:nvPr/>
        </p:nvSpPr>
        <p:spPr>
          <a:xfrm>
            <a:off x="279720" y="1234080"/>
            <a:ext cx="11632320" cy="17362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En büyük eseri Cebir Risalesi’dir. On bölümden oluşan bu kitabın dört bölümünde kübik denklemleri incelemiş ve bu denklemleri sınıflandırmıştır. Matematik tarihinde ilk kez bu sınıflandırmayı yapan kişidir. </a:t>
            </a:r>
            <a:endParaRPr b="0" lang="tr-TR" sz="2400" spc="-1" strike="noStrike">
              <a:latin typeface="Arial"/>
            </a:endParaRPr>
          </a:p>
        </p:txBody>
      </p:sp>
      <p:pic>
        <p:nvPicPr>
          <p:cNvPr id="2049" name="Picture 2" descr="kÃ¼bik denklemler Ã¶mer hayyam ile ilgili gÃ¶rsel sonucu"/>
          <p:cNvPicPr/>
          <p:nvPr/>
        </p:nvPicPr>
        <p:blipFill>
          <a:blip r:embed="rId1"/>
          <a:stretch/>
        </p:blipFill>
        <p:spPr>
          <a:xfrm>
            <a:off x="3377880" y="3202560"/>
            <a:ext cx="5714640" cy="2999880"/>
          </a:xfrm>
          <a:prstGeom prst="rect">
            <a:avLst/>
          </a:prstGeom>
          <a:ln w="0">
            <a:noFill/>
          </a:ln>
        </p:spPr>
      </p:pic>
    </p:spTree>
  </p:cSld>
  <mc:AlternateContent>
    <mc:Choice Requires="p14">
      <p:transition spd="slow" p14:dur="2000"/>
    </mc:Choice>
    <mc:Fallback>
      <p:transition spd="slow"/>
    </mc:Fallback>
  </mc:AlternateContent>
</p:sld>
</file>

<file path=ppt/slides/slide3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0" name="Dikdörtgen 1"/>
          <p:cNvSpPr/>
          <p:nvPr/>
        </p:nvSpPr>
        <p:spPr>
          <a:xfrm>
            <a:off x="383760" y="640440"/>
            <a:ext cx="11423880" cy="28335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Hayyam, 13 farklı 3. dereceden denklem tanımlamıştır. Denklemleri çoğunlukla geometrik metot kullanarak çözmüştür ve bu çözümler zekice seçilmiş konikler üzerine dayandırılmıştır. Bu kitabında iki koniğin arakesitini kullanarak 3. dereceden her denklem tipi için köklerin bir geometrik çizimi bulunduğunu belirtir ve bu köklerin varlık şartlarını münazara eder.</a:t>
            </a:r>
            <a:endParaRPr b="0" lang="tr-TR" sz="2400" spc="-1" strike="noStrike">
              <a:latin typeface="Arial"/>
            </a:endParaRPr>
          </a:p>
        </p:txBody>
      </p:sp>
      <p:pic>
        <p:nvPicPr>
          <p:cNvPr id="2051" name="Picture 2" descr="iki koniÄin arakesiti ile ilgili gÃ¶rsel sonucu"/>
          <p:cNvPicPr/>
          <p:nvPr/>
        </p:nvPicPr>
        <p:blipFill>
          <a:blip r:embed="rId1"/>
          <a:stretch/>
        </p:blipFill>
        <p:spPr>
          <a:xfrm>
            <a:off x="3757320" y="3431520"/>
            <a:ext cx="3380400" cy="3426120"/>
          </a:xfrm>
          <a:prstGeom prst="rect">
            <a:avLst/>
          </a:prstGeom>
          <a:ln w="0">
            <a:noFill/>
          </a:ln>
        </p:spPr>
      </p:pic>
    </p:spTree>
  </p:cSld>
  <mc:AlternateContent>
    <mc:Choice Requires="p14">
      <p:transition spd="slow" p14:dur="2000"/>
    </mc:Choice>
    <mc:Fallback>
      <p:transition spd="slow"/>
    </mc:Fallback>
  </mc:AlternateContent>
</p:sld>
</file>

<file path=ppt/slides/slide3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2" name="Dikdörtgen 1"/>
          <p:cNvSpPr/>
          <p:nvPr/>
        </p:nvSpPr>
        <p:spPr>
          <a:xfrm>
            <a:off x="528480" y="1720800"/>
            <a:ext cx="11134440" cy="3382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Bunun yanı sıra Hayyam, binom açılımını da bulmuştur. Binom teoremini ve bu açılımdaki kat sayıları bulan ilk kişi olduğu düşünülmektedir. (Pascal üçgeni diye bildiğimiz şey aslında bir Hayyam üçgenidir). Öğrenimi tamamlayan Ömer Hayyam kendisine bugünlere kadar uzanacak bir ün kazandıran Cebir Risaliyesi’ni ve Rubaiyat’ı Semerkant’ta kaleme almıştır. </a:t>
            </a:r>
            <a:r>
              <a:rPr b="0" lang="nb-NO" sz="2400" spc="-1" strike="noStrike">
                <a:solidFill>
                  <a:srgbClr val="000000"/>
                </a:solidFill>
                <a:latin typeface="Century"/>
              </a:rPr>
              <a:t>4 Aralık 1131′de doğduğu yer olan Nişabur’ da dünyaya veda </a:t>
            </a:r>
            <a:r>
              <a:rPr b="0" lang="tr-TR" sz="2400" spc="-1" strike="noStrike">
                <a:solidFill>
                  <a:srgbClr val="000000"/>
                </a:solidFill>
                <a:latin typeface="Century"/>
              </a:rPr>
              <a:t>etmiştir</a:t>
            </a:r>
            <a:r>
              <a:rPr b="0" lang="nb-NO" sz="2400" spc="-1" strike="noStrike">
                <a:solidFill>
                  <a:srgbClr val="000000"/>
                </a:solidFill>
                <a:latin typeface="Century"/>
              </a:rPr>
              <a:t>.</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3"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D94C9231-2085-4009-8E8D-36A073FD9261}"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2054"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205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EC6B04C0-19E3-4155-8907-F3964B40DE22}" type="slidenum">
              <a:rPr b="0" lang="tr-TR" sz="1200" spc="-1" strike="noStrike">
                <a:solidFill>
                  <a:srgbClr val="8b8b8b"/>
                </a:solidFill>
                <a:latin typeface="Calibri"/>
              </a:rPr>
              <a:t>&lt;number&gt;</a:t>
            </a:fld>
            <a:endParaRPr b="0" lang="tr-TR" sz="1200" spc="-1" strike="noStrike">
              <a:latin typeface="Times New Roman"/>
            </a:endParaRPr>
          </a:p>
        </p:txBody>
      </p:sp>
      <p:pic>
        <p:nvPicPr>
          <p:cNvPr id="2056" name="Picture 2" descr="binom ve pascal Ã¼Ã§geni ile ilgili gÃ¶rsel sonucu"/>
          <p:cNvPicPr/>
          <p:nvPr/>
        </p:nvPicPr>
        <p:blipFill>
          <a:blip r:embed="rId1"/>
          <a:stretch/>
        </p:blipFill>
        <p:spPr>
          <a:xfrm>
            <a:off x="288360" y="1253880"/>
            <a:ext cx="5302080" cy="2352960"/>
          </a:xfrm>
          <a:prstGeom prst="rect">
            <a:avLst/>
          </a:prstGeom>
          <a:ln w="0">
            <a:noFill/>
          </a:ln>
        </p:spPr>
      </p:pic>
      <p:pic>
        <p:nvPicPr>
          <p:cNvPr id="2057" name="Picture 4" descr="binom aÃ§Ä±lÄ±mÄ± ile ilgili gÃ¶rsel sonucu"/>
          <p:cNvPicPr/>
          <p:nvPr/>
        </p:nvPicPr>
        <p:blipFill>
          <a:blip r:embed="rId2"/>
          <a:stretch/>
        </p:blipFill>
        <p:spPr>
          <a:xfrm>
            <a:off x="5750280" y="532080"/>
            <a:ext cx="6354000" cy="3191040"/>
          </a:xfrm>
          <a:prstGeom prst="rect">
            <a:avLst/>
          </a:prstGeom>
          <a:ln w="0">
            <a:noFill/>
          </a:ln>
        </p:spPr>
      </p:pic>
      <p:sp>
        <p:nvSpPr>
          <p:cNvPr id="2058" name="Dikdörtgen 8"/>
          <p:cNvSpPr/>
          <p:nvPr/>
        </p:nvSpPr>
        <p:spPr>
          <a:xfrm>
            <a:off x="4488120" y="4405680"/>
            <a:ext cx="3215520" cy="45612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2400" spc="-1" strike="noStrike" u="sng">
                <a:solidFill>
                  <a:srgbClr val="0563c1"/>
                </a:solidFill>
                <a:uFillTx/>
                <a:latin typeface="Century"/>
                <a:hlinkClick r:id="rId3"/>
              </a:rPr>
              <a:t>Ömer Hayyam’ın Hayatı</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Dikdörtgen 5"/>
          <p:cNvSpPr/>
          <p:nvPr/>
        </p:nvSpPr>
        <p:spPr>
          <a:xfrm>
            <a:off x="498600" y="627120"/>
            <a:ext cx="11194560" cy="4659120"/>
          </a:xfrm>
          <a:prstGeom prst="rect">
            <a:avLst/>
          </a:prstGeom>
          <a:noFill/>
          <a:ln w="0">
            <a:noFill/>
          </a:ln>
        </p:spPr>
        <p:style>
          <a:lnRef idx="0"/>
          <a:fillRef idx="0"/>
          <a:effectRef idx="0"/>
          <a:fontRef idx="minor"/>
        </p:style>
        <p:txBody>
          <a:bodyPr lIns="90000" rIns="90000" tIns="45000" bIns="45000" anchor="t">
            <a:spAutoFit/>
          </a:bodyPr>
          <a:p>
            <a:pPr>
              <a:lnSpc>
                <a:spcPct val="107000"/>
              </a:lnSpc>
              <a:spcAft>
                <a:spcPts val="601"/>
              </a:spcAft>
            </a:pPr>
            <a:r>
              <a:rPr b="0" lang="tr-TR" sz="4000" spc="-1" strike="noStrike">
                <a:solidFill>
                  <a:srgbClr val="000000"/>
                </a:solidFill>
                <a:latin typeface="Century"/>
              </a:rPr>
              <a:t>Matematikte Bunalımlar</a:t>
            </a:r>
            <a:r>
              <a:rPr b="1" lang="tr-TR" sz="4000" spc="-1" strike="noStrike">
                <a:solidFill>
                  <a:srgbClr val="000000"/>
                </a:solidFill>
                <a:latin typeface="Century"/>
                <a:ea typeface="Times New Roman"/>
              </a:rPr>
              <a:t>  </a:t>
            </a:r>
            <a:endParaRPr b="0" lang="tr-TR" sz="4000" spc="-1" strike="noStrike">
              <a:latin typeface="Arial"/>
            </a:endParaRPr>
          </a:p>
          <a:p>
            <a:pPr algn="just">
              <a:lnSpc>
                <a:spcPct val="150000"/>
              </a:lnSpc>
            </a:pPr>
            <a:r>
              <a:rPr b="0" lang="tr-TR" sz="2400" spc="-1" strike="noStrike">
                <a:solidFill>
                  <a:srgbClr val="000000"/>
                </a:solidFill>
                <a:latin typeface="Century"/>
                <a:ea typeface="Times New Roman"/>
              </a:rPr>
              <a:t>Matematiğe; gelişimini doğru bir çizgi üzerinde devam ettiren, problemlerini er ya da geç çözüme kavuşturan, istikrarlı bir bilim gözüyle bakılmıştır. Halbuki, matematik tarihine bakıldığında durumun hiç de böyle olmadığını, bilimin diğer alanlarında olduğu gibi matematikte de duraklamalar, yozlaşmalar, buhranlar, görüş, yaklaşım ve fikir ayrılıklarının olduğunu görürüz. Bilimde olduğu gibi matematikte de kesinlik arayışı dogmatizme, dogmatizm de beklenmedik değişiklik ve gelişmeler karşısında bunalıma yol açmıştır.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E23F21A8-8DDA-40F3-8C38-9AC3CA342CBF}"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347"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348"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97117888-4DA7-49E9-BE7D-2D031CB4B7F7}" type="slidenum">
              <a:rPr b="0" lang="tr-TR" sz="1200" spc="-1" strike="noStrike">
                <a:solidFill>
                  <a:srgbClr val="8b8b8b"/>
                </a:solidFill>
                <a:latin typeface="Calibri"/>
              </a:rPr>
              <a:t>&lt;number&gt;</a:t>
            </a:fld>
            <a:endParaRPr b="0" lang="tr-TR" sz="1200" spc="-1" strike="noStrike">
              <a:latin typeface="Times New Roman"/>
            </a:endParaRPr>
          </a:p>
        </p:txBody>
      </p:sp>
      <p:sp>
        <p:nvSpPr>
          <p:cNvPr id="349" name="Dikdörtgen 6"/>
          <p:cNvSpPr/>
          <p:nvPr/>
        </p:nvSpPr>
        <p:spPr>
          <a:xfrm>
            <a:off x="723240" y="1604520"/>
            <a:ext cx="10714680" cy="28335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ea typeface="Times New Roman"/>
              </a:rPr>
              <a:t>Buna rağmen her bunalımı, tüm olumsuz görünümüne rağmen, yeni bir atılım ya da açılmaya giden yolda başlangıç şartı olarak değerlendirebiliriz. Bu bunalımlar kısa ya da uzun sürsün, geçici bir bocalama olmaktan ileri gitmemiştir. Tarih boyunca matematiğin geçirdiği buhranları aşağıdaki gibi dört ana başlık altında toplayabilmemiz mümkündür.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Dikdörtgen 1"/>
          <p:cNvSpPr/>
          <p:nvPr/>
        </p:nvSpPr>
        <p:spPr>
          <a:xfrm>
            <a:off x="334440" y="758880"/>
            <a:ext cx="11522880" cy="47383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1199"/>
              </a:spcBef>
              <a:spcAft>
                <a:spcPts val="601"/>
              </a:spcAft>
            </a:pPr>
            <a:r>
              <a:rPr b="1" lang="tr-TR" sz="3200" spc="-1" strike="noStrike">
                <a:solidFill>
                  <a:srgbClr val="000000"/>
                </a:solidFill>
                <a:latin typeface="Century"/>
                <a:ea typeface="Times New Roman"/>
              </a:rPr>
              <a:t>1-İRRASYONEL SAYILAR</a:t>
            </a:r>
            <a:endParaRPr b="0" lang="tr-TR" sz="3200" spc="-1" strike="noStrike">
              <a:latin typeface="Arial"/>
            </a:endParaRPr>
          </a:p>
          <a:p>
            <a:pPr algn="just">
              <a:lnSpc>
                <a:spcPct val="150000"/>
              </a:lnSpc>
            </a:pPr>
            <a:r>
              <a:rPr b="0" lang="tr-TR" sz="2400" spc="-1" strike="noStrike">
                <a:solidFill>
                  <a:srgbClr val="000000"/>
                </a:solidFill>
                <a:latin typeface="Century"/>
                <a:ea typeface="Times New Roman"/>
              </a:rPr>
              <a:t>Matematikte ilk bunalım antik Yunan döneminde (M.Ö. 500) iki tamsayının bölümü olarak belirlenemeyen doğru parçalarının varlığının tespit edilmesiyle başlar. Buna örnek olarak, kenarı bir birim olan karenin köşegenini verebiliriz. Pisagorculara göre, karenin kenarı ve köşegeni gibi aynı türden geometrik büyüklüklerin ortak ölçüsüz olması açıklaması ,bir skandaldı ve bu yüzden gizli tutulmasına karar verildi.</a:t>
            </a:r>
            <a:r>
              <a:rPr b="0" lang="tr-TR" sz="2400" spc="-1" strike="noStrike">
                <a:solidFill>
                  <a:srgbClr val="000000"/>
                </a:solidFill>
                <a:latin typeface="Calibri"/>
                <a:ea typeface="Times New Roman"/>
              </a:rPr>
              <a:t> </a:t>
            </a:r>
            <a:r>
              <a:rPr b="0" lang="tr-TR" sz="2400" spc="-1" strike="noStrike">
                <a:solidFill>
                  <a:srgbClr val="000000"/>
                </a:solidFill>
                <a:latin typeface="Century"/>
                <a:ea typeface="Times New Roman"/>
              </a:rPr>
              <a:t>Bu olayın yanı sıra Elea’lı Zeno’nun (M.Ö. 490) adıyla anılan paradoksların ortaya çıkmasıyla matematikteki bunalım yoğunluk kazandı. Bu paradokslar aşağıdaki gibi değişik şekillerde ifade edilir: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Dikdörtgen 1"/>
          <p:cNvSpPr/>
          <p:nvPr/>
        </p:nvSpPr>
        <p:spPr>
          <a:xfrm>
            <a:off x="494280" y="1174680"/>
            <a:ext cx="11203200" cy="3914640"/>
          </a:xfrm>
          <a:prstGeom prst="rect">
            <a:avLst/>
          </a:prstGeom>
          <a:noFill/>
          <a:ln w="0">
            <a:noFill/>
          </a:ln>
        </p:spPr>
        <p:style>
          <a:lnRef idx="0"/>
          <a:fillRef idx="0"/>
          <a:effectRef idx="0"/>
          <a:fontRef idx="minor"/>
        </p:style>
        <p:txBody>
          <a:bodyPr lIns="90000" rIns="90000" tIns="45000" bIns="45000" anchor="t">
            <a:spAutoFit/>
          </a:bodyPr>
          <a:p>
            <a:pPr marL="457200" indent="-228600">
              <a:lnSpc>
                <a:spcPct val="107000"/>
              </a:lnSpc>
              <a:spcBef>
                <a:spcPts val="1199"/>
              </a:spcBef>
              <a:spcAft>
                <a:spcPts val="601"/>
              </a:spcAft>
              <a:tabLst>
                <a:tab algn="l" pos="0"/>
              </a:tabLst>
            </a:pPr>
            <a:r>
              <a:rPr b="1" lang="tr-TR" sz="2800" spc="-1" strike="noStrike">
                <a:solidFill>
                  <a:srgbClr val="000000"/>
                </a:solidFill>
                <a:latin typeface="Century"/>
                <a:ea typeface="Times New Roman"/>
              </a:rPr>
              <a:t>Akhilleus (Aşil) ve Kaplumbağa</a:t>
            </a:r>
            <a:endParaRPr b="0" lang="tr-TR" sz="2800" spc="-1" strike="noStrike">
              <a:latin typeface="Arial"/>
            </a:endParaRPr>
          </a:p>
          <a:p>
            <a:pPr algn="just">
              <a:lnSpc>
                <a:spcPct val="150000"/>
              </a:lnSpc>
              <a:tabLst>
                <a:tab algn="l" pos="0"/>
              </a:tabLst>
            </a:pPr>
            <a:r>
              <a:rPr b="0" lang="tr-TR" sz="2400" spc="-1" strike="noStrike">
                <a:solidFill>
                  <a:srgbClr val="000000"/>
                </a:solidFill>
                <a:latin typeface="Century"/>
                <a:ea typeface="Times New Roman"/>
              </a:rPr>
              <a:t>Akhilleus’in kaplumbağa ile bir yarış yaptığını düşünelim. Çok iyi bir koşucu olduğu için Akhilleus kaplumbağa’nın belirli bir mesafe, örneğin yüz metre, ileriden başlamasına izin verir. Eğer her ikisinin de sabit hızlarda koştuğunu düşünürsek (biri sabit yüksek bir hızda, diğeri sabit düşük bir hızda), belirli bir süre sonra Akhilleus yüz metre koştuğunda, kaplumbağanın başladığı yere gelmiş olacaktır; bu süre boyunca kaplumbağa az da olsa belirli bir mesafe ‘katetmiştir’,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2" name="Resim 7" descr=""/>
          <p:cNvPicPr/>
          <p:nvPr/>
        </p:nvPicPr>
        <p:blipFill>
          <a:blip r:embed="rId1"/>
          <a:stretch/>
        </p:blipFill>
        <p:spPr>
          <a:xfrm>
            <a:off x="2636280" y="360"/>
            <a:ext cx="6374520" cy="2566080"/>
          </a:xfrm>
          <a:prstGeom prst="rect">
            <a:avLst/>
          </a:prstGeom>
          <a:ln w="0">
            <a:noFill/>
          </a:ln>
        </p:spPr>
      </p:pic>
      <p:sp>
        <p:nvSpPr>
          <p:cNvPr id="353"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B0558D61-9E40-4D2C-B13A-8EA5D0187043}"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354"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35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E83C22E7-4FD7-40ED-B2A8-E844B805EC9B}" type="slidenum">
              <a:rPr b="0" lang="tr-TR" sz="1200" spc="-1" strike="noStrike">
                <a:solidFill>
                  <a:srgbClr val="8b8b8b"/>
                </a:solidFill>
                <a:latin typeface="Calibri"/>
              </a:rPr>
              <a:t>&lt;number&gt;</a:t>
            </a:fld>
            <a:endParaRPr b="0" lang="tr-TR" sz="1200" spc="-1" strike="noStrike">
              <a:latin typeface="Times New Roman"/>
            </a:endParaRPr>
          </a:p>
        </p:txBody>
      </p:sp>
      <p:sp>
        <p:nvSpPr>
          <p:cNvPr id="356" name="Dikdörtgen 6"/>
          <p:cNvSpPr/>
          <p:nvPr/>
        </p:nvSpPr>
        <p:spPr>
          <a:xfrm>
            <a:off x="660240" y="2352600"/>
            <a:ext cx="10871280" cy="28335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ea typeface="Times New Roman"/>
              </a:rPr>
              <a:t>Örneğin 1 metre. Akhilleus bir süre sonra bu mesafeyi de tamamladığında, o süre içerisinde  kaplumbağa yine küçük de olsa bir mesafe ilerlemiş olacaktır ve bu böyle devam edecektir. Böylece, Akhilleus ne zaman kaplumbağanın varmış olduğu bir noktaya varsa, daha hâlâ gitmesi gereken bir mesafe kalmış olacaktır. Bu sebeple Zeno ,Akhilleus’un kaplumbağayı hiçbir zaman geçemeyeceğini söylemiştir.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Dikdörtgen 1"/>
          <p:cNvSpPr/>
          <p:nvPr/>
        </p:nvSpPr>
        <p:spPr>
          <a:xfrm>
            <a:off x="427680" y="1143720"/>
            <a:ext cx="11336400" cy="3976200"/>
          </a:xfrm>
          <a:prstGeom prst="rect">
            <a:avLst/>
          </a:prstGeom>
          <a:noFill/>
          <a:ln w="0">
            <a:noFill/>
          </a:ln>
        </p:spPr>
        <p:style>
          <a:lnRef idx="0"/>
          <a:fillRef idx="0"/>
          <a:effectRef idx="0"/>
          <a:fontRef idx="minor"/>
        </p:style>
        <p:txBody>
          <a:bodyPr lIns="90000" rIns="90000" tIns="45000" bIns="45000" anchor="t">
            <a:spAutoFit/>
          </a:bodyPr>
          <a:p>
            <a:pPr marL="457200" indent="-228600" algn="just">
              <a:lnSpc>
                <a:spcPct val="250000"/>
              </a:lnSpc>
              <a:spcBef>
                <a:spcPts val="1199"/>
              </a:spcBef>
              <a:spcAft>
                <a:spcPts val="601"/>
              </a:spcAft>
              <a:tabLst>
                <a:tab algn="l" pos="0"/>
              </a:tabLst>
            </a:pPr>
            <a:r>
              <a:rPr b="1" lang="tr-TR" sz="2800" spc="-1" strike="noStrike">
                <a:solidFill>
                  <a:srgbClr val="000000"/>
                </a:solidFill>
                <a:latin typeface="Century"/>
                <a:ea typeface="Times New Roman"/>
              </a:rPr>
              <a:t>Dikotomi Paradoksu (Parmenides)</a:t>
            </a:r>
            <a:endParaRPr b="0" lang="tr-TR" sz="2800" spc="-1" strike="noStrike">
              <a:latin typeface="Arial"/>
            </a:endParaRPr>
          </a:p>
          <a:p>
            <a:pPr algn="just">
              <a:lnSpc>
                <a:spcPct val="150000"/>
              </a:lnSpc>
              <a:tabLst>
                <a:tab algn="l" pos="0"/>
              </a:tabLst>
            </a:pPr>
            <a:r>
              <a:rPr b="0" lang="tr-TR" sz="2400" spc="-1" strike="noStrike">
                <a:solidFill>
                  <a:srgbClr val="000000"/>
                </a:solidFill>
                <a:latin typeface="Century"/>
                <a:ea typeface="Times New Roman"/>
              </a:rPr>
              <a:t>A kişisinin </a:t>
            </a:r>
            <a:r>
              <a:rPr b="0" i="1" lang="tr-TR" sz="2400" spc="-1" strike="noStrike">
                <a:solidFill>
                  <a:srgbClr val="000000"/>
                </a:solidFill>
                <a:latin typeface="Century"/>
                <a:ea typeface="Times New Roman"/>
              </a:rPr>
              <a:t>D</a:t>
            </a:r>
            <a:r>
              <a:rPr b="0" lang="tr-TR" sz="2400" spc="-1" strike="noStrike">
                <a:solidFill>
                  <a:srgbClr val="000000"/>
                </a:solidFill>
                <a:latin typeface="Century"/>
                <a:ea typeface="Times New Roman"/>
              </a:rPr>
              <a:t> noktasına gitmesi gerektiğini hayal edelim. Fakat D'ye gitmeden önce, bulunduğu yer ile D'ye olan mesafenin yarısını gitmek zorundadır. Fakat D'ye olan mesafenin yarısını gitmeden önce bu mesafenin çeyreğini gitmesi gerektir. Daha sonra çeyreği gidebilmek için sekizde birini gitmesi gerekmektedir; bu böyle devam eder.</a:t>
            </a:r>
            <a:r>
              <a:rPr b="0" lang="tr-TR" sz="2400" spc="-1" strike="noStrike">
                <a:solidFill>
                  <a:srgbClr val="000000"/>
                </a:solidFill>
                <a:latin typeface="Calibri"/>
                <a:ea typeface="Times New Roman"/>
              </a:rPr>
              <a:t> </a:t>
            </a:r>
            <a:r>
              <a:rPr b="0" lang="tr-TR" sz="2400" spc="-1" strike="noStrike">
                <a:solidFill>
                  <a:srgbClr val="000000"/>
                </a:solidFill>
                <a:latin typeface="Century"/>
                <a:ea typeface="Times New Roman"/>
              </a:rPr>
              <a:t>Sonuç olarak A kişisinin sonsuz sayıda mesafe gitmesi gerekir.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4"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85"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6E31F2DE-70B5-4E37-A762-5A3D8B4CA061}"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86"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87"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05842C22-BD41-4F45-97E1-2A95376C0832}" type="slidenum">
              <a:rPr b="0" lang="tr-TR" sz="1200" spc="-1" strike="noStrike">
                <a:solidFill>
                  <a:srgbClr val="8b8b8b"/>
                </a:solidFill>
                <a:latin typeface="Calibri"/>
              </a:rPr>
              <a:t>&lt;number&gt;</a:t>
            </a:fld>
            <a:endParaRPr b="0" lang="tr-TR" sz="1200" spc="-1" strike="noStrike">
              <a:latin typeface="Times New Roman"/>
            </a:endParaRPr>
          </a:p>
        </p:txBody>
      </p:sp>
      <p:sp>
        <p:nvSpPr>
          <p:cNvPr id="188" name="Metin kutusu 5"/>
          <p:cNvSpPr/>
          <p:nvPr/>
        </p:nvSpPr>
        <p:spPr>
          <a:xfrm>
            <a:off x="1092600" y="46440"/>
            <a:ext cx="304776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Mantık nedir?</a:t>
            </a:r>
            <a:endParaRPr b="0" lang="tr-TR" sz="4000" spc="-1" strike="noStrike">
              <a:latin typeface="Arial"/>
            </a:endParaRPr>
          </a:p>
        </p:txBody>
      </p:sp>
      <p:sp>
        <p:nvSpPr>
          <p:cNvPr id="189" name="Dikdörtgen 1"/>
          <p:cNvSpPr/>
          <p:nvPr/>
        </p:nvSpPr>
        <p:spPr>
          <a:xfrm>
            <a:off x="838080" y="754200"/>
            <a:ext cx="10515240" cy="44794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Aft>
                <a:spcPts val="799"/>
              </a:spcAft>
            </a:pPr>
            <a:r>
              <a:rPr b="0" lang="tr-TR" sz="2400" spc="-1" strike="noStrike">
                <a:solidFill>
                  <a:srgbClr val="000000"/>
                </a:solidFill>
                <a:latin typeface="Century"/>
                <a:ea typeface="Calibri"/>
              </a:rPr>
              <a:t>İnsan, birçok bakımdan başka hayvanlara, hatta bazı sıfatları bitkilere ve cansız maddelere benzer ise de, insanı hayvandan ayıran, belli husûsî insanlık sıfatları da vardır. Ona insanlık şerefi, bu vasıflarından gelmektedir. Bu özellik (nutk), yani rûhun idrâk [kavrama, düşünme] kuvvetidir. Söz söylemeye de (nutk vermek) denir ise de, burada, bu manâyı düşünmüyoruz. Dilsiz kimse, söylemez. Fakat yine insandır. Çünkü nutk sâhibidir. Yani anlayışlıdır ve düşünür. Papağan, söyler; fakat, insan değildir. Çünkü nutku, anlayışı, aklı, fikri, düşünmesi yoktur. İşte, iyi huyları kötülerinden, iyi işleri, fenalarından ayıran, bu ‘nutk’dur.</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E3994809-F491-4FD6-A7D7-6A34E4C5D5DA}"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35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36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E7F17924-0FFA-4DE5-9781-7426719F2827}" type="slidenum">
              <a:rPr b="0" lang="tr-TR" sz="1200" spc="-1" strike="noStrike">
                <a:solidFill>
                  <a:srgbClr val="8b8b8b"/>
                </a:solidFill>
                <a:latin typeface="Calibri"/>
              </a:rPr>
              <a:t>&lt;number&gt;</a:t>
            </a:fld>
            <a:endParaRPr b="0" lang="tr-TR" sz="1200" spc="-1" strike="noStrike">
              <a:latin typeface="Times New Roman"/>
            </a:endParaRPr>
          </a:p>
        </p:txBody>
      </p:sp>
      <p:sp>
        <p:nvSpPr>
          <p:cNvPr id="361" name="Dikdörtgen 7"/>
          <p:cNvSpPr/>
          <p:nvPr/>
        </p:nvSpPr>
        <p:spPr>
          <a:xfrm>
            <a:off x="838080" y="1720800"/>
            <a:ext cx="10515240" cy="28335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ea typeface="Times New Roman"/>
              </a:rPr>
              <a:t>Bu serüven de bir problem daha vardır; her ilk mesafe aralığı ikiye bölünebileceği için, gidilmesi gereken belirli bir </a:t>
            </a:r>
            <a:r>
              <a:rPr b="0" i="1" lang="tr-TR" sz="2400" spc="-1" strike="noStrike">
                <a:solidFill>
                  <a:srgbClr val="000000"/>
                </a:solidFill>
                <a:latin typeface="Century"/>
                <a:ea typeface="Times New Roman"/>
              </a:rPr>
              <a:t>ilk</a:t>
            </a:r>
            <a:r>
              <a:rPr b="0" lang="tr-TR" sz="2400" spc="-1" strike="noStrike">
                <a:solidFill>
                  <a:srgbClr val="000000"/>
                </a:solidFill>
                <a:latin typeface="Century"/>
                <a:ea typeface="Times New Roman"/>
              </a:rPr>
              <a:t> mesafe yoktur. Böylece bu yolculuğun bir başlangıç noktası yoktur, yani yolculuğa başlayamaz. Bu paradoks, sonuç olarak belirli bir mesafenin yolculuğunun tamamlanamayacağını veya başlanamayacağını, böylece de her hareketin sadece bir illüzyondan ibaret olacağını ifade eder.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Dikdörtgen 1"/>
          <p:cNvSpPr/>
          <p:nvPr/>
        </p:nvSpPr>
        <p:spPr>
          <a:xfrm>
            <a:off x="294480" y="645840"/>
            <a:ext cx="11602800" cy="4600800"/>
          </a:xfrm>
          <a:prstGeom prst="rect">
            <a:avLst/>
          </a:prstGeom>
          <a:noFill/>
          <a:ln w="0">
            <a:noFill/>
          </a:ln>
        </p:spPr>
        <p:style>
          <a:lnRef idx="0"/>
          <a:fillRef idx="0"/>
          <a:effectRef idx="0"/>
          <a:fontRef idx="minor"/>
        </p:style>
        <p:txBody>
          <a:bodyPr lIns="90000" rIns="90000" tIns="45000" bIns="45000" anchor="t">
            <a:spAutoFit/>
          </a:bodyPr>
          <a:p>
            <a:pPr marL="457200" indent="-228600" algn="just">
              <a:lnSpc>
                <a:spcPct val="150000"/>
              </a:lnSpc>
              <a:spcBef>
                <a:spcPts val="1199"/>
              </a:spcBef>
              <a:spcAft>
                <a:spcPts val="601"/>
              </a:spcAft>
              <a:tabLst>
                <a:tab algn="l" pos="0"/>
              </a:tabLst>
            </a:pPr>
            <a:r>
              <a:rPr b="1" lang="tr-TR" sz="3200" spc="-1" strike="noStrike">
                <a:solidFill>
                  <a:srgbClr val="000000"/>
                </a:solidFill>
                <a:latin typeface="Century"/>
                <a:ea typeface="Times New Roman"/>
              </a:rPr>
              <a:t>Ok Paradoksu</a:t>
            </a:r>
            <a:endParaRPr b="0" lang="tr-TR" sz="3200" spc="-1" strike="noStrike">
              <a:latin typeface="Arial"/>
            </a:endParaRPr>
          </a:p>
          <a:p>
            <a:pPr marL="457200" indent="-228600" algn="just">
              <a:lnSpc>
                <a:spcPct val="150000"/>
              </a:lnSpc>
              <a:spcBef>
                <a:spcPts val="1199"/>
              </a:spcBef>
              <a:spcAft>
                <a:spcPts val="601"/>
              </a:spcAft>
              <a:tabLst>
                <a:tab algn="l" pos="0"/>
              </a:tabLst>
            </a:pPr>
            <a:endParaRPr b="0" lang="tr-TR" sz="3200" spc="-1" strike="noStrike">
              <a:latin typeface="Arial"/>
            </a:endParaRPr>
          </a:p>
          <a:p>
            <a:pPr algn="just">
              <a:lnSpc>
                <a:spcPct val="150000"/>
              </a:lnSpc>
              <a:tabLst>
                <a:tab algn="l" pos="0"/>
              </a:tabLst>
            </a:pPr>
            <a:r>
              <a:rPr b="0" lang="tr-TR" sz="2400" spc="-1" strike="noStrike">
                <a:solidFill>
                  <a:srgbClr val="000000"/>
                </a:solidFill>
                <a:latin typeface="Century"/>
                <a:ea typeface="Times New Roman"/>
              </a:rPr>
              <a:t>Yaydan çıkmış, ilerleyen bir ok hayal edelim. Zaman içindeki her anda, ok belirli bir konumdadır. Eğer an belirli, tek bir nokta ise o anda okun hareket etmeye zamanı yoktur ve durağandır. Bu sebeple gelecek anların hepsinde de durağan yani hareket etmeyen şekilde olması gerektir. Böylece ok her zaman durağandır ve hareket etmez; hareket imkânsızdır. Bu yüzden aslında hareket de bir illüzyondur.</a:t>
            </a:r>
            <a:r>
              <a:rPr b="0" lang="tr-TR" sz="2400" spc="-1" strike="noStrike">
                <a:solidFill>
                  <a:srgbClr val="000000"/>
                </a:solidFill>
                <a:latin typeface="Calibri"/>
                <a:ea typeface="Times New Roman"/>
              </a:rPr>
              <a:t> </a:t>
            </a:r>
            <a:endParaRPr b="0" lang="tr-TR" sz="2400" spc="-1" strike="noStrike">
              <a:latin typeface="Arial"/>
            </a:endParaRPr>
          </a:p>
        </p:txBody>
      </p:sp>
      <p:pic>
        <p:nvPicPr>
          <p:cNvPr id="363" name="Resim 2" descr=""/>
          <p:cNvPicPr/>
          <p:nvPr/>
        </p:nvPicPr>
        <p:blipFill>
          <a:blip r:embed="rId1"/>
          <a:stretch/>
        </p:blipFill>
        <p:spPr>
          <a:xfrm>
            <a:off x="4989960" y="645840"/>
            <a:ext cx="6667200" cy="179028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p:nvPr>
        </p:nvSpPr>
        <p:spPr>
          <a:xfrm>
            <a:off x="838080" y="1253160"/>
            <a:ext cx="10515240" cy="4350960"/>
          </a:xfrm>
          <a:prstGeom prst="rect">
            <a:avLst/>
          </a:prstGeom>
          <a:noFill/>
          <a:ln w="0">
            <a:noFill/>
          </a:ln>
        </p:spPr>
        <p:txBody>
          <a:bodyPr anchor="t">
            <a:noAutofit/>
          </a:bodyPr>
          <a:p>
            <a:pPr algn="just">
              <a:lnSpc>
                <a:spcPct val="150000"/>
              </a:lnSpc>
              <a:tabLst>
                <a:tab algn="l" pos="0"/>
              </a:tabLst>
            </a:pPr>
            <a:r>
              <a:rPr b="0" lang="tr-TR" sz="2400" spc="-1" strike="noStrike">
                <a:solidFill>
                  <a:srgbClr val="000000"/>
                </a:solidFill>
                <a:latin typeface="Century"/>
                <a:ea typeface="Times New Roman"/>
              </a:rPr>
              <a:t>Bu paradoksların ortak özelliği şöyle bir hipoteze dayanmaktadır: Sonlu bir sürede sonsuz harekete imkan yoktur. Bu hipoteze göre, belli bir mesafe geriden yürümeye başlayan bir tavşanın önündeki kaplumbağayı hiçbir zaman yakalayamaması gerekir. Çünkü tavşanın aradaki mesafenin önce 1/2 sini, ondan da önce 1/4 ünü, ondan da önce 1/8 ini, …ve böyle sonsuza dek bölünebilen aralıkları koşması gerekir ki, bunu sonlu bir sürede gerçekleştirmesi imkânsızdır. </a:t>
            </a:r>
            <a:endParaRPr b="0" lang="tr-TR" sz="2400" spc="-1" strike="noStrike">
              <a:solidFill>
                <a:srgbClr val="000000"/>
              </a:solidFill>
              <a:latin typeface="Calibri"/>
            </a:endParaRPr>
          </a:p>
          <a:p>
            <a:pPr>
              <a:lnSpc>
                <a:spcPct val="150000"/>
              </a:lnSpc>
              <a:spcBef>
                <a:spcPts val="1001"/>
              </a:spcBef>
              <a:tabLst>
                <a:tab algn="l" pos="0"/>
              </a:tabLst>
            </a:pPr>
            <a:endParaRPr b="0" lang="tr-TR" sz="2400" spc="-1" strike="noStrike">
              <a:solidFill>
                <a:srgbClr val="000000"/>
              </a:solidFill>
              <a:latin typeface="Calibri"/>
            </a:endParaRPr>
          </a:p>
        </p:txBody>
      </p:sp>
      <p:sp>
        <p:nvSpPr>
          <p:cNvPr id="365" name="PlaceHolder 2"/>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C396378E-7F15-4514-A19F-F0C31C5B7CC5}"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366" name="PlaceHolder 3"/>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367" name="PlaceHolder 4"/>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A0D578FC-8A32-466B-81BF-BB74E6399AB0}" type="slidenum">
              <a:rPr b="0" lang="tr-TR" sz="1200" spc="-1" strike="noStrike">
                <a:solidFill>
                  <a:srgbClr val="8b8b8b"/>
                </a:solidFill>
                <a:latin typeface="Calibri"/>
              </a:rPr>
              <a:t>&lt;number&gt;</a:t>
            </a:fld>
            <a:endParaRPr b="0" lang="tr-TR" sz="1200" spc="-1" strike="noStrike">
              <a:latin typeface="Times New Roman"/>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Dikdörtgen 3"/>
          <p:cNvSpPr/>
          <p:nvPr/>
        </p:nvSpPr>
        <p:spPr>
          <a:xfrm>
            <a:off x="480960" y="612720"/>
            <a:ext cx="11229840" cy="50281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Zeno’nun paradoksunun ,yakından bakıldığında bir akıl yürütme hatasından oluştuğu fark edilmektedir. Şöyle ki; tavşanla kaplumbağa arsındaki mesafenin sonsuz bölünebilir olması, bu mesafenin sonsuz olduğu demek değildir. Başka bir ifadeyle, bir büyüklüğün sonsuz sayıdaki bölümlerinin toplamı o büyüklüğü sonsuz yapmaz. Matematiğin bu ilk bunalımdan çıkması kolay olmamıştır. M.Ö. 4. Yüzyılın seçkin matematikçisi Eudoxus’un büyüklük ve orantı teorisi üzerindeki çalışması, bu problemi bir ölçüde açıklığa kavuşturmuştur. İlk bunalımdan kurtulmak için yapılan çalışmalar ilginin ,sayısal teorilerden geometriye kaymasına ve geometrinin aksiyomatik bir sistem olarak oluşmasına sebep olmuştur.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Dikdörtgen 1"/>
          <p:cNvSpPr/>
          <p:nvPr/>
        </p:nvSpPr>
        <p:spPr>
          <a:xfrm>
            <a:off x="760680" y="515880"/>
            <a:ext cx="10670760" cy="452448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pPr>
            <a:r>
              <a:rPr b="1" lang="tr-TR" sz="2800" spc="-1" strike="noStrike">
                <a:solidFill>
                  <a:srgbClr val="000000"/>
                </a:solidFill>
                <a:latin typeface="Century"/>
              </a:rPr>
              <a:t>SONSUZ KÜÇÜKLER HESABI</a:t>
            </a:r>
            <a:endParaRPr b="0" lang="tr-TR" sz="2800" spc="-1" strike="noStrike">
              <a:latin typeface="Arial"/>
            </a:endParaRPr>
          </a:p>
          <a:p>
            <a:pPr algn="just">
              <a:lnSpc>
                <a:spcPct val="107000"/>
              </a:lnSpc>
            </a:pPr>
            <a:endParaRPr b="0" lang="tr-TR" sz="2800" spc="-1" strike="noStrike">
              <a:latin typeface="Arial"/>
            </a:endParaRPr>
          </a:p>
          <a:p>
            <a:pPr algn="just">
              <a:lnSpc>
                <a:spcPct val="107000"/>
              </a:lnSpc>
            </a:pPr>
            <a:r>
              <a:rPr b="0" lang="tr-TR" sz="2400" spc="-1" strike="noStrike">
                <a:solidFill>
                  <a:srgbClr val="000000"/>
                </a:solidFill>
                <a:latin typeface="Century"/>
              </a:rPr>
              <a:t>Modern matematik başladığında, matematik geleneğine iki düşünce hakimdi. Bunlardan biri, antik Yunan matematiğinden kaynaklanan ispata dayalı geometri, diğeri Hint ve İslam matematiğinde ön plana çıkan sayı kavramı ve ona dayalı Cebir. Bugün bildiğimiz matematiği büyük ölçüde XVII. yüzyılda gerçekleşen iki önemli buluşun yol açtığı gelişmelere borçluyuz. Bunlardan ilki Descartes (1596-1650)’in o zamana dek birbirinden tümüyle ayrı görünen matematiğin iki dalını, geometri ile Cebiri, birleştirme çabasının bir ürünüdür. Şimdi analitik geometri olarak bilinen bu çalışmada, koordinatlar vasıtasıyla eğrileri denklemlerle, dolayısıyla eğrilerin geometrik özelliklerini cebirsel olarak belirleme imkânı elde edilmiştir.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Dikdörtgen 3"/>
          <p:cNvSpPr/>
          <p:nvPr/>
        </p:nvSpPr>
        <p:spPr>
          <a:xfrm>
            <a:off x="645120" y="824400"/>
            <a:ext cx="10901520" cy="439488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pPr>
            <a:r>
              <a:rPr b="0" lang="tr-TR" sz="2400" spc="-1" strike="noStrike">
                <a:solidFill>
                  <a:srgbClr val="000000"/>
                </a:solidFill>
                <a:latin typeface="Century"/>
              </a:rPr>
              <a:t>Üstelik denklemleri de grafikle ifade etmekle analitik geometri, cebirin analize dönüşmesine, bu arada değişken, fonksiyon ve fonksiyonel bağımlılık gibi kavramların belirginleşmesine, bu kavramların geometrik terimlerle ifade edilmesine yol açmıştır. İkinci büyük gelişme, daha sonra analiz denen çalışmaya yol açan, Newton ile Leibnitz’in birbirinden bağımsız olarak oluşturdukları sonsuz küçükler hesabıdır. </a:t>
            </a:r>
            <a:r>
              <a:rPr b="0" lang="tr-TR" sz="2400" spc="-1" strike="noStrike">
                <a:solidFill>
                  <a:srgbClr val="000000"/>
                </a:solidFill>
                <a:latin typeface="Century"/>
                <a:ea typeface="Times New Roman"/>
              </a:rPr>
              <a:t>XVII. yüzyılda ilerlemeler hızla devam eder. Fakat antik dönemde kullanılan sıkı ispat yöntemleri bu dönemde önemini yitirmiştir. Matematik, mantıktan çok his, hayal ve tecrübeye bağlı bir çalışma görüntüsüne bürünür. Yeni buluş ve yöntemlerin doğru dürüst incelenmeden, coşkunlukla uygulamaya konması çabaları XVIII. Yüzyılın sonlarına kadar sürer. Bu sırada yavaş yavaş bu üstünkörü uygulama fark edilmeye ve tenkit edici bir tavır gelişmeye başlamıştır.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Dikdörtgen 1"/>
          <p:cNvSpPr/>
          <p:nvPr/>
        </p:nvSpPr>
        <p:spPr>
          <a:xfrm>
            <a:off x="600840" y="627120"/>
            <a:ext cx="10990080" cy="517752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pPr>
            <a:r>
              <a:rPr b="0" lang="tr-TR" sz="2400" spc="-1" strike="noStrike">
                <a:solidFill>
                  <a:srgbClr val="000000"/>
                </a:solidFill>
                <a:latin typeface="Century"/>
                <a:ea typeface="Times New Roman"/>
              </a:rPr>
              <a:t>       </a:t>
            </a:r>
            <a:r>
              <a:rPr b="0" lang="tr-TR" sz="2400" spc="-1" strike="noStrike">
                <a:solidFill>
                  <a:srgbClr val="000000"/>
                </a:solidFill>
                <a:latin typeface="Century"/>
                <a:ea typeface="Times New Roman"/>
              </a:rPr>
              <a:t>XVII. yüzyıl matematikçileri, ulaştıkları parlak başarıların etkisinde, tenkit edici olmaktan uzak kalmış, her şeyin yolunda olduğu gibi bir iyimserlik havasına girmişlerdi. Bu yüzden olmalı ki, ne analitik geometri, ne de sonsuz küçükler hesabı sağlam bir temele oturtulmadan kalmıştı.</a:t>
            </a:r>
            <a:r>
              <a:rPr b="0" lang="tr-TR" sz="2400" spc="-1" strike="noStrike">
                <a:solidFill>
                  <a:srgbClr val="000000"/>
                </a:solidFill>
                <a:latin typeface="Calibri"/>
                <a:ea typeface="Times New Roman"/>
              </a:rPr>
              <a:t> </a:t>
            </a:r>
            <a:r>
              <a:rPr b="0" lang="tr-TR" sz="2400" spc="-1" strike="noStrike">
                <a:solidFill>
                  <a:srgbClr val="000000"/>
                </a:solidFill>
                <a:latin typeface="Century"/>
                <a:ea typeface="Times New Roman"/>
              </a:rPr>
              <a:t>Diferansiyel hesapların anlam ve temellerine dair şüphe ve tedirginlikler ortaya çıkar. İlk tenkitler Berkley, ardından Hegel gibi idealist filozoflardan gelir. Özellikle diferansiyel kesirlerle ,sonsuz küçükleri içeren işlemler şüpheyle karşılanır. Aslında, bu işlemleri oluşturan Leibnitz ve Newton’un bile temeldeki kavramlar üzerinde tam bir açıklık içinde  oldukları kolayca söylenemez. Leibnitz, metafizik doktrini gereği sonsuz küçükleri var kabul ediyordu. Newton, fizik ve astronomi çalışmalarında hissettiği ihtiyaçtan yola çıkarak diferansiyel işlemleri oluşturmuştu. Nitekim daha XVIII. yüzyılın ilk yarısında belirsiz kalmış birtakım noktalar yanında kimi çelişkilerin de giderek su yüzüne çıkması ciddi tereddütlere yol açar.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Dikdörtgen 1"/>
          <p:cNvSpPr/>
          <p:nvPr/>
        </p:nvSpPr>
        <p:spPr>
          <a:xfrm>
            <a:off x="605160" y="1028160"/>
            <a:ext cx="10981440" cy="400356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pPr>
            <a:r>
              <a:rPr b="0" lang="tr-TR" sz="2400" spc="-1" strike="noStrike">
                <a:solidFill>
                  <a:srgbClr val="000000"/>
                </a:solidFill>
                <a:latin typeface="Century"/>
                <a:ea typeface="Times New Roman"/>
              </a:rPr>
              <a:t>Berkley 1737 da The Analyst adlı yapıtında kalkülüs’ü, teorik temellerini tetkik ederek fevkalade ayrıntılı bir tenkitten geçirir. Daha sonra Legendre ve Lagrange gibi matematikçilerin de durumdan şikayet ettiklerini biliyoruz. Lagrange (1736-1813), çelişkiler ihtiva etmesine rağmen, matematiğin başarısını tabiatın iyilikseverliği altında hataların birbirini götürmesine bağlıyordu. Denebilir ki matematik o sırada bir bilim olmaktan çok bir sanat görünümündeydi. Nitekim, kimi tenkitçiler daha da ileri gidip matematiği düpedüz uydurma ya da mizansen olarak tavsif ederler. Bunların başında 19. Yüzyılda yaşayan Lubsen ve Vaihinger gibi matematikçiler gelmektedir.  XIX. yüzyılda Gauss (1777-1855) ile Cauchy (1789-1857) gibi matematikçiler bir yandan tenkitvari tutum içindeyken, diğer taraftan yeni buluşlara dair, hamleler sergilemişlerdir.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Dikdörtgen 4"/>
          <p:cNvSpPr/>
          <p:nvPr/>
        </p:nvSpPr>
        <p:spPr>
          <a:xfrm>
            <a:off x="590400" y="649080"/>
            <a:ext cx="11010600" cy="44794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ea typeface="Times New Roman"/>
              </a:rPr>
              <a:t>Gauss çalışmasının önemli bir bölümünü matematiği sağlam bir temele oturtma amacına yöneltmişti. Onun, cebirin temel teoremi olarak bilinen karmaşık sayılar alanında ,her cebirsel denklemin bir kökü olduğu iddiasını ispat gayreti mühim bir çalışmadır. O güne kadar belirsiz kalan karmaşık sayılar teorisi bile, Gauss’un çalışmasında açıklık kazanır. Analizi reel sayılar alanından karmaşık sayılar alanına genişletme işini ise, büyük ölçüde Cauchy’ye borçluyuz. Karmaşık bir değişkene ait karmaşık fonksiyonlar teorisini oluşturan Cauchy, sonsuz küçükler gibi ne olduğu açık olmayan kavramları matematikten ayıklama çabasıyla ,analizde gerçek bir reforma yönelir.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Dikdörtgen 2"/>
          <p:cNvSpPr/>
          <p:nvPr/>
        </p:nvSpPr>
        <p:spPr>
          <a:xfrm>
            <a:off x="970560" y="1474200"/>
            <a:ext cx="10250640" cy="3382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ea typeface="Times New Roman"/>
              </a:rPr>
              <a:t>(Sonsuz küçükler giderek kaybolma yolunda -yani sıfıra yaklaşan- âfâkî miktarlar olarak varsayılıyor, diferansiyel katsayı ve integrallerin bunlardan oluştuğu sanılıyordu. Oysa, bu kavram tam bir karanlık içindeydi.) Limit süreklilik gibi kavramlar, ilk kez onun elinde açık ve belirgin anlamlarını kazanmıştır. Cauchy’nin limit konusuna dair teorisi daha sonra Weierstrass’ın çalışmasıyla birleşerek, sonsuz küçükler kavramını gereksiz kılar.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0"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91"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95C5800C-20FE-41B7-B272-6E78076E9DE4}"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92"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93"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F154C910-D4B5-4485-8C61-EA1181EABC55}" type="slidenum">
              <a:rPr b="0" lang="tr-TR" sz="1200" spc="-1" strike="noStrike">
                <a:solidFill>
                  <a:srgbClr val="8b8b8b"/>
                </a:solidFill>
                <a:latin typeface="Calibri"/>
              </a:rPr>
              <a:t>&lt;number&gt;</a:t>
            </a:fld>
            <a:endParaRPr b="0" lang="tr-TR" sz="1200" spc="-1" strike="noStrike">
              <a:latin typeface="Times New Roman"/>
            </a:endParaRPr>
          </a:p>
        </p:txBody>
      </p:sp>
      <p:sp>
        <p:nvSpPr>
          <p:cNvPr id="194" name="Dikdörtgen 10"/>
          <p:cNvSpPr/>
          <p:nvPr/>
        </p:nvSpPr>
        <p:spPr>
          <a:xfrm>
            <a:off x="838080" y="1998000"/>
            <a:ext cx="10515240" cy="22849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Aft>
                <a:spcPts val="799"/>
              </a:spcAft>
            </a:pPr>
            <a:r>
              <a:rPr b="1" lang="tr-TR" sz="2400" spc="-1" strike="noStrike">
                <a:solidFill>
                  <a:srgbClr val="000000"/>
                </a:solidFill>
                <a:latin typeface="Century"/>
              </a:rPr>
              <a:t>TANIM: </a:t>
            </a:r>
            <a:r>
              <a:rPr b="0" lang="tr-TR" sz="2400" spc="-1" strike="noStrike">
                <a:solidFill>
                  <a:srgbClr val="000000"/>
                </a:solidFill>
                <a:latin typeface="Century"/>
              </a:rPr>
              <a:t>K</a:t>
            </a:r>
            <a:r>
              <a:rPr b="0" lang="tr-TR" sz="2400" spc="-1" strike="noStrike">
                <a:solidFill>
                  <a:srgbClr val="000000"/>
                </a:solidFill>
                <a:latin typeface="Century"/>
              </a:rPr>
              <a:t>onuşma, söz söyleme (sanatına</a:t>
            </a:r>
            <a:r>
              <a:rPr b="0" lang="tr-TR" sz="2400" spc="-1" strike="noStrike">
                <a:solidFill>
                  <a:srgbClr val="152f1a"/>
                </a:solidFill>
                <a:latin typeface="Century"/>
              </a:rPr>
              <a:t>) mantık denir. Öte yandan felsefede ise düşüncenin ve düşüncenin varlık biçimlerinin, ögelerinin, türlerinin, imkânlarının, kanunlarının ve düşünce durumlarının bilimi manasına gelmektedir. Ayrıca TDK mantık kavramını «Doğru düşünmenin yolu ve yöntemi»</a:t>
            </a:r>
            <a:r>
              <a:rPr b="0" lang="tr-TR" sz="2400" spc="-1" strike="noStrike">
                <a:solidFill>
                  <a:srgbClr val="000000"/>
                </a:solidFill>
                <a:latin typeface="Century"/>
              </a:rPr>
              <a:t> şeklinde tanımlamaktadır.</a:t>
            </a:r>
            <a:endParaRPr b="0" lang="tr-TR" sz="2400" spc="-1" strike="noStrike">
              <a:latin typeface="Arial"/>
            </a:endParaRPr>
          </a:p>
        </p:txBody>
      </p:sp>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childTnLst>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Dikdörtgen 1"/>
          <p:cNvSpPr/>
          <p:nvPr/>
        </p:nvSpPr>
        <p:spPr>
          <a:xfrm>
            <a:off x="525240" y="632880"/>
            <a:ext cx="11141280" cy="517752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pPr>
            <a:r>
              <a:rPr b="0" lang="tr-TR" sz="2400" spc="-1" strike="noStrike">
                <a:solidFill>
                  <a:srgbClr val="000000"/>
                </a:solidFill>
                <a:latin typeface="Century"/>
              </a:rPr>
              <a:t>Bu gelişmeyle ortaya çıkan sonsuz sayılar ile ,süreklilik problemlerini ise, George Cantor ele alır. Cantor sonsuz bir dizi ya da kümeyi, kardinal sayısı herhangi bir alt kümesinin, kardinal sayısına denk olan küme diye tanımlar. Başka bir deyişle sonsuz bir kümedeki elemanlar ile, o kümenin bir alt kümesine ait elemanlar, bire-bir eşleştirilebilir. Örneğin, sonsuz bir küme oluşturan doğal sayıları birinci satır üzerine, doğal sayılar kümesinin bir alt kümesi olan çift sayıları ,ikinci satır üzerine yazalım:</a:t>
            </a:r>
            <a:endParaRPr b="0" lang="tr-TR" sz="2400" spc="-1" strike="noStrike">
              <a:latin typeface="Arial"/>
            </a:endParaRPr>
          </a:p>
          <a:p>
            <a:pPr algn="ctr">
              <a:lnSpc>
                <a:spcPct val="107000"/>
              </a:lnSpc>
            </a:pPr>
            <a:r>
              <a:rPr b="0" lang="tr-TR" sz="2400" spc="-1" strike="noStrike">
                <a:solidFill>
                  <a:srgbClr val="000000"/>
                </a:solidFill>
                <a:latin typeface="Century"/>
              </a:rPr>
              <a:t>             </a:t>
            </a:r>
            <a:r>
              <a:rPr b="0" lang="tr-TR" sz="2400" spc="-1" strike="noStrike">
                <a:solidFill>
                  <a:srgbClr val="000000"/>
                </a:solidFill>
                <a:latin typeface="Century"/>
              </a:rPr>
              <a:t>1,    2,    3,    4,     5,      6,    …</a:t>
            </a:r>
            <a:endParaRPr b="0" lang="tr-TR" sz="2400" spc="-1" strike="noStrike">
              <a:latin typeface="Arial"/>
            </a:endParaRPr>
          </a:p>
          <a:p>
            <a:pPr algn="ctr">
              <a:lnSpc>
                <a:spcPct val="107000"/>
              </a:lnSpc>
            </a:pPr>
            <a:r>
              <a:rPr b="0" lang="tr-TR" sz="2400" spc="-1" strike="noStrike">
                <a:solidFill>
                  <a:srgbClr val="000000"/>
                </a:solidFill>
                <a:latin typeface="Century"/>
              </a:rPr>
              <a:t>             </a:t>
            </a:r>
            <a:r>
              <a:rPr b="0" lang="tr-TR" sz="2400" spc="-1" strike="noStrike">
                <a:solidFill>
                  <a:srgbClr val="000000"/>
                </a:solidFill>
                <a:latin typeface="Century"/>
              </a:rPr>
              <a:t>2,    4,    6,    8,    10,    12,    …</a:t>
            </a:r>
            <a:endParaRPr b="0" lang="tr-TR" sz="2400" spc="-1" strike="noStrike">
              <a:latin typeface="Arial"/>
            </a:endParaRPr>
          </a:p>
          <a:p>
            <a:pPr algn="just">
              <a:lnSpc>
                <a:spcPct val="107000"/>
              </a:lnSpc>
            </a:pPr>
            <a:r>
              <a:rPr b="0" lang="tr-TR" sz="2400" spc="-1" strike="noStrike">
                <a:solidFill>
                  <a:srgbClr val="000000"/>
                </a:solidFill>
                <a:latin typeface="Century"/>
              </a:rPr>
              <a:t>Görülüyor ki ilk satır üzerindeki sayılar ne denli çoğalırsa çoğalsın, ikinci satır üzerindeki sayılar da o denli çoğaltılabilir. Öyle ki, ilk satırdaki her elemana karşılık ikinci satırda da daima bir eleman vardır. Bu iki dizinin eşdeğer olduğunu verir. Oysa ikinci dizinin terimlerinin teşkil ettiği küme, birincisinin bir alt kümesinden başka bir şey değildir.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Dikdörtgen 1"/>
          <p:cNvSpPr/>
          <p:nvPr/>
        </p:nvSpPr>
        <p:spPr>
          <a:xfrm>
            <a:off x="591840" y="1423080"/>
            <a:ext cx="11008080" cy="361224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pPr>
            <a:r>
              <a:rPr b="0" lang="tr-TR" sz="2400" spc="-1" strike="noStrike">
                <a:solidFill>
                  <a:srgbClr val="000000"/>
                </a:solidFill>
                <a:latin typeface="Century"/>
              </a:rPr>
              <a:t>Cantor, geliştirdiği sonsuz sayılar teorisinde ,farklı büyüklükte sonsuz dizi ya da kümelerin olduğunu gösterir. Örneğin, reel sayılar kümesi , doğal sayılar kümesinden daha büyük bir kümedir. Tüm ondalık kesirlerin büyüklük sırasına göre dizildiğini düşünelim. Dizideki ilk kesrin birinci rakamı ile ikinci kesrin ikinci rakamını alıp, her rakama bir ekleyerek yeni bir ondalık sayı oluşturalım ve bu işlemi dizi boyunca sürdürelim. Bu şekilde oluşturulan ondalık sayılar, diğer tüm ondalıklardan farklıdır. Bu ise, reel sayılar söz konusu olduğunda, sayılabilir bir dizi oluşturmanın mümkün olmadığını göstermektedir.  Bu ondalık kesirlerin, doğal         sayılardan daha yüksek derecede sonsuz olduğu anlamına gelmektedir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Dikdörtgen 3"/>
          <p:cNvSpPr/>
          <p:nvPr/>
        </p:nvSpPr>
        <p:spPr>
          <a:xfrm>
            <a:off x="512640" y="2016000"/>
            <a:ext cx="11088000" cy="243828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pPr>
            <a:r>
              <a:rPr b="0" lang="tr-TR" sz="2400" spc="-1" strike="noStrike">
                <a:solidFill>
                  <a:srgbClr val="000000"/>
                </a:solidFill>
                <a:latin typeface="Century"/>
              </a:rPr>
              <a:t>Analiz, bugün bilinen kimliğine büyük ölçüde XIX. yüzyılın ikinci yarısında, Karl Weierstrass(1815-1897)’ın çalışmasıyla ulaşır. Cauchy’nin, bulanık sonsuz küçükler kavramı yerine ,daha açık ve net limitler kavramını getirmesiyle başlayan, Weierstrass’ın analizi aritmetikleştirmesiyle, Cantor’un süreklilik ve sonsuz sayılar kavramına, açıklık getirmesiyle noktalanan çalışmalar, geçen yüzyılda yaşanan bunalımı önemli ölçüde gidermiştir.,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Dikdörtgen 1"/>
          <p:cNvSpPr/>
          <p:nvPr/>
        </p:nvSpPr>
        <p:spPr>
          <a:xfrm>
            <a:off x="480960" y="989640"/>
            <a:ext cx="11229840" cy="447120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spcBef>
                <a:spcPts val="1199"/>
              </a:spcBef>
              <a:spcAft>
                <a:spcPts val="601"/>
              </a:spcAft>
            </a:pPr>
            <a:r>
              <a:rPr b="1" lang="tr-TR" sz="2400" spc="-1" strike="noStrike">
                <a:solidFill>
                  <a:srgbClr val="000000"/>
                </a:solidFill>
                <a:latin typeface="Century"/>
                <a:ea typeface="Times New Roman"/>
              </a:rPr>
              <a:t>EUCLIDES-DIŞI GEOMETRİLER</a:t>
            </a:r>
            <a:endParaRPr b="0" lang="tr-TR" sz="2400" spc="-1" strike="noStrike">
              <a:latin typeface="Arial"/>
            </a:endParaRPr>
          </a:p>
          <a:p>
            <a:pPr algn="just">
              <a:lnSpc>
                <a:spcPct val="107000"/>
              </a:lnSpc>
            </a:pPr>
            <a:r>
              <a:rPr b="0" lang="tr-TR" sz="2400" spc="-1" strike="noStrike">
                <a:solidFill>
                  <a:srgbClr val="000000"/>
                </a:solidFill>
                <a:latin typeface="Century"/>
                <a:ea typeface="Times New Roman"/>
              </a:rPr>
              <a:t>İki bin yılı aşkın bir süre boyunca “biricik geometri” kimliğini koruyan Euclides geometrisinden, farklı geometrilerin ortaya çıkışı kolayca sindirilebilir bir gelişme olamazdı. Kant’a göre geometrinin konusu uzay, temel özelliklerini aklımızın yapısına borçluydu; geometri önermeler bu nedenle zorunlu a priori doğrulardı. Başka bir deyişle, bir tek geometriye imkân vardı, o da Euclides geometrisiydi. Biri analizde, diğeri geometride ortaya çıkan bu iki tedirginlik, XIX. yüzyılı bir bunalım dönemine dönüştürmüştü. İlk kez bu dönemde birtakım belirsizlik, çelişki ve üstünkörülüklerle yüklü olduğu gözlenen matematiğin, aynı zamanda temelde bir bütün oluşturduğu bilinci uyanmıştır. Bunalımı aşma çaba ve arayışlarının hemen hepsinde bu ortak bilincin etkisini görmekteyiz.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Dikdörtgen 3"/>
          <p:cNvSpPr/>
          <p:nvPr/>
        </p:nvSpPr>
        <p:spPr>
          <a:xfrm>
            <a:off x="577080" y="831600"/>
            <a:ext cx="11034720" cy="478620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pPr>
            <a:r>
              <a:rPr b="0" lang="tr-TR" sz="2400" spc="-1" strike="noStrike">
                <a:solidFill>
                  <a:srgbClr val="000000"/>
                </a:solidFill>
                <a:latin typeface="Century"/>
              </a:rPr>
              <a:t>Matematiğin pekiştirilmesine yönelik bu çabada, “mantıksal” diyebileceğimiz bir yaklaşımdan da söz edebiliriz. Richard Dedekind (1831-1916)’in çalışmasında kendini gösteren bu yaklaşım, Peano, Frege ve Russell gibi mantıkçı-matematikçilerde daha belirgin bir karakter kazanır.</a:t>
            </a:r>
            <a:endParaRPr b="0" lang="tr-TR" sz="2400" spc="-1" strike="noStrike">
              <a:latin typeface="Arial"/>
            </a:endParaRPr>
          </a:p>
          <a:p>
            <a:pPr algn="just">
              <a:lnSpc>
                <a:spcPct val="107000"/>
              </a:lnSpc>
            </a:pPr>
            <a:r>
              <a:rPr b="0" lang="tr-TR" sz="2400" spc="-1" strike="noStrike">
                <a:solidFill>
                  <a:srgbClr val="000000"/>
                </a:solidFill>
                <a:latin typeface="Century"/>
              </a:rPr>
              <a:t>Daha çok reel sayılara ilişkin ,teorik çalışmalarıyla tanınan Dedekind, diferansiyel ve integral hesapları aritmetik bir temele oturtmaya yönelir. Mantıksal çözümlemeyi içeren bu temellendirme, Peano ile önemli bir dönüm noktasına ulaşır. Peano da Dedekind gibi, kavram ve yöntemlerde üstünkörülükten kurtulma, daha kesin ve belirgin olma çabasındaydı. Matematikte ,sağduyu ile sezgiye gereğinden fazla, yer verilmesi tutumuna karşıydı. Soyut matematik, sağduyu ve sezgiye dayanan gelişigüzel bir çalışma olamazdı; aksine, kendi içinde yeterli, formel ya da mantıksal bir sistem olmalıydı.</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Dikdörtgen 1"/>
          <p:cNvSpPr/>
          <p:nvPr/>
        </p:nvSpPr>
        <p:spPr>
          <a:xfrm>
            <a:off x="480960" y="1620720"/>
            <a:ext cx="11229840" cy="322092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pPr>
            <a:r>
              <a:rPr b="0" lang="tr-TR" sz="2400" spc="-1" strike="noStrike">
                <a:solidFill>
                  <a:srgbClr val="000000"/>
                </a:solidFill>
                <a:latin typeface="Century"/>
              </a:rPr>
              <a:t>Frege, matematiğin mantıksal temellerini derinlemesine irdelemiş, aritmetiğe, geometrinin eriştiği düzeyin de ötesinde bir ispat bilimi kimliği kazandırmaya çalışmıştır. Matematik, bir yandan daha sıkı bir mantıksal nitelik kazanırken öte yandan, ona sağlam bir temel bulma çabaları yer almaya başlar. Yüzyılımızın başlarında büyük yoğunluk kazanan bu çabalar, önceki yüzyıllarda ulaşılan sonuçları daha belirgin, tutarlı ve kesin kılmanın yanısıra, matematiksel düşünme yöntemine de bir açıklık getirir. Artık matematiğe, bir yığın formül, teknik bilgi ve teorem ispatı içeren soyut bir çalışma olmanın ötesinde ,bir düşünme yöntemi gözüyle bakılmaya başlanır.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Dikdörtgen 4"/>
          <p:cNvSpPr/>
          <p:nvPr/>
        </p:nvSpPr>
        <p:spPr>
          <a:xfrm>
            <a:off x="639360" y="632880"/>
            <a:ext cx="10963440" cy="478620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pPr>
            <a:r>
              <a:rPr b="1" lang="tr-TR" sz="2400" spc="-1" strike="noStrike">
                <a:solidFill>
                  <a:srgbClr val="000000"/>
                </a:solidFill>
                <a:latin typeface="Century"/>
              </a:rPr>
              <a:t>Bunalımın En Büyüğü</a:t>
            </a:r>
            <a:endParaRPr b="0" lang="tr-TR" sz="2400" spc="-1" strike="noStrike">
              <a:latin typeface="Arial"/>
            </a:endParaRPr>
          </a:p>
          <a:p>
            <a:pPr algn="just">
              <a:lnSpc>
                <a:spcPct val="107000"/>
              </a:lnSpc>
            </a:pPr>
            <a:r>
              <a:rPr b="0" lang="tr-TR" sz="2400" spc="-1" strike="noStrike">
                <a:solidFill>
                  <a:srgbClr val="000000"/>
                </a:solidFill>
                <a:latin typeface="Century"/>
              </a:rPr>
              <a:t>Yüzyılımızın başında patlak veren bu bunalım, Cantor’un genel kümeler kuramına ilişkin paradokslardan kaynaklanır. Kümeler kuramında ortaya çıkan paradoksların, tüm matematiği sarsması bir bakıma kaçınılmazdı; çünkü matematiğin ,büyük ölçüde küme kavramına dayandığı ya da bu kavrama indirgenebildiği düşünülüyordu. Cantor oluşturduğu kümeler kuramında ,herhangi bir sonsuz sayıdan daima daha büyük sonsuz bir sayının olduğunu ispatlamıştı. Bertrand Russell (1872-1970)’ın 1901’de bulduğu paradoks, doğrudan küme kavramından kaynaklanan bir paradokstu. Russell kümeleri kendi kendisine üye olup olmamasına göre ikiye ayırarak, paradoksunu oluşturur. Bir yanda tüm kümelerin kümesi, tüm soyut kavramları içine alan küme gibi kendi kendisinin kümesi olan kümeler vardır. Diğer yanda, çocuklar kümesi, ülkeler kümesi, yıldızlar kümesi gibi, kendi kendisinin kümesi olmayan kümeler vardır.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Dikdörtgen 1"/>
          <p:cNvSpPr/>
          <p:nvPr/>
        </p:nvSpPr>
        <p:spPr>
          <a:xfrm>
            <a:off x="480960" y="1028160"/>
            <a:ext cx="11229840" cy="400356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pPr>
            <a:r>
              <a:rPr b="0" lang="tr-TR" sz="2400" spc="-1" strike="noStrike">
                <a:solidFill>
                  <a:srgbClr val="000000"/>
                </a:solidFill>
                <a:latin typeface="Century"/>
              </a:rPr>
              <a:t>Gerçekten ,tüm çocukları kapsayan küme, bir çocuk değildir; gene tüm ülkeleri içine alan küme bir ülke değildir. Oysa, tüm kümelerin kümesi bir kümedir; tüm soyut kavramları içeren küme de soyut bir kavramdır. Bu bilgi eşliğinde kendi kendinin elemanı olmayan ,bütün kümeleri düşünelim. Ve sonra şu soruyu soralım: “Bu küme kendisinin bir elemanı mıdır yoksa değil midir?” Eğer kendisinin bir elemanı ise, kendisi elemanı olmamalıdır.  Bu paradoksun popular örneğini Russell kendisi vermiştir. Uzak ve sapa bir köyün berberi, kendini tıraş etmeyen köylüleri ve yalnız onları tıraş edermiş. Bu berberi kim tıraş edecek? Cevap ne olursa olsun, sonuç çelişkiye yol açar. Berber kendini tıraş ederse tıraş etmeyecek, etmezse tıraş edecektir. Russell paradoksu, kümeler teorisinde matematik için sağlam bir temel bulunduğu düşüncesine, beklenmeyen bir darbe indirir.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Dikdörtgen 1"/>
          <p:cNvSpPr/>
          <p:nvPr/>
        </p:nvSpPr>
        <p:spPr>
          <a:xfrm>
            <a:off x="432000" y="830520"/>
            <a:ext cx="11327400" cy="439488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pPr>
            <a:r>
              <a:rPr b="0" lang="tr-TR" sz="2400" spc="-1" strike="noStrike">
                <a:solidFill>
                  <a:srgbClr val="000000"/>
                </a:solidFill>
                <a:latin typeface="Century"/>
              </a:rPr>
              <a:t>Bugün bile doyurucu bir çözüme kavuştuğu söylenemeyen bu ve daha sonra ortaya çıkan benzeri paradoksların, değişik biçimlerde antik dönemlerde de ortaya atıldığını biliyoruz. Bunlardan yalancı paradoksu olarak bilineni en ünlüsüdür. Kendisi de Giritli olan Epimenides (M.Ö.6.yy), Tüm Giritliler yalancıdır demiş. İlk bakışta çelişki gibi görünen, yüzyıllar boyunca öyle sayılan bu önerme aslında tam bir paradoks içermemektedir. Gerçi önerme doğruysa, yani Giritlilerin hepsi gerçekten yalancıysa, Giritli olan Epimenides’in iddiası doğru olamaz; öyleyse söylediği yanlıştır; yani Giritlilerin hepsi yalancı değildir. Ama bu tüm Giritlilerin, bu arada Epimenides’in doğru söylediği demek değildir. Oysa çelişki içeren bir önerme ya da iddia doğru sayıldığında yanlış, yanlış sayıldığında doğru çıkmalıdır. Nitekim bu nitelikte bir paradoksu, Epimenides’ten iki yüzyıl sonra gelen Eubulides’in şu önermesi sergilemektedir: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Dikdörtgen 1"/>
          <p:cNvSpPr/>
          <p:nvPr/>
        </p:nvSpPr>
        <p:spPr>
          <a:xfrm>
            <a:off x="516240" y="1028160"/>
            <a:ext cx="11158920" cy="439488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pPr>
            <a:r>
              <a:rPr b="0" lang="tr-TR" sz="2400" spc="-1" strike="noStrike">
                <a:solidFill>
                  <a:srgbClr val="000000"/>
                </a:solidFill>
                <a:latin typeface="Century"/>
              </a:rPr>
              <a:t>Bu söylediğim yanlıştır.</a:t>
            </a:r>
            <a:endParaRPr b="0" lang="tr-TR" sz="2400" spc="-1" strike="noStrike">
              <a:latin typeface="Arial"/>
            </a:endParaRPr>
          </a:p>
          <a:p>
            <a:pPr algn="just">
              <a:lnSpc>
                <a:spcPct val="107000"/>
              </a:lnSpc>
            </a:pPr>
            <a:r>
              <a:rPr b="0" lang="tr-TR" sz="2400" spc="-1" strike="noStrike">
                <a:solidFill>
                  <a:srgbClr val="000000"/>
                </a:solidFill>
                <a:latin typeface="Century"/>
              </a:rPr>
              <a:t>Gerçekten bu önermeyi doğru ise yanlış, yanlış ise doğru saymak gerekir. Epimenides de “Ben şimdi yalan söylüyorum” deseydi, söylediği tam bir paradoks oluştururdu. Paradokslardan kurtulma yolunda ortaya atılan çözüm önerileri içinde ,önemli sayılan iki tanesine değinelim. Bunlardan ilki; kümeler kuramını hiçbir kuşku ya da eleştiriye yer vermeyecek şekilde, iyice sınırlandırılmış aksiyomatik bir sistem kurmaktı. Bu yönde ilk girişim 1908’de Zermelo’dan gelir. Onu Fraenkel, Skolem, von Neumann ve Beryanes gibi araştırmacılar izler. Ne var ki, aksiyomatikleştirmenin yeterince etkili bir çözüm olmadığı, üstelik paradoksları çözmeye değil, önlemeye yönelik olduğu çok geçmeden görülür. İkinci öneri, paradoksları hem önlemeye hem de açıklamaya yönelik görünmektedir.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5"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196"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58C2A1A7-D28C-48E3-9901-6D1BEA576C32}"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197"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198"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9CA238FA-8B67-4C9D-A89A-9D16CCC43585}" type="slidenum">
              <a:rPr b="0" lang="tr-TR" sz="1200" spc="-1" strike="noStrike">
                <a:solidFill>
                  <a:srgbClr val="8b8b8b"/>
                </a:solidFill>
                <a:latin typeface="Calibri"/>
              </a:rPr>
              <a:t>&lt;number&gt;</a:t>
            </a:fld>
            <a:endParaRPr b="0" lang="tr-TR" sz="1200" spc="-1" strike="noStrike">
              <a:latin typeface="Times New Roman"/>
            </a:endParaRPr>
          </a:p>
        </p:txBody>
      </p:sp>
      <p:sp>
        <p:nvSpPr>
          <p:cNvPr id="199" name="Dikdörtgen 1"/>
          <p:cNvSpPr/>
          <p:nvPr/>
        </p:nvSpPr>
        <p:spPr>
          <a:xfrm>
            <a:off x="1176840" y="411120"/>
            <a:ext cx="434628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Matematiğin Doğası</a:t>
            </a:r>
            <a:endParaRPr b="0" lang="tr-TR" sz="4000" spc="-1" strike="noStrike">
              <a:latin typeface="Arial"/>
            </a:endParaRPr>
          </a:p>
        </p:txBody>
      </p:sp>
      <p:sp>
        <p:nvSpPr>
          <p:cNvPr id="200" name="Dikdörtgen 2"/>
          <p:cNvSpPr/>
          <p:nvPr/>
        </p:nvSpPr>
        <p:spPr>
          <a:xfrm>
            <a:off x="838080" y="1720800"/>
            <a:ext cx="10515240" cy="3382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u="sng">
                <a:solidFill>
                  <a:srgbClr val="152f1a"/>
                </a:solidFill>
                <a:uFillTx/>
                <a:latin typeface="Century"/>
              </a:rPr>
              <a:t>Bu bölümde;</a:t>
            </a:r>
            <a:endParaRPr b="0" lang="tr-TR" sz="2400" spc="-1" strike="noStrike">
              <a:latin typeface="Arial"/>
            </a:endParaRPr>
          </a:p>
          <a:p>
            <a:pPr marL="285840" indent="-285840" algn="just">
              <a:lnSpc>
                <a:spcPct val="150000"/>
              </a:lnSpc>
              <a:buClr>
                <a:srgbClr val="152f1a"/>
              </a:buClr>
              <a:buFont typeface="Arial"/>
              <a:buChar char="•"/>
            </a:pPr>
            <a:r>
              <a:rPr b="0" lang="tr-TR" sz="2400" spc="-1" strike="noStrike">
                <a:solidFill>
                  <a:srgbClr val="152f1a"/>
                </a:solidFill>
                <a:latin typeface="Century"/>
              </a:rPr>
              <a:t>Matematiğin sadece soyut kavramlar yığını olmadığını ,</a:t>
            </a:r>
            <a:endParaRPr b="0" lang="tr-TR" sz="2400" spc="-1" strike="noStrike">
              <a:latin typeface="Arial"/>
            </a:endParaRPr>
          </a:p>
          <a:p>
            <a:pPr marL="285840" indent="-285840" algn="just">
              <a:lnSpc>
                <a:spcPct val="150000"/>
              </a:lnSpc>
              <a:buClr>
                <a:srgbClr val="152f1a"/>
              </a:buClr>
              <a:buFont typeface="Arial"/>
              <a:buChar char="•"/>
            </a:pPr>
            <a:r>
              <a:rPr b="0" lang="tr-TR" sz="2400" spc="-1" strike="noStrike">
                <a:solidFill>
                  <a:srgbClr val="152f1a"/>
                </a:solidFill>
                <a:latin typeface="Century"/>
              </a:rPr>
              <a:t>Matematiğin fizikî dünyamızın veya daha genel anlamda evrenin gerçeklerinden uzak belli kuralları olan bir oyun olmadığını,</a:t>
            </a:r>
            <a:endParaRPr b="0" lang="tr-TR" sz="2400" spc="-1" strike="noStrike">
              <a:latin typeface="Arial"/>
            </a:endParaRPr>
          </a:p>
          <a:p>
            <a:pPr marL="285840" indent="-285840" algn="just">
              <a:lnSpc>
                <a:spcPct val="150000"/>
              </a:lnSpc>
              <a:buClr>
                <a:srgbClr val="152f1a"/>
              </a:buClr>
              <a:buFont typeface="Arial"/>
              <a:buChar char="•"/>
            </a:pPr>
            <a:r>
              <a:rPr b="0" lang="tr-TR" sz="2400" spc="-1" strike="noStrike">
                <a:solidFill>
                  <a:srgbClr val="152f1a"/>
                </a:solidFill>
                <a:latin typeface="Century"/>
              </a:rPr>
              <a:t>Matematiğin sadece somut kavramlardan ,günlük ihtiyaçlardan ve tecrübelerden ortaya çıkmadığını,</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Dikdörtgen 3"/>
          <p:cNvSpPr/>
          <p:nvPr/>
        </p:nvSpPr>
        <p:spPr>
          <a:xfrm>
            <a:off x="1186560" y="1720800"/>
            <a:ext cx="9818280" cy="338220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pPr>
            <a:r>
              <a:rPr b="0" lang="tr-TR" sz="2400" spc="-1" strike="noStrike">
                <a:solidFill>
                  <a:srgbClr val="000000"/>
                </a:solidFill>
                <a:latin typeface="Century"/>
              </a:rPr>
              <a:t>Bilindiği gibi, bir kümeyi elemanları belirler. Elemanlardan herhangi birini ,kümeye başvurarak belirleme yoluna gittiğimizde, döngül bir tanımlamaya düşmüş oluruz. Buna göre, bir kümede, ancak o kümeye başvurularak tanımlanabilen elemana yer yoktur. Kuşkusuz bu kural küme kavramını sınırlayıcı niteliktedir. Ancak, Cantor’un genel küme kavramının yol açtığı paradoksları önlemek için böyle bir sınırlamayı göze almak, kaçınılmaz görünmektedir. Paradokslar meselesine, çeşitli çaba ve çözüm önerilerine karşın henüz üzerinde herkesin birleştiği bir çözüm getirilememiştir.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Dikdörtgen 1"/>
          <p:cNvSpPr/>
          <p:nvPr/>
        </p:nvSpPr>
        <p:spPr>
          <a:xfrm>
            <a:off x="452880" y="575280"/>
            <a:ext cx="11194560" cy="4003560"/>
          </a:xfrm>
          <a:prstGeom prst="rect">
            <a:avLst/>
          </a:prstGeom>
          <a:noFill/>
          <a:ln w="0">
            <a:noFill/>
          </a:ln>
        </p:spPr>
        <p:style>
          <a:lnRef idx="0"/>
          <a:fillRef idx="0"/>
          <a:effectRef idx="0"/>
          <a:fontRef idx="minor"/>
        </p:style>
        <p:txBody>
          <a:bodyPr lIns="90000" rIns="90000" tIns="45000" bIns="45000" anchor="t">
            <a:spAutoFit/>
          </a:bodyPr>
          <a:p>
            <a:pPr algn="just">
              <a:lnSpc>
                <a:spcPct val="107000"/>
              </a:lnSpc>
            </a:pPr>
            <a:r>
              <a:rPr b="0" lang="tr-TR" sz="2400" spc="-1" strike="noStrike">
                <a:solidFill>
                  <a:srgbClr val="000000"/>
                </a:solidFill>
                <a:latin typeface="Century"/>
              </a:rPr>
              <a:t>Meselenin ,matematikçilerle filozofları, kelimeleri kullanmada, önermeleri oluşturmada daha dikkatli ve titiz davranmaya itmekle birlikte, dikkatleri matematiğin temellerine yöneltmekte de son derece yararlı, bir sonucu olduğu inkar edilemez. Matematikle empirik  bilimlerin ilerlemesinde benzer ve farklı yanlar vardır. İki alanda da genellikle her atılım,bir bunalımı izler. Ne var ki, bilim, hiç değilse kuramsal düzeyde, kümülatif değildir. Yeni teori, çözüm getirdiği bunalıma yol açan eski yerleşik teoriyle temelde bağdaşmaz niteliktedir. Matematikte ise ilerleme büyük ölçüde kümülatif niteliktedir. İrrasyonel sayılar, rasyonel sayıların, sanal sayılar, reel sayıların inkar edilmesini gerektirmemiştir. Tam tersine, matematikteki her atılım, daha önce ulaşılmış olan birikime dayalı bir açılma, ya da genişleme demek olmuştur.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7"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38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9A90BE15-D8C7-43F7-9C40-E663D5C87E6B}"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38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39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E2117567-7BDE-4874-A27F-0C02A16829CA}" type="slidenum">
              <a:rPr b="0" lang="tr-TR" sz="1200" spc="-1" strike="noStrike">
                <a:solidFill>
                  <a:srgbClr val="8b8b8b"/>
                </a:solidFill>
                <a:latin typeface="Calibri"/>
              </a:rPr>
              <a:t>&lt;number&gt;</a:t>
            </a:fld>
            <a:endParaRPr b="0" lang="tr-TR" sz="1200" spc="-1" strike="noStrike">
              <a:latin typeface="Times New Roman"/>
            </a:endParaRPr>
          </a:p>
        </p:txBody>
      </p:sp>
      <p:sp>
        <p:nvSpPr>
          <p:cNvPr id="391" name="Dikdörtgen 1"/>
          <p:cNvSpPr/>
          <p:nvPr/>
        </p:nvSpPr>
        <p:spPr>
          <a:xfrm>
            <a:off x="1215360" y="484560"/>
            <a:ext cx="976104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Matematiğin Temellerine Dair Felsefi Görüşler</a:t>
            </a:r>
            <a:endParaRPr b="0" lang="tr-TR" sz="4000" spc="-1" strike="noStrike">
              <a:latin typeface="Arial"/>
            </a:endParaRPr>
          </a:p>
        </p:txBody>
      </p:sp>
      <p:sp>
        <p:nvSpPr>
          <p:cNvPr id="392" name="Dikdörtgen 4"/>
          <p:cNvSpPr/>
          <p:nvPr/>
        </p:nvSpPr>
        <p:spPr>
          <a:xfrm>
            <a:off x="1781280" y="2052360"/>
            <a:ext cx="4737240" cy="2284200"/>
          </a:xfrm>
          <a:prstGeom prst="rect">
            <a:avLst/>
          </a:prstGeom>
          <a:noFill/>
          <a:ln w="0">
            <a:noFill/>
          </a:ln>
        </p:spPr>
        <p:style>
          <a:lnRef idx="0"/>
          <a:fillRef idx="0"/>
          <a:effectRef idx="0"/>
          <a:fontRef idx="minor"/>
        </p:style>
        <p:txBody>
          <a:bodyPr lIns="90000" rIns="90000" tIns="45000" bIns="45000" anchor="t">
            <a:spAutoFit/>
          </a:bodyPr>
          <a:p>
            <a:pPr>
              <a:lnSpc>
                <a:spcPct val="150000"/>
              </a:lnSpc>
            </a:pPr>
            <a:r>
              <a:rPr b="1" lang="tr-TR" sz="2400" spc="-1" strike="noStrike" u="sng">
                <a:solidFill>
                  <a:srgbClr val="000000"/>
                </a:solidFill>
                <a:uFillTx/>
                <a:latin typeface="Century"/>
              </a:rPr>
              <a:t>MUTLAKÇILAR</a:t>
            </a:r>
            <a:endParaRPr b="0" lang="tr-TR" sz="2400" spc="-1" strike="noStrike">
              <a:latin typeface="Arial"/>
            </a:endParaRPr>
          </a:p>
          <a:p>
            <a:pPr>
              <a:lnSpc>
                <a:spcPct val="150000"/>
              </a:lnSpc>
            </a:pPr>
            <a:r>
              <a:rPr b="0" lang="tr-TR" sz="2400" spc="-1" strike="noStrike">
                <a:solidFill>
                  <a:srgbClr val="000000"/>
                </a:solidFill>
                <a:latin typeface="Century"/>
              </a:rPr>
              <a:t>Mantıkçılık</a:t>
            </a:r>
            <a:endParaRPr b="0" lang="tr-TR" sz="2400" spc="-1" strike="noStrike">
              <a:latin typeface="Arial"/>
            </a:endParaRPr>
          </a:p>
          <a:p>
            <a:pPr>
              <a:lnSpc>
                <a:spcPct val="150000"/>
              </a:lnSpc>
            </a:pPr>
            <a:r>
              <a:rPr b="0" lang="tr-TR" sz="2400" spc="-1" strike="noStrike">
                <a:solidFill>
                  <a:srgbClr val="000000"/>
                </a:solidFill>
                <a:latin typeface="Century"/>
              </a:rPr>
              <a:t>Formalizm</a:t>
            </a:r>
            <a:endParaRPr b="0" lang="tr-TR" sz="2400" spc="-1" strike="noStrike">
              <a:latin typeface="Arial"/>
            </a:endParaRPr>
          </a:p>
          <a:p>
            <a:pPr>
              <a:lnSpc>
                <a:spcPct val="150000"/>
              </a:lnSpc>
            </a:pPr>
            <a:r>
              <a:rPr b="0" lang="tr-TR" sz="2400" spc="-1" strike="noStrike">
                <a:solidFill>
                  <a:srgbClr val="000000"/>
                </a:solidFill>
                <a:latin typeface="Century"/>
              </a:rPr>
              <a:t>Sezgicilik</a:t>
            </a:r>
            <a:endParaRPr b="0" lang="tr-TR" sz="2400" spc="-1" strike="noStrike">
              <a:latin typeface="Arial"/>
            </a:endParaRPr>
          </a:p>
        </p:txBody>
      </p:sp>
      <p:sp>
        <p:nvSpPr>
          <p:cNvPr id="393" name="Dikdörtgen 2"/>
          <p:cNvSpPr/>
          <p:nvPr/>
        </p:nvSpPr>
        <p:spPr>
          <a:xfrm>
            <a:off x="6153480" y="2052360"/>
            <a:ext cx="4340880" cy="1186920"/>
          </a:xfrm>
          <a:prstGeom prst="rect">
            <a:avLst/>
          </a:prstGeom>
          <a:noFill/>
          <a:ln w="0">
            <a:noFill/>
          </a:ln>
        </p:spPr>
        <p:style>
          <a:lnRef idx="0"/>
          <a:fillRef idx="0"/>
          <a:effectRef idx="0"/>
          <a:fontRef idx="minor"/>
        </p:style>
        <p:txBody>
          <a:bodyPr lIns="90000" rIns="90000" tIns="45000" bIns="45000" anchor="t">
            <a:spAutoFit/>
          </a:bodyPr>
          <a:p>
            <a:pPr>
              <a:lnSpc>
                <a:spcPct val="150000"/>
              </a:lnSpc>
            </a:pPr>
            <a:r>
              <a:rPr b="1" lang="tr-TR" sz="2400" spc="-1" strike="noStrike" u="sng">
                <a:solidFill>
                  <a:srgbClr val="000000"/>
                </a:solidFill>
                <a:uFillTx/>
                <a:latin typeface="Century"/>
              </a:rPr>
              <a:t>MUTLAKÇI OLMAYANLAR</a:t>
            </a:r>
            <a:endParaRPr b="0" lang="tr-TR" sz="2400" spc="-1" strike="noStrike">
              <a:latin typeface="Arial"/>
            </a:endParaRPr>
          </a:p>
          <a:p>
            <a:pPr>
              <a:lnSpc>
                <a:spcPct val="150000"/>
              </a:lnSpc>
            </a:pPr>
            <a:r>
              <a:rPr b="0" lang="tr-TR" sz="2400" spc="-1" strike="noStrike">
                <a:solidFill>
                  <a:srgbClr val="000000"/>
                </a:solidFill>
                <a:latin typeface="Century"/>
              </a:rPr>
              <a:t>Yarı deneyselcilik</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4"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395"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73B45184-7D00-4EC4-B9DA-E36C45C31591}"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396"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397"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E5AF6F46-D5CD-41C3-A1D1-176851B3E554}" type="slidenum">
              <a:rPr b="0" lang="tr-TR" sz="1200" spc="-1" strike="noStrike">
                <a:solidFill>
                  <a:srgbClr val="8b8b8b"/>
                </a:solidFill>
                <a:latin typeface="Calibri"/>
              </a:rPr>
              <a:t>&lt;number&gt;</a:t>
            </a:fld>
            <a:endParaRPr b="0" lang="tr-TR" sz="1200" spc="-1" strike="noStrike">
              <a:latin typeface="Times New Roman"/>
            </a:endParaRPr>
          </a:p>
        </p:txBody>
      </p:sp>
      <p:sp>
        <p:nvSpPr>
          <p:cNvPr id="398" name="Dikdörtgen 1"/>
          <p:cNvSpPr/>
          <p:nvPr/>
        </p:nvSpPr>
        <p:spPr>
          <a:xfrm>
            <a:off x="1059840" y="568080"/>
            <a:ext cx="255384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Mutlakçılar</a:t>
            </a:r>
            <a:endParaRPr b="0" lang="tr-TR" sz="4000" spc="-1" strike="noStrike">
              <a:latin typeface="Arial"/>
            </a:endParaRPr>
          </a:p>
        </p:txBody>
      </p:sp>
      <p:sp>
        <p:nvSpPr>
          <p:cNvPr id="399" name="Dikdörtgen 2"/>
          <p:cNvSpPr/>
          <p:nvPr/>
        </p:nvSpPr>
        <p:spPr>
          <a:xfrm>
            <a:off x="838080" y="1298880"/>
            <a:ext cx="10515240" cy="393084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Eflatunculara göre, matematiğin nesneleri idealar âleminde gerçek varlığa sahiptir.</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Eflatun ile başlayan bu görüşün 20. yüzyılda tanınmış savunucuları vardır. Meselâ, Frege’nin </a:t>
            </a:r>
            <a:r>
              <a:rPr b="1" lang="tr-TR" sz="2400" spc="-1" strike="noStrike" u="sng">
                <a:solidFill>
                  <a:srgbClr val="0563c1"/>
                </a:solidFill>
                <a:uFillTx/>
                <a:latin typeface="Century"/>
                <a:hlinkClick r:id="rId2"/>
              </a:rPr>
              <a:t>Russell’</a:t>
            </a:r>
            <a:r>
              <a:rPr b="0" lang="tr-TR" sz="2400" spc="-1" strike="noStrike">
                <a:solidFill>
                  <a:srgbClr val="000000"/>
                </a:solidFill>
                <a:latin typeface="Century"/>
              </a:rPr>
              <a:t>in, Hardy’nin yazılarında bunu görürsünüz.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Eflatuncular, matematiğin nesne ve yapılarının insandan bağımsız olarak var olduğunu iddia etmektedir. Eflatunculara göre, matematik yapmak bizden önce var olan bu nesne ve yapıların keşfedilmesidir.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0"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401"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07CF5D27-5F86-4B31-9534-8125E0F269F9}"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402"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403"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A82324CF-A26F-413C-A438-4CD53AFCA109}" type="slidenum">
              <a:rPr b="0" lang="tr-TR" sz="1200" spc="-1" strike="noStrike">
                <a:solidFill>
                  <a:srgbClr val="8b8b8b"/>
                </a:solidFill>
                <a:latin typeface="Calibri"/>
              </a:rPr>
              <a:t>&lt;number&gt;</a:t>
            </a:fld>
            <a:endParaRPr b="0" lang="tr-TR" sz="1200" spc="-1" strike="noStrike">
              <a:latin typeface="Times New Roman"/>
            </a:endParaRPr>
          </a:p>
        </p:txBody>
      </p:sp>
      <p:sp>
        <p:nvSpPr>
          <p:cNvPr id="404" name="Dikdörtgen 1"/>
          <p:cNvSpPr/>
          <p:nvPr/>
        </p:nvSpPr>
        <p:spPr>
          <a:xfrm>
            <a:off x="838080" y="1166760"/>
            <a:ext cx="10515240" cy="447948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Matematiksel doğrular bizden bağımsızsa, onlara etki etmek, onları değiştirmek söz konusu olamaz.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Bir başka deyişle, matematiksel bilginin doğruluğu kişilere ve durumlara bağlı olmadan daima doğrudur.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Deneyselcilere göre fizikte olduğu gibi bilgileri sınamayı  matematikte de başarabiliriz.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Elbette matematiksel doğruların bir kısmı fiziksel dünyamızın gözlemlerinden elde edilmektedir.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A79E0C67-2481-460E-97AF-376F168B8702}"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406"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407"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6C959BF0-66A1-4EEB-8FF2-95B39DC287A1}" type="slidenum">
              <a:rPr b="0" lang="tr-TR" sz="1200" spc="-1" strike="noStrike">
                <a:solidFill>
                  <a:srgbClr val="8b8b8b"/>
                </a:solidFill>
                <a:latin typeface="Calibri"/>
              </a:rPr>
              <a:t>&lt;number&gt;</a:t>
            </a:fld>
            <a:endParaRPr b="0" lang="tr-TR" sz="1200" spc="-1" strike="noStrike">
              <a:latin typeface="Times New Roman"/>
            </a:endParaRPr>
          </a:p>
        </p:txBody>
      </p:sp>
      <p:sp>
        <p:nvSpPr>
          <p:cNvPr id="408" name="Dikdörtgen 6"/>
          <p:cNvSpPr/>
          <p:nvPr/>
        </p:nvSpPr>
        <p:spPr>
          <a:xfrm>
            <a:off x="838080" y="612720"/>
            <a:ext cx="10515240" cy="393084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Basit olarak çokgenlerin iç açıları toplamını veren bir genel formülü, sırasıyla üçgen, dörtgen ve beşgen üzerinde gözleyerek tanımlayabiliriz.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Ancak, matematiğin büyük yapısını şekillendiren birçok kavramın doğruluğu, tamamıyla harici dünyanın gözlemlerinden çıktığı söylenemez.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Deneyselcilik ,matematiği sağlam temeller üzerinde inşa etmeyi amaçlamış ve bunu deneysel kanıtlamalarla yapmaya çalışmıştır. Kesinlik ve doğruluk adına matematiksel doğruları, laboratuvarlarda denemek istediler.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9"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410"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B93377A2-1352-4A83-87D9-2CDE6D58E376}"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411"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412"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F04584BE-B616-4BBB-B54B-CE10D036B930}" type="slidenum">
              <a:rPr b="0" lang="tr-TR" sz="1200" spc="-1" strike="noStrike">
                <a:solidFill>
                  <a:srgbClr val="8b8b8b"/>
                </a:solidFill>
                <a:latin typeface="Calibri"/>
              </a:rPr>
              <a:t>&lt;number&gt;</a:t>
            </a:fld>
            <a:endParaRPr b="0" lang="tr-TR" sz="1200" spc="-1" strike="noStrike">
              <a:latin typeface="Times New Roman"/>
            </a:endParaRPr>
          </a:p>
        </p:txBody>
      </p:sp>
      <p:sp>
        <p:nvSpPr>
          <p:cNvPr id="413" name="Dikdörtgen 1"/>
          <p:cNvSpPr/>
          <p:nvPr/>
        </p:nvSpPr>
        <p:spPr>
          <a:xfrm>
            <a:off x="838080" y="1028520"/>
            <a:ext cx="10515240" cy="447948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Matematiği, kesin ve doğru bilgi sunan bir bilim yapmak amacıyla, deneysel kanıtlamaları esas alan deneyselcilik, matematiği tümüyle yansıtmada yeterli değildir. </a:t>
            </a:r>
            <a:endParaRPr b="0" lang="tr-TR" sz="2400" spc="-1" strike="noStrike">
              <a:latin typeface="Arial"/>
            </a:endParaRPr>
          </a:p>
          <a:p>
            <a:pPr algn="just">
              <a:lnSpc>
                <a:spcPct val="150000"/>
              </a:lnSpc>
            </a:pP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Deneyselciliğin iki hipotezini ele alalım:</a:t>
            </a:r>
            <a:endParaRPr b="0" lang="tr-TR" sz="2400" spc="-1" strike="noStrike">
              <a:latin typeface="Arial"/>
            </a:endParaRPr>
          </a:p>
          <a:p>
            <a:pPr lvl="1" marL="800280" indent="-343080" algn="just">
              <a:lnSpc>
                <a:spcPct val="150000"/>
              </a:lnSpc>
              <a:buClr>
                <a:srgbClr val="000000"/>
              </a:buClr>
              <a:buFont typeface="Calibri Light"/>
              <a:buAutoNum type="arabicPeriod"/>
            </a:pPr>
            <a:r>
              <a:rPr b="0" lang="tr-TR" sz="2400" spc="-1" strike="noStrike">
                <a:solidFill>
                  <a:srgbClr val="000000"/>
                </a:solidFill>
                <a:latin typeface="Century"/>
              </a:rPr>
              <a:t>Matematiksel kavramların kökleri deneyseldir.</a:t>
            </a:r>
            <a:endParaRPr b="0" lang="tr-TR" sz="2400" spc="-1" strike="noStrike">
              <a:latin typeface="Arial"/>
            </a:endParaRPr>
          </a:p>
          <a:p>
            <a:pPr lvl="1" marL="800280" indent="-343080" algn="just">
              <a:lnSpc>
                <a:spcPct val="150000"/>
              </a:lnSpc>
              <a:buClr>
                <a:srgbClr val="000000"/>
              </a:buClr>
              <a:buFont typeface="Calibri Light"/>
              <a:buAutoNum type="arabicPeriod"/>
            </a:pPr>
            <a:r>
              <a:rPr b="0" lang="tr-TR" sz="2400" spc="-1" strike="noStrike">
                <a:solidFill>
                  <a:srgbClr val="000000"/>
                </a:solidFill>
                <a:latin typeface="Century"/>
              </a:rPr>
              <a:t>Matematiksel doğrular, fiziksel dünyamızdaki gözlemlere dayanan kanıtlamalara sahiptir.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259E18A4-2976-4157-9FA3-FD181AB1BC75}"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415"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416"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1725C525-B547-44F3-8568-6F7B63EAB089}" type="slidenum">
              <a:rPr b="0" lang="tr-TR" sz="1200" spc="-1" strike="noStrike">
                <a:solidFill>
                  <a:srgbClr val="8b8b8b"/>
                </a:solidFill>
                <a:latin typeface="Calibri"/>
              </a:rPr>
              <a:t>&lt;number&gt;</a:t>
            </a:fld>
            <a:endParaRPr b="0" lang="tr-TR" sz="1200" spc="-1" strike="noStrike">
              <a:latin typeface="Times New Roman"/>
            </a:endParaRPr>
          </a:p>
        </p:txBody>
      </p:sp>
      <p:sp>
        <p:nvSpPr>
          <p:cNvPr id="417" name="Dikdörtgen 6"/>
          <p:cNvSpPr/>
          <p:nvPr/>
        </p:nvSpPr>
        <p:spPr>
          <a:xfrm>
            <a:off x="838080" y="1166760"/>
            <a:ext cx="10515240" cy="447948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Birinci hipotez, çoğu matematik felsefecilerince reddedilemezdir ve kabul edilir. Fakat ikincisi ise ,deneyselciler’in dışında herkes tarafından reddedilir. Çünkü, matematiksel doğruların çoğu teoriktir. Mantıkî akıl yürütmelerle ve diğer bir dizi ispat metotlarıyla doğruluğu deneysel gözlemlere ihtiyaç duyulmadan gösterilebilir.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Meselâ, 999999 + 1 = 1000000 olacağını, teorik olarak sayılarla ilgili bilgileri yoluyla herkes bilir ve çokluklar üzerinde bu toplamı deneyerek, sonucun doğru olup olmadığına bakma ihtiyacı hissetmez.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8"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419"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37052A52-6801-4BD4-B5BD-87AFC0A681BF}"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420"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421"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AEAB10C5-FEFB-4B06-A284-3CD2FA80A4F0}" type="slidenum">
              <a:rPr b="0" lang="tr-TR" sz="1200" spc="-1" strike="noStrike">
                <a:solidFill>
                  <a:srgbClr val="8b8b8b"/>
                </a:solidFill>
                <a:latin typeface="Calibri"/>
              </a:rPr>
              <a:t>&lt;number&gt;</a:t>
            </a:fld>
            <a:endParaRPr b="0" lang="tr-TR" sz="1200" spc="-1" strike="noStrike">
              <a:latin typeface="Times New Roman"/>
            </a:endParaRPr>
          </a:p>
        </p:txBody>
      </p:sp>
      <p:sp>
        <p:nvSpPr>
          <p:cNvPr id="422" name="Dikdörtgen 1"/>
          <p:cNvSpPr/>
          <p:nvPr/>
        </p:nvSpPr>
        <p:spPr>
          <a:xfrm>
            <a:off x="1035720" y="749880"/>
            <a:ext cx="255564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Mantıkçılık</a:t>
            </a:r>
            <a:endParaRPr b="0" lang="tr-TR" sz="4000" spc="-1" strike="noStrike">
              <a:latin typeface="Arial"/>
            </a:endParaRPr>
          </a:p>
        </p:txBody>
      </p:sp>
      <p:sp>
        <p:nvSpPr>
          <p:cNvPr id="423" name="Dikdörtgen 2"/>
          <p:cNvSpPr/>
          <p:nvPr/>
        </p:nvSpPr>
        <p:spPr>
          <a:xfrm>
            <a:off x="750960" y="2563920"/>
            <a:ext cx="10515240" cy="228492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Matematiği bir eve benzetecek olursak ,bu evin inşasında belli araç-gereçler kullanılmaktadır.</a:t>
            </a:r>
            <a:endParaRPr b="0" lang="tr-TR" sz="2400" spc="-1" strike="noStrike">
              <a:latin typeface="Arial"/>
            </a:endParaRPr>
          </a:p>
          <a:p>
            <a:pPr algn="just">
              <a:lnSpc>
                <a:spcPct val="150000"/>
              </a:lnSpc>
            </a:pPr>
            <a:r>
              <a:rPr b="0" lang="tr-TR" sz="2400" spc="-1" strike="noStrike">
                <a:solidFill>
                  <a:srgbClr val="000000"/>
                </a:solidFill>
                <a:latin typeface="Century"/>
              </a:rPr>
              <a:t>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Matematikçiler bu evi inşa ederken en önemli malzeme olarak mantığı kullanırlar.</a:t>
            </a:r>
            <a:endParaRPr b="0" lang="tr-TR" sz="2400" spc="-1" strike="noStrike">
              <a:latin typeface="Arial"/>
            </a:endParaRPr>
          </a:p>
        </p:txBody>
      </p:sp>
      <p:pic>
        <p:nvPicPr>
          <p:cNvPr id="424" name="Resim 4" descr=""/>
          <p:cNvPicPr/>
          <p:nvPr/>
        </p:nvPicPr>
        <p:blipFill>
          <a:blip r:embed="rId2"/>
          <a:stretch/>
        </p:blipFill>
        <p:spPr>
          <a:xfrm>
            <a:off x="9118080" y="349560"/>
            <a:ext cx="1223640" cy="163332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737CE419-7663-441C-BACB-6B56ED269378}"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426"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427"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CF02233C-A6C4-4FAA-BA85-5058A928B0AE}" type="slidenum">
              <a:rPr b="0" lang="tr-TR" sz="1200" spc="-1" strike="noStrike">
                <a:solidFill>
                  <a:srgbClr val="8b8b8b"/>
                </a:solidFill>
                <a:latin typeface="Calibri"/>
              </a:rPr>
              <a:t>&lt;number&gt;</a:t>
            </a:fld>
            <a:endParaRPr b="0" lang="tr-TR" sz="1200" spc="-1" strike="noStrike">
              <a:latin typeface="Times New Roman"/>
            </a:endParaRPr>
          </a:p>
        </p:txBody>
      </p:sp>
      <p:sp>
        <p:nvSpPr>
          <p:cNvPr id="428" name="Dikdörtgen 6"/>
          <p:cNvSpPr/>
          <p:nvPr/>
        </p:nvSpPr>
        <p:spPr>
          <a:xfrm>
            <a:off x="838080" y="716760"/>
            <a:ext cx="10515240" cy="447948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Matematiğin kendi içinde tutarlı bir yapıya kavuşturulması amacıyla, matematiği mantıkî önermelere indirgemeye çalışan matematikçiler olmuştur. </a:t>
            </a:r>
            <a:endParaRPr b="0" lang="tr-TR" sz="2400" spc="-1" strike="noStrike">
              <a:latin typeface="Arial"/>
            </a:endParaRPr>
          </a:p>
          <a:p>
            <a:pPr algn="just">
              <a:lnSpc>
                <a:spcPct val="150000"/>
              </a:lnSpc>
            </a:pP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Mantığı kullanmaktaki amaç, matematiği kesin biçimde tanımlanmış akıl yürütme kurallarına ve aksiyomlara dayandırmaktır. </a:t>
            </a:r>
            <a:endParaRPr b="0" lang="tr-TR" sz="2400" spc="-1" strike="noStrike">
              <a:latin typeface="Arial"/>
            </a:endParaRPr>
          </a:p>
          <a:p>
            <a:pPr algn="just">
              <a:lnSpc>
                <a:spcPct val="150000"/>
              </a:lnSpc>
            </a:pP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Örneğin, mantığı kullanarak tamsayılarla ilgili her aksiyomun doğruluğu ya da yanlışlığı ispatlanabilecekti.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1"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202"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DCAB40A1-E211-465B-8AA2-860EAABC197A}"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203"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204"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AE5006A6-7452-4EB9-BC82-9D1E20C0823A}" type="slidenum">
              <a:rPr b="0" lang="tr-TR" sz="1200" spc="-1" strike="noStrike">
                <a:solidFill>
                  <a:srgbClr val="8b8b8b"/>
                </a:solidFill>
                <a:latin typeface="Calibri"/>
              </a:rPr>
              <a:t>&lt;number&gt;</a:t>
            </a:fld>
            <a:endParaRPr b="0" lang="tr-TR" sz="1200" spc="-1" strike="noStrike">
              <a:latin typeface="Times New Roman"/>
            </a:endParaRPr>
          </a:p>
        </p:txBody>
      </p:sp>
      <p:sp>
        <p:nvSpPr>
          <p:cNvPr id="205" name="Dikdörtgen 1"/>
          <p:cNvSpPr/>
          <p:nvPr/>
        </p:nvSpPr>
        <p:spPr>
          <a:xfrm>
            <a:off x="858960" y="1479960"/>
            <a:ext cx="10515240" cy="283356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152f1a"/>
              </a:buClr>
              <a:buFont typeface="Arial"/>
              <a:buChar char="•"/>
            </a:pPr>
            <a:r>
              <a:rPr b="0" lang="tr-TR" sz="2400" spc="-1" strike="noStrike">
                <a:solidFill>
                  <a:srgbClr val="152f1a"/>
                </a:solidFill>
                <a:latin typeface="Century"/>
              </a:rPr>
              <a:t>İnsan zekasının bir ürünü olan akıl yürütme, hipotezlerde bulunma ve mantıkî akıl yürütme faaliyetlerinin matematiğe asıl kimliğini kazandırdığını</a:t>
            </a:r>
            <a:endParaRPr b="0" lang="tr-TR" sz="2400" spc="-1" strike="noStrike">
              <a:latin typeface="Arial"/>
            </a:endParaRPr>
          </a:p>
          <a:p>
            <a:pPr algn="just">
              <a:lnSpc>
                <a:spcPct val="150000"/>
              </a:lnSpc>
            </a:pPr>
            <a:endParaRPr b="0" lang="tr-TR" sz="2400" spc="-1" strike="noStrike">
              <a:latin typeface="Arial"/>
            </a:endParaRPr>
          </a:p>
          <a:p>
            <a:pPr marL="285840" indent="-285840" algn="just">
              <a:lnSpc>
                <a:spcPct val="150000"/>
              </a:lnSpc>
              <a:buClr>
                <a:srgbClr val="152f1a"/>
              </a:buClr>
              <a:buFont typeface="Arial"/>
              <a:buChar char="•"/>
            </a:pPr>
            <a:r>
              <a:rPr b="0" lang="tr-TR" sz="2400" spc="-1" strike="noStrike">
                <a:solidFill>
                  <a:srgbClr val="152f1a"/>
                </a:solidFill>
                <a:latin typeface="Century"/>
              </a:rPr>
              <a:t>Böylece, matematiğin, doğruluğu mantıkî metotlarla, hissi akıl yürütme (hissi olarak akıl yürütme) ve modellemelerle ispatlanan bir sistem olduğunu</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9"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430"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9E37FDEC-458B-4E5A-B5C4-102F2D8C2A3D}"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431"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432"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0FB2FABD-C317-4F7E-BB94-17A63BBFF204}" type="slidenum">
              <a:rPr b="0" lang="tr-TR" sz="1200" spc="-1" strike="noStrike">
                <a:solidFill>
                  <a:srgbClr val="8b8b8b"/>
                </a:solidFill>
                <a:latin typeface="Calibri"/>
              </a:rPr>
              <a:t>&lt;number&gt;</a:t>
            </a:fld>
            <a:endParaRPr b="0" lang="tr-TR" sz="1200" spc="-1" strike="noStrike">
              <a:latin typeface="Times New Roman"/>
            </a:endParaRPr>
          </a:p>
        </p:txBody>
      </p:sp>
      <p:sp>
        <p:nvSpPr>
          <p:cNvPr id="433" name="Dikdörtgen 1"/>
          <p:cNvSpPr/>
          <p:nvPr/>
        </p:nvSpPr>
        <p:spPr>
          <a:xfrm>
            <a:off x="838080" y="1632960"/>
            <a:ext cx="10515240" cy="393084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Bu akımın öncülerinden B. Russell (1872-1970) </a:t>
            </a:r>
            <a:r>
              <a:rPr b="0" i="1" lang="tr-TR" sz="2400" spc="-1" strike="noStrike">
                <a:solidFill>
                  <a:srgbClr val="000000"/>
                </a:solidFill>
                <a:latin typeface="Century"/>
              </a:rPr>
              <a:t>Principia Mathematica</a:t>
            </a:r>
            <a:r>
              <a:rPr b="0" lang="tr-TR" sz="2400" spc="-1" strike="noStrike">
                <a:solidFill>
                  <a:srgbClr val="000000"/>
                </a:solidFill>
                <a:latin typeface="Century"/>
              </a:rPr>
              <a:t> adlı eserinde, biçimsel mantıkla matematiğin ilişkisini ortaya koymaktadır. </a:t>
            </a:r>
            <a:endParaRPr b="0" lang="tr-TR" sz="2400" spc="-1" strike="noStrike">
              <a:latin typeface="Arial"/>
            </a:endParaRPr>
          </a:p>
          <a:p>
            <a:pPr algn="just">
              <a:lnSpc>
                <a:spcPct val="150000"/>
              </a:lnSpc>
            </a:pPr>
            <a:r>
              <a:rPr b="0" lang="tr-TR" sz="2400" spc="-1" strike="noStrike">
                <a:solidFill>
                  <a:srgbClr val="000000"/>
                </a:solidFill>
                <a:latin typeface="Century"/>
              </a:rPr>
              <a:t>Ancak, bugün matematik biliminin ulaşmış olduğu bilgi birikimi ve uğraş alanları düşünüldüğünde, matematik evinin kurulmasında, mantığın tek başına yeterli olmadığı görülmektedir.</a:t>
            </a:r>
            <a:endParaRPr b="0" lang="tr-TR" sz="2400" spc="-1" strike="noStrike">
              <a:latin typeface="Arial"/>
            </a:endParaRPr>
          </a:p>
          <a:p>
            <a:pPr algn="just">
              <a:lnSpc>
                <a:spcPct val="150000"/>
              </a:lnSpc>
            </a:pPr>
            <a:r>
              <a:rPr b="0" lang="tr-TR" sz="2400" spc="-1" strike="noStrike">
                <a:solidFill>
                  <a:srgbClr val="000000"/>
                </a:solidFill>
                <a:latin typeface="Century"/>
              </a:rPr>
              <a:t> </a:t>
            </a:r>
            <a:r>
              <a:rPr b="0" lang="tr-TR" sz="2400" spc="-1" strike="noStrike">
                <a:solidFill>
                  <a:srgbClr val="000000"/>
                </a:solidFill>
                <a:latin typeface="Century"/>
              </a:rPr>
              <a:t>Matematiğin ulaştığı bilgi birikimi, yapıları, problemleri mantığın dışında başka malzemelerin, araçların ve tekniklerin kullanılmasını gerektirmektedir. ,</a:t>
            </a:r>
            <a:endParaRPr b="0" lang="tr-TR" sz="2400" spc="-1" strike="noStrike">
              <a:latin typeface="Arial"/>
            </a:endParaRPr>
          </a:p>
        </p:txBody>
      </p:sp>
      <p:pic>
        <p:nvPicPr>
          <p:cNvPr id="434" name="" descr=""/>
          <p:cNvPicPr/>
          <p:nvPr/>
        </p:nvPicPr>
        <p:blipFill>
          <a:blip r:embed="rId2"/>
          <a:stretch/>
        </p:blipFill>
        <p:spPr>
          <a:xfrm>
            <a:off x="9651960" y="177840"/>
            <a:ext cx="1143000" cy="1663560"/>
          </a:xfrm>
          <a:prstGeom prst="rect">
            <a:avLst/>
          </a:prstGeom>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5"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436"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4E9D4AAA-B69D-46D4-98D7-C2F7050E4C50}"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437"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438"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FB0573FD-50A7-4BF7-90B9-91EF7744A72B}" type="slidenum">
              <a:rPr b="0" lang="tr-TR" sz="1200" spc="-1" strike="noStrike">
                <a:solidFill>
                  <a:srgbClr val="8b8b8b"/>
                </a:solidFill>
                <a:latin typeface="Calibri"/>
              </a:rPr>
              <a:t>&lt;number&gt;</a:t>
            </a:fld>
            <a:endParaRPr b="0" lang="tr-TR" sz="1200" spc="-1" strike="noStrike">
              <a:latin typeface="Times New Roman"/>
            </a:endParaRPr>
          </a:p>
        </p:txBody>
      </p:sp>
      <p:sp>
        <p:nvSpPr>
          <p:cNvPr id="439" name="Dikdörtgen 1"/>
          <p:cNvSpPr/>
          <p:nvPr/>
        </p:nvSpPr>
        <p:spPr>
          <a:xfrm>
            <a:off x="1084320" y="358560"/>
            <a:ext cx="266688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Formalistler</a:t>
            </a:r>
            <a:endParaRPr b="0" lang="tr-TR" sz="4000" spc="-1" strike="noStrike">
              <a:latin typeface="Arial"/>
            </a:endParaRPr>
          </a:p>
        </p:txBody>
      </p:sp>
      <p:sp>
        <p:nvSpPr>
          <p:cNvPr id="440" name="Dikdörtgen 2"/>
          <p:cNvSpPr/>
          <p:nvPr/>
        </p:nvSpPr>
        <p:spPr>
          <a:xfrm>
            <a:off x="838080" y="2113920"/>
            <a:ext cx="10515240" cy="283356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Matematik evinin inşasında formüller ve semboller de kullanılır. Formüller ve semboller bu evin dilini oluşturur.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Ancak ,semboller de matematiğin inşasında tek başına yeterli değildir.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Formüllerin, sembollerin varlığından, anlamından söz edebilmemiz için ,onların bir teorimin tanımında, ispatında, bir problemin çözümünde kullanılması gerekir. </a:t>
            </a:r>
            <a:endParaRPr b="0" lang="tr-TR" sz="2400" spc="-1" strike="noStrike">
              <a:latin typeface="Arial"/>
            </a:endParaRPr>
          </a:p>
        </p:txBody>
      </p:sp>
      <p:pic>
        <p:nvPicPr>
          <p:cNvPr id="441" name="" descr=""/>
          <p:cNvPicPr/>
          <p:nvPr/>
        </p:nvPicPr>
        <p:blipFill>
          <a:blip r:embed="rId2"/>
          <a:stretch/>
        </p:blipFill>
        <p:spPr>
          <a:xfrm>
            <a:off x="9105840" y="279360"/>
            <a:ext cx="1308240" cy="154944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D96D7ADA-D31A-4F83-9765-A70E9E3500F2}"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443"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444"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922783CB-CA82-4801-BB61-6E2ED58413BA}" type="slidenum">
              <a:rPr b="0" lang="tr-TR" sz="1200" spc="-1" strike="noStrike">
                <a:solidFill>
                  <a:srgbClr val="8b8b8b"/>
                </a:solidFill>
                <a:latin typeface="Calibri"/>
              </a:rPr>
              <a:t>&lt;number&gt;</a:t>
            </a:fld>
            <a:endParaRPr b="0" lang="tr-TR" sz="1200" spc="-1" strike="noStrike">
              <a:latin typeface="Times New Roman"/>
            </a:endParaRPr>
          </a:p>
        </p:txBody>
      </p:sp>
      <p:sp>
        <p:nvSpPr>
          <p:cNvPr id="445" name="Dikdörtgen 6"/>
          <p:cNvSpPr/>
          <p:nvPr/>
        </p:nvSpPr>
        <p:spPr>
          <a:xfrm>
            <a:off x="838080" y="1756800"/>
            <a:ext cx="10515240" cy="283356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Bildiğimiz en meşhur formalist Hilbert’tir. Formalistler de mantıkçılar gibi, matematiği sağlam temeller üzerine oturtmak istediler.</a:t>
            </a:r>
            <a:endParaRPr b="0" lang="tr-TR" sz="2400" spc="-1" strike="noStrike">
              <a:latin typeface="Arial"/>
            </a:endParaRPr>
          </a:p>
          <a:p>
            <a:pPr algn="just">
              <a:lnSpc>
                <a:spcPct val="150000"/>
              </a:lnSpc>
            </a:pP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 </a:t>
            </a:r>
            <a:r>
              <a:rPr b="0" lang="tr-TR" sz="2400" spc="-1" strike="noStrike">
                <a:solidFill>
                  <a:srgbClr val="000000"/>
                </a:solidFill>
                <a:latin typeface="Century"/>
              </a:rPr>
              <a:t>Bu amaçla, matematiği aritmetik ve mantık aksiyomlarıyla sınırlayarak, tutarlılık ve tamlık özelliğine sahip simgesel bir sisteme dönüştürmeye çalıştılar.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46"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447"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56C4DB57-1134-4BE6-9292-E4F0D2BA1A16}"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448"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449"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67A83D4A-A81E-496E-8625-28F72A39F38B}" type="slidenum">
              <a:rPr b="0" lang="tr-TR" sz="1200" spc="-1" strike="noStrike">
                <a:solidFill>
                  <a:srgbClr val="8b8b8b"/>
                </a:solidFill>
                <a:latin typeface="Calibri"/>
              </a:rPr>
              <a:t>&lt;number&gt;</a:t>
            </a:fld>
            <a:endParaRPr b="0" lang="tr-TR" sz="1200" spc="-1" strike="noStrike">
              <a:latin typeface="Times New Roman"/>
            </a:endParaRPr>
          </a:p>
        </p:txBody>
      </p:sp>
      <p:sp>
        <p:nvSpPr>
          <p:cNvPr id="450" name="Dikdörtgen 1"/>
          <p:cNvSpPr/>
          <p:nvPr/>
        </p:nvSpPr>
        <p:spPr>
          <a:xfrm>
            <a:off x="838080" y="1166760"/>
            <a:ext cx="10515240" cy="447948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Hilbert (1862-1943) Geometrinin Temelleri adlı çalışmasında, bir dizi teoremi ispatlarıyla birlikte tanıtarak ,Euclid geometrisine yeniden aksiyomatik bir yapı kazandırdı ve onun tutarlılığını gösterdi. </a:t>
            </a:r>
            <a:endParaRPr b="0" lang="tr-TR" sz="2400" spc="-1" strike="noStrike">
              <a:latin typeface="Arial"/>
            </a:endParaRPr>
          </a:p>
          <a:p>
            <a:pPr algn="just">
              <a:lnSpc>
                <a:spcPct val="150000"/>
              </a:lnSpc>
            </a:pP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Hilbert’e göre teoremin amacı, kanıtlama yönteminin tutarlılığını, bir daha tartışılmayacak bir kesinlikle ortaya koymaktı. Hilbert geometrideki başarısını ve birikimini bir program dahilinde matematiğin diğer dallarında da kullanmak istedi.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3196CB1F-34D3-4E44-83AA-0461AEAC0770}"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452"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453"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86D4BED7-60D7-4791-8A92-C3B9C189CD14}" type="slidenum">
              <a:rPr b="0" lang="tr-TR" sz="1200" spc="-1" strike="noStrike">
                <a:solidFill>
                  <a:srgbClr val="8b8b8b"/>
                </a:solidFill>
                <a:latin typeface="Calibri"/>
              </a:rPr>
              <a:t>&lt;number&gt;</a:t>
            </a:fld>
            <a:endParaRPr b="0" lang="tr-TR" sz="1200" spc="-1" strike="noStrike">
              <a:latin typeface="Times New Roman"/>
            </a:endParaRPr>
          </a:p>
        </p:txBody>
      </p:sp>
      <p:sp>
        <p:nvSpPr>
          <p:cNvPr id="454" name="Dikdörtgen 6"/>
          <p:cNvSpPr/>
          <p:nvPr/>
        </p:nvSpPr>
        <p:spPr>
          <a:xfrm>
            <a:off x="838080" y="1720800"/>
            <a:ext cx="10515240" cy="228492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Matematiğin Temelleri adlı kitabında bunu yapmaya çalıştı.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Ne var ki,Kurt Gödel’in  eksiklik teoremi, mantıkçıları sarstığı gibi formalistleri de sarsmıştı. Hilbert sonunda, tutarlılık ve tamlığın gerçekleşebilmesi için matematiğin, aritmetik ve mantıkla sınırlandırılmaması gerektiğini görmüştür.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5"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456"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035912EC-1BC2-4065-B43C-48A237D77850}"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457"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458"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6FD1A369-027D-4491-9F1E-B32C0EF662E7}" type="slidenum">
              <a:rPr b="0" lang="tr-TR" sz="1200" spc="-1" strike="noStrike">
                <a:solidFill>
                  <a:srgbClr val="8b8b8b"/>
                </a:solidFill>
                <a:latin typeface="Calibri"/>
              </a:rPr>
              <a:t>&lt;number&gt;</a:t>
            </a:fld>
            <a:endParaRPr b="0" lang="tr-TR" sz="1200" spc="-1" strike="noStrike">
              <a:latin typeface="Times New Roman"/>
            </a:endParaRPr>
          </a:p>
        </p:txBody>
      </p:sp>
      <p:sp>
        <p:nvSpPr>
          <p:cNvPr id="459" name="Dikdörtgen 1"/>
          <p:cNvSpPr/>
          <p:nvPr/>
        </p:nvSpPr>
        <p:spPr>
          <a:xfrm>
            <a:off x="970920" y="886320"/>
            <a:ext cx="221400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Sezgiciler</a:t>
            </a:r>
            <a:endParaRPr b="0" lang="tr-TR" sz="4000" spc="-1" strike="noStrike">
              <a:latin typeface="Arial"/>
            </a:endParaRPr>
          </a:p>
        </p:txBody>
      </p:sp>
      <p:sp>
        <p:nvSpPr>
          <p:cNvPr id="460" name="Dikdörtgen 2"/>
          <p:cNvSpPr/>
          <p:nvPr/>
        </p:nvSpPr>
        <p:spPr>
          <a:xfrm>
            <a:off x="836640" y="1865520"/>
            <a:ext cx="10518120" cy="283356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Matematikçi bu evin inşasında sezgisini de kullanır. Gerçekten matematik evine baktığımızda, birçok yapının sezgi yoluyla oluşturulduğunu görürüz.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Sezgi, matematikçinin formül, sembol veya ispat kullanmadan, bir problemin çözümünü ve bir teorimin doğruluğunu görebilmesi, hissedebilmesidir.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Bildiğimiz en meşhur sezgiciler Brouwer ile Poincare’dir. </a:t>
            </a:r>
            <a:endParaRPr b="0" lang="tr-TR" sz="2400" spc="-1" strike="noStrike">
              <a:latin typeface="Arial"/>
            </a:endParaRPr>
          </a:p>
        </p:txBody>
      </p:sp>
      <p:pic>
        <p:nvPicPr>
          <p:cNvPr id="461" name="Picture 5" descr=""/>
          <p:cNvPicPr/>
          <p:nvPr/>
        </p:nvPicPr>
        <p:blipFill>
          <a:blip r:embed="rId2"/>
          <a:stretch/>
        </p:blipFill>
        <p:spPr>
          <a:xfrm>
            <a:off x="9735840" y="338040"/>
            <a:ext cx="1209240" cy="1526760"/>
          </a:xfrm>
          <a:prstGeom prst="rect">
            <a:avLst/>
          </a:prstGeom>
          <a:ln w="0">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2"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463"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C8547BA2-54C1-4AE1-B6C4-69F11B3081D5}"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464"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46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FB38BC48-1FEB-4EE9-9BEC-94FF4CACC43F}" type="slidenum">
              <a:rPr b="0" lang="tr-TR" sz="1200" spc="-1" strike="noStrike">
                <a:solidFill>
                  <a:srgbClr val="8b8b8b"/>
                </a:solidFill>
                <a:latin typeface="Calibri"/>
              </a:rPr>
              <a:t>&lt;number&gt;</a:t>
            </a:fld>
            <a:endParaRPr b="0" lang="tr-TR" sz="1200" spc="-1" strike="noStrike">
              <a:latin typeface="Times New Roman"/>
            </a:endParaRPr>
          </a:p>
        </p:txBody>
      </p:sp>
      <p:sp>
        <p:nvSpPr>
          <p:cNvPr id="466" name="Dikdörtgen 1"/>
          <p:cNvSpPr/>
          <p:nvPr/>
        </p:nvSpPr>
        <p:spPr>
          <a:xfrm>
            <a:off x="838080" y="1443960"/>
            <a:ext cx="10515240" cy="393084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Sezgiciler de ,mantıkçılar ve formalistler gibi matematikte kesinlik aramıştır. Brouwer üçlü mantık üzerinde durmuştur. Brouwer’ın yaklaşımı daha sonra matematikte, yapılandırmacılığa temel olmuştur.</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Sezgiciler,  matematikteki kesinliği ,insanın matematiğe dair tümevarım kabiliyetine bağlamaktadır. Mantıkçılar,matematiği mantığın bir görüntüsüne dönüştürmeye çalışırken ,formalistler bu mantık oyununu sembolleştirerek biraz daha zenginleştirmiş oldu.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7"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46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2341B299-43C5-4257-9295-B04AD1B00457}"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46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47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6D2C542F-46AA-4DAF-8F7A-85DE87848C00}" type="slidenum">
              <a:rPr b="0" lang="tr-TR" sz="1200" spc="-1" strike="noStrike">
                <a:solidFill>
                  <a:srgbClr val="8b8b8b"/>
                </a:solidFill>
                <a:latin typeface="Calibri"/>
              </a:rPr>
              <a:t>&lt;number&gt;</a:t>
            </a:fld>
            <a:endParaRPr b="0" lang="tr-TR" sz="1200" spc="-1" strike="noStrike">
              <a:latin typeface="Times New Roman"/>
            </a:endParaRPr>
          </a:p>
        </p:txBody>
      </p:sp>
      <p:sp>
        <p:nvSpPr>
          <p:cNvPr id="471" name="Dikdörtgen 1"/>
          <p:cNvSpPr/>
          <p:nvPr/>
        </p:nvSpPr>
        <p:spPr>
          <a:xfrm>
            <a:off x="838080" y="1443960"/>
            <a:ext cx="10515240" cy="338220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Sezgiciler ise bu mantık oyununa karşı çıkarak ,matematik yaparken gerçekleşen keşif sürecinde sezginin rolü üzerine odaklandı.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Özellikle </a:t>
            </a:r>
            <a:r>
              <a:rPr b="1" lang="tr-TR" sz="2400" spc="-1" strike="noStrike">
                <a:solidFill>
                  <a:srgbClr val="000000"/>
                </a:solidFill>
                <a:latin typeface="Century"/>
              </a:rPr>
              <a:t>olmayana ergi </a:t>
            </a:r>
            <a:r>
              <a:rPr b="0" lang="tr-TR" sz="2400" spc="-1" strike="noStrike">
                <a:solidFill>
                  <a:srgbClr val="000000"/>
                </a:solidFill>
                <a:latin typeface="Century"/>
              </a:rPr>
              <a:t>yöntemi,onlar için bir ispatlama yöntemi olamazdı. Bu nedenle ,matematik için tümevarım en geçerli yöntem olmalıydı. Örneğin, sonsuz bir küme, sonlu adımda inşa edilebilir bir matematiksel nesne değildir. Ancak belli adımlarla giderek genişleyen bir kümeyi ,sezgisel olarak kavrayabiliriz.</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A062C0B5-409A-49FB-A033-52EEEC66F360}"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473"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474"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DCCEB453-17DF-4065-AC67-3B87E33BB6FE}" type="slidenum">
              <a:rPr b="0" lang="tr-TR" sz="1200" spc="-1" strike="noStrike">
                <a:solidFill>
                  <a:srgbClr val="8b8b8b"/>
                </a:solidFill>
                <a:latin typeface="Calibri"/>
              </a:rPr>
              <a:t>&lt;number&gt;</a:t>
            </a:fld>
            <a:endParaRPr b="0" lang="tr-TR" sz="1200" spc="-1" strike="noStrike">
              <a:latin typeface="Times New Roman"/>
            </a:endParaRPr>
          </a:p>
        </p:txBody>
      </p:sp>
      <p:sp>
        <p:nvSpPr>
          <p:cNvPr id="475" name="Dikdörtgen 6"/>
          <p:cNvSpPr/>
          <p:nvPr/>
        </p:nvSpPr>
        <p:spPr>
          <a:xfrm>
            <a:off x="838080" y="1720800"/>
            <a:ext cx="10515240" cy="283356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Sonuç olarak, matematik sembolik mantıkla, aksiyom ve teoremlerle sınırlı değildir; o insan zekâsının ve dolayısıyla sezgisinin bir ürünüdür, hayatın bir parçası ve tabii bir (vâkıadır) olgudur.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Sezgiciler açısından,Kurt Gödel teoreminin anlamı ise; sonlu adımlarla üretilen matematiksel bilgilerin de bir çelişki üreteceği ihtimali ortadan kalkmayacaktır.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6"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477"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1843F786-BB7E-4375-86C6-71CF7804E3D6}"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478"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479"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15BB174C-62F0-40B2-92E1-3D85F9E7F1BE}" type="slidenum">
              <a:rPr b="0" lang="tr-TR" sz="1200" spc="-1" strike="noStrike">
                <a:solidFill>
                  <a:srgbClr val="8b8b8b"/>
                </a:solidFill>
                <a:latin typeface="Calibri"/>
              </a:rPr>
              <a:t>&lt;number&gt;</a:t>
            </a:fld>
            <a:endParaRPr b="0" lang="tr-TR" sz="1200" spc="-1" strike="noStrike">
              <a:latin typeface="Times New Roman"/>
            </a:endParaRPr>
          </a:p>
        </p:txBody>
      </p:sp>
      <p:sp>
        <p:nvSpPr>
          <p:cNvPr id="480" name="Dikdörtgen 1"/>
          <p:cNvSpPr/>
          <p:nvPr/>
        </p:nvSpPr>
        <p:spPr>
          <a:xfrm>
            <a:off x="838080" y="639360"/>
            <a:ext cx="6095520" cy="1309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tr-TR" sz="4000" spc="-1" strike="noStrike">
                <a:solidFill>
                  <a:srgbClr val="000000"/>
                </a:solidFill>
                <a:latin typeface="Century"/>
              </a:rPr>
              <a:t>Yarı Deneyselci Görüş</a:t>
            </a:r>
            <a:br/>
            <a:endParaRPr b="0" lang="tr-TR" sz="4000" spc="-1" strike="noStrike">
              <a:latin typeface="Arial"/>
            </a:endParaRPr>
          </a:p>
        </p:txBody>
      </p:sp>
      <p:sp>
        <p:nvSpPr>
          <p:cNvPr id="481" name="Dikdörtgen 2"/>
          <p:cNvSpPr/>
          <p:nvPr/>
        </p:nvSpPr>
        <p:spPr>
          <a:xfrm>
            <a:off x="838080" y="1484640"/>
            <a:ext cx="10515240" cy="447948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Matematikte ,kesinlik ve mükemmellik arayan mutlakçılara karşı oluşan yaklaşımları, Lakatos’un yarı deneyselci yaklaşımı altında inceleyebiliriz.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Yarı deneyselci görüşe göre matematik, matematikçilerin yaptıkları şeydir ve herhangi bir insan etkinliğinde veya ürününde olabileceği gibi matematikte de kusurlar olabilecektir.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Lakatos’a göre, matematik felsefesi, </a:t>
            </a:r>
            <a:r>
              <a:rPr b="1" lang="tr-TR" sz="2400" spc="-1" strike="noStrike">
                <a:solidFill>
                  <a:srgbClr val="000000"/>
                </a:solidFill>
                <a:latin typeface="Century"/>
              </a:rPr>
              <a:t>tarih, yöntem ve yanlışlanabilir bilgi kuramı </a:t>
            </a:r>
            <a:r>
              <a:rPr b="0" lang="tr-TR" sz="2400" spc="-1" strike="noStrike">
                <a:solidFill>
                  <a:srgbClr val="000000"/>
                </a:solidFill>
                <a:latin typeface="Century"/>
              </a:rPr>
              <a:t>boyutlarında ele alınmalıdır. </a:t>
            </a:r>
            <a:endParaRPr b="0" lang="tr-TR" sz="2400" spc="-1" strike="noStrike">
              <a:latin typeface="Arial"/>
            </a:endParaRPr>
          </a:p>
          <a:p>
            <a:pPr algn="just">
              <a:lnSpc>
                <a:spcPct val="150000"/>
              </a:lnSpc>
            </a:pP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6"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207"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7331620B-20F3-4A0D-A4E0-9FEE629B59DE}"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208"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209"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D7A8630D-DF45-4247-97BE-2152EAEAC294}" type="slidenum">
              <a:rPr b="0" lang="tr-TR" sz="1200" spc="-1" strike="noStrike">
                <a:solidFill>
                  <a:srgbClr val="8b8b8b"/>
                </a:solidFill>
                <a:latin typeface="Calibri"/>
              </a:rPr>
              <a:t>&lt;number&gt;</a:t>
            </a:fld>
            <a:endParaRPr b="0" lang="tr-TR" sz="1200" spc="-1" strike="noStrike">
              <a:latin typeface="Times New Roman"/>
            </a:endParaRPr>
          </a:p>
        </p:txBody>
      </p:sp>
      <p:sp>
        <p:nvSpPr>
          <p:cNvPr id="210" name="Dikdörtgen 1"/>
          <p:cNvSpPr/>
          <p:nvPr/>
        </p:nvSpPr>
        <p:spPr>
          <a:xfrm>
            <a:off x="838080" y="925920"/>
            <a:ext cx="10515240" cy="447948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152f1a"/>
              </a:buClr>
              <a:buFont typeface="Arial"/>
              <a:buChar char="•"/>
            </a:pPr>
            <a:r>
              <a:rPr b="0" lang="tr-TR" sz="2400" spc="-1" strike="noStrike">
                <a:solidFill>
                  <a:srgbClr val="152f1a"/>
                </a:solidFill>
                <a:latin typeface="Century"/>
              </a:rPr>
              <a:t>Başlangıçta sadece zihnî faaliyetlerin, mantıkî ve hissî akıl yürütmelerin oluşturduğu soyut kavramların ve modellerin aslında bugün sahip olduğumuz bilim ve teknolojiyi meydana getirdiğini</a:t>
            </a:r>
            <a:endParaRPr b="0" lang="tr-TR" sz="2400" spc="-1" strike="noStrike">
              <a:latin typeface="Arial"/>
            </a:endParaRPr>
          </a:p>
          <a:p>
            <a:pPr algn="just">
              <a:lnSpc>
                <a:spcPct val="150000"/>
              </a:lnSpc>
            </a:pPr>
            <a:endParaRPr b="0" lang="tr-TR" sz="2400" spc="-1" strike="noStrike">
              <a:latin typeface="Arial"/>
            </a:endParaRPr>
          </a:p>
          <a:p>
            <a:pPr marL="285840" indent="-285840" algn="just">
              <a:lnSpc>
                <a:spcPct val="150000"/>
              </a:lnSpc>
              <a:buClr>
                <a:srgbClr val="152f1a"/>
              </a:buClr>
              <a:buFont typeface="Arial"/>
              <a:buChar char="•"/>
            </a:pPr>
            <a:r>
              <a:rPr b="0" lang="tr-TR" sz="2400" spc="-1" strike="noStrike">
                <a:solidFill>
                  <a:srgbClr val="152f1a"/>
                </a:solidFill>
                <a:latin typeface="Century"/>
              </a:rPr>
              <a:t>Bu soyut kavramların bilim dünyasında uygulama alanı bulması, hem felsefi anlamda düşüncemizi geliştirmekte hem de ilmî manada ufkumuzu genişleterek teknolojinin ilerlemesini sağladığını</a:t>
            </a:r>
            <a:endParaRPr b="0" lang="tr-TR" sz="2400" spc="-1" strike="noStrike">
              <a:latin typeface="Arial"/>
            </a:endParaRPr>
          </a:p>
          <a:p>
            <a:pPr algn="just">
              <a:lnSpc>
                <a:spcPct val="150000"/>
              </a:lnSpc>
            </a:pPr>
            <a:r>
              <a:rPr b="0" lang="tr-TR" sz="2400" spc="-1" strike="noStrike">
                <a:solidFill>
                  <a:srgbClr val="152f1a"/>
                </a:solidFill>
                <a:latin typeface="Century"/>
              </a:rPr>
              <a:t>göreceğiz.</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2"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483"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D1398F06-3C29-47BA-A1E6-8A2577A552C4}"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484"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48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B651C571-2302-4CC2-A774-FBF0301BD6D7}" type="slidenum">
              <a:rPr b="0" lang="tr-TR" sz="1200" spc="-1" strike="noStrike">
                <a:solidFill>
                  <a:srgbClr val="8b8b8b"/>
                </a:solidFill>
                <a:latin typeface="Calibri"/>
              </a:rPr>
              <a:t>&lt;number&gt;</a:t>
            </a:fld>
            <a:endParaRPr b="0" lang="tr-TR" sz="1200" spc="-1" strike="noStrike">
              <a:latin typeface="Times New Roman"/>
            </a:endParaRPr>
          </a:p>
        </p:txBody>
      </p:sp>
      <p:sp>
        <p:nvSpPr>
          <p:cNvPr id="486" name="Dikdörtgen 1"/>
          <p:cNvSpPr/>
          <p:nvPr/>
        </p:nvSpPr>
        <p:spPr>
          <a:xfrm>
            <a:off x="838080" y="1443960"/>
            <a:ext cx="10515240" cy="338220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İnsan etkinliği olarak matematik, kendi tarihinden ayrı düşünülemez ve matematik tarihsel süreç içinde evrimleşerek gelişmiştir. (Euler formülü gibi)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Sosyal ve kültürel bir ürün olması nedeniyle ,matematikçiler yanılabilir ve ürünleri de mükemmel olmayabilirdi.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Bu ürünler ,ancak yeni keşifler ve yorumlarla birlikte bir evrim geçirerek, son şekillerini alırlar.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7"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488"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C0329497-CDDA-43A5-9B71-77A3EF23BFA1}"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489"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490"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FBCAF0B7-A674-4901-B3B0-B9EF777E010E}" type="slidenum">
              <a:rPr b="0" lang="tr-TR" sz="1200" spc="-1" strike="noStrike">
                <a:solidFill>
                  <a:srgbClr val="8b8b8b"/>
                </a:solidFill>
                <a:latin typeface="Calibri"/>
              </a:rPr>
              <a:t>&lt;number&gt;</a:t>
            </a:fld>
            <a:endParaRPr b="0" lang="tr-TR" sz="1200" spc="-1" strike="noStrike">
              <a:latin typeface="Times New Roman"/>
            </a:endParaRPr>
          </a:p>
        </p:txBody>
      </p:sp>
      <p:sp>
        <p:nvSpPr>
          <p:cNvPr id="491" name="Dikdörtgen 1"/>
          <p:cNvSpPr/>
          <p:nvPr/>
        </p:nvSpPr>
        <p:spPr>
          <a:xfrm>
            <a:off x="838080" y="1479960"/>
            <a:ext cx="10515240" cy="338220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İspatın, kesinlik ve doğruluk sınırları yoklanmalıdır. Bu amaçla mantıkî akıl yürütme reddedilmemekte, ancak yeterli görülmemektedir.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İspat, akıl yürütme, eleştirme, karşıt örnekler bulma ve çürütme etkinlikleri ile tamamlanmalıdır.</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Meselâ, 2+2=4 eşitliği doğru değildir. Ancak, normal aritmetik yorum altında doğrudur. Üç tabanına göre yapılan bir aritmetikte 2+2 = 1 olacaktır.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2"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493"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AC0FE49C-7940-4DD7-9793-34911D9D120A}"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494"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495"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998DB6D0-B90C-4BA5-A92C-F13E0A6669BF}" type="slidenum">
              <a:rPr b="0" lang="tr-TR" sz="1200" spc="-1" strike="noStrike">
                <a:solidFill>
                  <a:srgbClr val="8b8b8b"/>
                </a:solidFill>
                <a:latin typeface="Calibri"/>
              </a:rPr>
              <a:t>&lt;number&gt;</a:t>
            </a:fld>
            <a:endParaRPr b="0" lang="tr-TR" sz="1200" spc="-1" strike="noStrike">
              <a:latin typeface="Times New Roman"/>
            </a:endParaRPr>
          </a:p>
        </p:txBody>
      </p:sp>
      <p:sp>
        <p:nvSpPr>
          <p:cNvPr id="496" name="Dikdörtgen 1"/>
          <p:cNvSpPr/>
          <p:nvPr/>
        </p:nvSpPr>
        <p:spPr>
          <a:xfrm>
            <a:off x="838080" y="1443960"/>
            <a:ext cx="10515240" cy="338220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Yarı (tecrübî) deneyselci yaklaşımda, bir teoremin ispatı tümden gelimci bir yaklaşımla değil, karşıt örneklerin aranmasıyla başlar ve karşıt örneklerin bulunmasıyla ,iddianın çürütülmesi söz konusudur.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Aksi örnek bulunana kadar, teorem çürütülmemiş olarak kalır.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Lakatos’a göre, bir matematiksel kavramın veya bilginin tarihi gelişimine bakılmalıdır. Çünkü, bunlar önce matematikçinin şahsi ürünü olarak ortaya çıkar.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01A65617-685D-4AF5-A9B2-FF46619F3118}"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498"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499"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5BBB1414-27D3-448D-9395-D42104F34CF0}" type="slidenum">
              <a:rPr b="0" lang="tr-TR" sz="1200" spc="-1" strike="noStrike">
                <a:solidFill>
                  <a:srgbClr val="8b8b8b"/>
                </a:solidFill>
                <a:latin typeface="Calibri"/>
              </a:rPr>
              <a:t>&lt;number&gt;</a:t>
            </a:fld>
            <a:endParaRPr b="0" lang="tr-TR" sz="1200" spc="-1" strike="noStrike">
              <a:latin typeface="Times New Roman"/>
            </a:endParaRPr>
          </a:p>
        </p:txBody>
      </p:sp>
      <p:sp>
        <p:nvSpPr>
          <p:cNvPr id="500" name="Dikdörtgen 6"/>
          <p:cNvSpPr/>
          <p:nvPr/>
        </p:nvSpPr>
        <p:spPr>
          <a:xfrm>
            <a:off x="838080" y="1998000"/>
            <a:ext cx="10515240" cy="283356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Karl Popper’in benzetmesinde olduğu gibi, bireyin üçüncü dünyasında diğer matematikçilerin eleştiri ve geri bildirimleriyle yeniden düzenlenir. </a:t>
            </a:r>
            <a:endParaRPr b="0" lang="tr-TR" sz="2400" spc="-1" strike="noStrike">
              <a:latin typeface="Arial"/>
            </a:endParaRPr>
          </a:p>
          <a:p>
            <a:pPr algn="just">
              <a:lnSpc>
                <a:spcPct val="150000"/>
              </a:lnSpc>
            </a:pP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JeanPiaget’nin dediği gibi eğer bu bilgi ,adaptasyonunu tamamlamışsa matematik dünyasında yaşayabilir hale gelmiştir.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1"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502"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0EFA05BC-EE24-4F27-9A32-CB096234B770}"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503"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504"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1DE50777-3179-41D9-B45A-884F5C2F53FC}" type="slidenum">
              <a:rPr b="0" lang="tr-TR" sz="1200" spc="-1" strike="noStrike">
                <a:solidFill>
                  <a:srgbClr val="8b8b8b"/>
                </a:solidFill>
                <a:latin typeface="Calibri"/>
              </a:rPr>
              <a:t>&lt;number&gt;</a:t>
            </a:fld>
            <a:endParaRPr b="0" lang="tr-TR" sz="1200" spc="-1" strike="noStrike">
              <a:latin typeface="Times New Roman"/>
            </a:endParaRPr>
          </a:p>
        </p:txBody>
      </p:sp>
      <p:sp>
        <p:nvSpPr>
          <p:cNvPr id="505" name="Dikdörtgen 1"/>
          <p:cNvSpPr/>
          <p:nvPr/>
        </p:nvSpPr>
        <p:spPr>
          <a:xfrm>
            <a:off x="838080" y="889920"/>
            <a:ext cx="10515240" cy="447948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Mutlakcılara karşı, yanlışlanabilirlik görüşünü benimseyen yarı deneyselciler, yanlışlamanın matematiksel bilginin oluşumunda, eski teorilerin yenileriyle yer değişmesinde ve matematiksel bilginin gelişiminde, inkâr edilemez bir öneme sahip olduğunu vurgularlar. </a:t>
            </a:r>
            <a:endParaRPr b="0" lang="tr-TR" sz="2400" spc="-1" strike="noStrike">
              <a:latin typeface="Arial"/>
            </a:endParaRPr>
          </a:p>
          <a:p>
            <a:pPr algn="just">
              <a:lnSpc>
                <a:spcPct val="150000"/>
              </a:lnSpc>
            </a:pP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Mutlakçılar, bilgi kuramı bağlamında ,kendilerine göre bir pozisyon belirlemekte ve onlar için sadece ,bilginin son şekliyle kesinliği önemlidir. Bu kesinliği de kanıt yoluyla sağlayabileceklerine inanmaktadırlar.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D2C18667-A07A-4F48-B9A6-C8D39FA25F88}"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507"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508"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2D8A0008-F87A-42FC-9DA0-E54670BA3AFA}" type="slidenum">
              <a:rPr b="0" lang="tr-TR" sz="1200" spc="-1" strike="noStrike">
                <a:solidFill>
                  <a:srgbClr val="8b8b8b"/>
                </a:solidFill>
                <a:latin typeface="Calibri"/>
              </a:rPr>
              <a:t>&lt;number&gt;</a:t>
            </a:fld>
            <a:endParaRPr b="0" lang="tr-TR" sz="1200" spc="-1" strike="noStrike">
              <a:latin typeface="Times New Roman"/>
            </a:endParaRPr>
          </a:p>
        </p:txBody>
      </p:sp>
      <p:sp>
        <p:nvSpPr>
          <p:cNvPr id="509" name="Dikdörtgen 6"/>
          <p:cNvSpPr/>
          <p:nvPr/>
        </p:nvSpPr>
        <p:spPr>
          <a:xfrm>
            <a:off x="838080" y="1998000"/>
            <a:ext cx="10515240" cy="283356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Bu pozisyon, tarihin önemini ve insan boyutunu göz ardı ederek matematiği soyut ve ayrık bir disiplin olarak görmek istiyor. Bu da matematik felsefesinin alanının daraltıyor.</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Buna karşın yarı deneyselciler, bilginin oluşumunda tarihin ve insan emeğinin rolünü önemserler.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0"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511"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5BE94825-C83B-4F19-9FD9-BA5B93139C65}"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512"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513"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1461B5F6-6DFB-488E-9152-AECA456529C2}" type="slidenum">
              <a:rPr b="0" lang="tr-TR" sz="1200" spc="-1" strike="noStrike">
                <a:solidFill>
                  <a:srgbClr val="8b8b8b"/>
                </a:solidFill>
                <a:latin typeface="Calibri"/>
              </a:rPr>
              <a:t>&lt;number&gt;</a:t>
            </a:fld>
            <a:endParaRPr b="0" lang="tr-TR" sz="1200" spc="-1" strike="noStrike">
              <a:latin typeface="Times New Roman"/>
            </a:endParaRPr>
          </a:p>
        </p:txBody>
      </p:sp>
      <p:sp>
        <p:nvSpPr>
          <p:cNvPr id="514" name="Dikdörtgen 2"/>
          <p:cNvSpPr/>
          <p:nvPr/>
        </p:nvSpPr>
        <p:spPr>
          <a:xfrm>
            <a:off x="838080" y="1166760"/>
            <a:ext cx="10515240" cy="393084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Bu pozisyon matematik felsefesinin alanını daraltmaz. Yarı deneyselcilere göre, fen bilimlerinde olduğu gibi matematik sadece deneysel bilgilerden ve akıl yürütme yoluyla oluşturulan bilgilerden ibaret değildir. </a:t>
            </a:r>
            <a:endParaRPr b="0" lang="tr-TR" sz="2400" spc="-1" strike="noStrike">
              <a:latin typeface="Arial"/>
            </a:endParaRPr>
          </a:p>
          <a:p>
            <a:pPr algn="just">
              <a:lnSpc>
                <a:spcPct val="150000"/>
              </a:lnSpc>
            </a:pP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Yarı deneyselciler ,insan emeğinin ve sosyal etkileşim sürecinin bir ürünü olarak matematiksel bilginin oluşumuna işaret ederler ve matematiği sosyal bilimlerden ayrı tutmazlar.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5"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516"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C0662746-8005-4A5C-BFA2-EE37524D54A7}"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517"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518"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146FB6EC-B7A9-4D47-97CD-630A1C4ADDDC}" type="slidenum">
              <a:rPr b="0" lang="tr-TR" sz="1200" spc="-1" strike="noStrike">
                <a:solidFill>
                  <a:srgbClr val="8b8b8b"/>
                </a:solidFill>
                <a:latin typeface="Calibri"/>
              </a:rPr>
              <a:t>&lt;number&gt;</a:t>
            </a:fld>
            <a:endParaRPr b="0" lang="tr-TR" sz="1200" spc="-1" strike="noStrike">
              <a:latin typeface="Times New Roman"/>
            </a:endParaRPr>
          </a:p>
        </p:txBody>
      </p:sp>
      <p:sp>
        <p:nvSpPr>
          <p:cNvPr id="519" name="Dikdörtgen 1"/>
          <p:cNvSpPr/>
          <p:nvPr/>
        </p:nvSpPr>
        <p:spPr>
          <a:xfrm>
            <a:off x="1564560" y="476280"/>
            <a:ext cx="889236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Matematik Felsefesi İçin Yeterlik Ölçütleri</a:t>
            </a:r>
            <a:endParaRPr b="0" lang="tr-TR" sz="4000" spc="-1" strike="noStrike">
              <a:latin typeface="Arial"/>
            </a:endParaRPr>
          </a:p>
        </p:txBody>
      </p:sp>
      <p:sp>
        <p:nvSpPr>
          <p:cNvPr id="520" name="Dikdörtgen 2"/>
          <p:cNvSpPr/>
          <p:nvPr/>
        </p:nvSpPr>
        <p:spPr>
          <a:xfrm>
            <a:off x="838080" y="1755720"/>
            <a:ext cx="10345320" cy="283356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Yetkin bir matematik felsefesi için ölçütler ne olmalıdır?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Matematik felsefesinin merkezinde matematiğin doğasını anlama ve açıklama olmalıdır. Bunu yaparken bilgi kuramı (epistemoloji) ve varlıkbilimi (ontoloji) gibi dâhili meselelerin yanında matematik tarihi, matematiğin doğuşu ve uygulaması gibi harici meseleleri de dikkate almalıdır.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B57B3601-FE3A-453E-97CA-46E1FFB5527F}"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522"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523"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BCECDF0C-F884-4679-A47B-2A00510FB339}" type="slidenum">
              <a:rPr b="0" lang="tr-TR" sz="1200" spc="-1" strike="noStrike">
                <a:solidFill>
                  <a:srgbClr val="8b8b8b"/>
                </a:solidFill>
                <a:latin typeface="Calibri"/>
              </a:rPr>
              <a:t>&lt;number&gt;</a:t>
            </a:fld>
            <a:endParaRPr b="0" lang="tr-TR" sz="1200" spc="-1" strike="noStrike">
              <a:latin typeface="Times New Roman"/>
            </a:endParaRPr>
          </a:p>
        </p:txBody>
      </p:sp>
      <p:sp>
        <p:nvSpPr>
          <p:cNvPr id="524" name="Dikdörtgen 6"/>
          <p:cNvSpPr/>
          <p:nvPr/>
        </p:nvSpPr>
        <p:spPr>
          <a:xfrm>
            <a:off x="1036440" y="889920"/>
            <a:ext cx="10458720" cy="4479480"/>
          </a:xfrm>
          <a:prstGeom prst="rect">
            <a:avLst/>
          </a:prstGeom>
          <a:noFill/>
          <a:ln w="0">
            <a:noFill/>
          </a:ln>
        </p:spPr>
        <p:style>
          <a:lnRef idx="0"/>
          <a:fillRef idx="0"/>
          <a:effectRef idx="0"/>
          <a:fontRef idx="minor"/>
        </p:style>
        <p:txBody>
          <a:bodyPr lIns="90000" rIns="90000" tIns="45000" bIns="45000" anchor="t">
            <a:spAutoFit/>
          </a:bodyPr>
          <a:p>
            <a:pPr marL="285840" indent="-285840">
              <a:lnSpc>
                <a:spcPct val="150000"/>
              </a:lnSpc>
              <a:buClr>
                <a:srgbClr val="000000"/>
              </a:buClr>
              <a:buFont typeface="Arial"/>
              <a:buChar char="•"/>
            </a:pPr>
            <a:r>
              <a:rPr b="0" lang="tr-TR" sz="2400" spc="-1" strike="noStrike">
                <a:solidFill>
                  <a:srgbClr val="000000"/>
                </a:solidFill>
                <a:latin typeface="Century"/>
              </a:rPr>
              <a:t>Bu kabuller başlangıçta matematik felsefesi için ölçüt niteliğinde olmuştur. Bu ölçütleri daha yakından ele alalım:</a:t>
            </a:r>
            <a:endParaRPr b="0" lang="tr-TR" sz="2400" spc="-1" strike="noStrike">
              <a:latin typeface="Arial"/>
            </a:endParaRPr>
          </a:p>
          <a:p>
            <a:pPr>
              <a:lnSpc>
                <a:spcPct val="150000"/>
              </a:lnSpc>
            </a:pPr>
            <a:endParaRPr b="0" lang="tr-TR" sz="2400" spc="-1" strike="noStrike">
              <a:latin typeface="Arial"/>
            </a:endParaRPr>
          </a:p>
          <a:p>
            <a:pPr marL="285840" indent="-285840">
              <a:lnSpc>
                <a:spcPct val="150000"/>
              </a:lnSpc>
              <a:buClr>
                <a:srgbClr val="000000"/>
              </a:buClr>
              <a:buFont typeface="Arial"/>
              <a:buChar char="•"/>
            </a:pPr>
            <a:r>
              <a:rPr b="1" lang="tr-TR" sz="2400" spc="-1" strike="noStrike">
                <a:solidFill>
                  <a:srgbClr val="000000"/>
                </a:solidFill>
                <a:latin typeface="Century"/>
              </a:rPr>
              <a:t>Matematik bilgisi</a:t>
            </a:r>
            <a:r>
              <a:rPr b="0" lang="tr-TR" sz="2400" spc="-1" strike="noStrike">
                <a:solidFill>
                  <a:srgbClr val="000000"/>
                </a:solidFill>
                <a:latin typeface="Century"/>
              </a:rPr>
              <a:t>:  onun doğası, doğruluğu ve doğuşu.</a:t>
            </a:r>
            <a:endParaRPr b="0" lang="tr-TR" sz="2400" spc="-1" strike="noStrike">
              <a:latin typeface="Arial"/>
            </a:endParaRPr>
          </a:p>
          <a:p>
            <a:pPr marL="285840" indent="-285840">
              <a:lnSpc>
                <a:spcPct val="150000"/>
              </a:lnSpc>
              <a:buClr>
                <a:srgbClr val="000000"/>
              </a:buClr>
              <a:buFont typeface="Arial"/>
              <a:buChar char="•"/>
            </a:pPr>
            <a:r>
              <a:rPr b="1" lang="tr-TR" sz="2400" spc="-1" strike="noStrike">
                <a:solidFill>
                  <a:srgbClr val="000000"/>
                </a:solidFill>
                <a:latin typeface="Century"/>
              </a:rPr>
              <a:t>Matematik nesneleri</a:t>
            </a:r>
            <a:r>
              <a:rPr b="0" lang="tr-TR" sz="2400" spc="-1" strike="noStrike">
                <a:solidFill>
                  <a:srgbClr val="000000"/>
                </a:solidFill>
                <a:latin typeface="Century"/>
              </a:rPr>
              <a:t>: nesnelerin doğası ve kökenleri.</a:t>
            </a:r>
            <a:endParaRPr b="0" lang="tr-TR" sz="2400" spc="-1" strike="noStrike">
              <a:latin typeface="Arial"/>
            </a:endParaRPr>
          </a:p>
          <a:p>
            <a:pPr marL="285840" indent="-285840">
              <a:lnSpc>
                <a:spcPct val="150000"/>
              </a:lnSpc>
              <a:buClr>
                <a:srgbClr val="000000"/>
              </a:buClr>
              <a:buFont typeface="Arial"/>
              <a:buChar char="•"/>
            </a:pPr>
            <a:r>
              <a:rPr b="1" lang="tr-TR" sz="2400" spc="-1" strike="noStrike">
                <a:solidFill>
                  <a:srgbClr val="000000"/>
                </a:solidFill>
                <a:latin typeface="Century"/>
              </a:rPr>
              <a:t>Matematik uygulamaları</a:t>
            </a:r>
            <a:r>
              <a:rPr b="0" lang="tr-TR" sz="2400" spc="-1" strike="noStrike">
                <a:solidFill>
                  <a:srgbClr val="000000"/>
                </a:solidFill>
                <a:latin typeface="Century"/>
              </a:rPr>
              <a:t>: matematik bilgisinin fen bilimlerinde, teknolojide ve diğer alanlardaki kullanımı.</a:t>
            </a:r>
            <a:endParaRPr b="0" lang="tr-TR" sz="2400" spc="-1" strike="noStrike">
              <a:latin typeface="Arial"/>
            </a:endParaRPr>
          </a:p>
          <a:p>
            <a:pPr marL="285840" indent="-285840">
              <a:lnSpc>
                <a:spcPct val="150000"/>
              </a:lnSpc>
              <a:buClr>
                <a:srgbClr val="000000"/>
              </a:buClr>
              <a:buFont typeface="Arial"/>
              <a:buChar char="•"/>
            </a:pPr>
            <a:r>
              <a:rPr b="1" lang="tr-TR" sz="2400" spc="-1" strike="noStrike">
                <a:solidFill>
                  <a:srgbClr val="000000"/>
                </a:solidFill>
                <a:latin typeface="Century"/>
              </a:rPr>
              <a:t>Matematik yapma</a:t>
            </a:r>
            <a:r>
              <a:rPr b="0" lang="tr-TR" sz="2400" spc="-1" strike="noStrike">
                <a:solidFill>
                  <a:srgbClr val="000000"/>
                </a:solidFill>
                <a:latin typeface="Century"/>
              </a:rPr>
              <a:t>: matematikçilerin geçmişte ve günümüzdeki etkinlikleri.</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5"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526"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C7013AE6-3374-441D-9A0C-92BB62BC8CB5}"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527"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528"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D7A0E783-8F6F-44E8-96C0-0BD06F9C8720}" type="slidenum">
              <a:rPr b="0" lang="tr-TR" sz="1200" spc="-1" strike="noStrike">
                <a:solidFill>
                  <a:srgbClr val="8b8b8b"/>
                </a:solidFill>
                <a:latin typeface="Calibri"/>
              </a:rPr>
              <a:t>&lt;number&gt;</a:t>
            </a:fld>
            <a:endParaRPr b="0" lang="tr-TR" sz="1200" spc="-1" strike="noStrike">
              <a:latin typeface="Times New Roman"/>
            </a:endParaRPr>
          </a:p>
        </p:txBody>
      </p:sp>
      <p:sp>
        <p:nvSpPr>
          <p:cNvPr id="529" name="Dikdörtgen 1"/>
          <p:cNvSpPr/>
          <p:nvPr/>
        </p:nvSpPr>
        <p:spPr>
          <a:xfrm>
            <a:off x="1053720" y="1479960"/>
            <a:ext cx="10083960" cy="3382200"/>
          </a:xfrm>
          <a:prstGeom prst="rect">
            <a:avLst/>
          </a:prstGeom>
          <a:noFill/>
          <a:ln w="0">
            <a:noFill/>
          </a:ln>
        </p:spPr>
        <p:style>
          <a:lnRef idx="0"/>
          <a:fillRef idx="0"/>
          <a:effectRef idx="0"/>
          <a:fontRef idx="minor"/>
        </p:style>
        <p:txBody>
          <a:bodyPr lIns="90000" rIns="90000" tIns="45000" bIns="45000" anchor="t">
            <a:spAutoFit/>
          </a:bodyPr>
          <a:p>
            <a:pPr>
              <a:lnSpc>
                <a:spcPct val="150000"/>
              </a:lnSpc>
            </a:pPr>
            <a:r>
              <a:rPr b="0" lang="tr-TR" sz="2400" spc="-1" strike="noStrike">
                <a:solidFill>
                  <a:srgbClr val="000000"/>
                </a:solidFill>
                <a:latin typeface="Century"/>
              </a:rPr>
              <a:t>Saydığımız bu noktaların yetkin bir matematik felsefesi için ölçütler olarak kabul edilmesini öneren Ernest (1991) bunun yapılması halinde ,matematik felsefesinin fonksiyonunun yeniden tanımlanmış olacağını söylemektedir. </a:t>
            </a:r>
            <a:endParaRPr b="0" lang="tr-TR" sz="2400" spc="-1" strike="noStrike">
              <a:latin typeface="Arial"/>
            </a:endParaRPr>
          </a:p>
          <a:p>
            <a:pPr>
              <a:lnSpc>
                <a:spcPct val="150000"/>
              </a:lnSpc>
            </a:pPr>
            <a:endParaRPr b="0" lang="tr-TR" sz="2400" spc="-1" strike="noStrike">
              <a:latin typeface="Arial"/>
            </a:endParaRPr>
          </a:p>
          <a:p>
            <a:pPr>
              <a:lnSpc>
                <a:spcPct val="150000"/>
              </a:lnSpc>
            </a:pPr>
            <a:r>
              <a:rPr b="0" lang="tr-TR" sz="2400" spc="-1" strike="noStrike">
                <a:solidFill>
                  <a:srgbClr val="000000"/>
                </a:solidFill>
                <a:latin typeface="Century"/>
              </a:rPr>
              <a:t>Bu ölçütler felsefi okulların, matematik felsefesi olarak yeterliklerini irdelememizi kolaylaştıracaktır.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212"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391933EC-6BB7-4D54-9F35-1001CB26F83A}"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213"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214"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D2C6A956-62E7-4BD7-A355-0CB65A01C871}" type="slidenum">
              <a:rPr b="0" lang="tr-TR" sz="1200" spc="-1" strike="noStrike">
                <a:solidFill>
                  <a:srgbClr val="8b8b8b"/>
                </a:solidFill>
                <a:latin typeface="Calibri"/>
              </a:rPr>
              <a:t>&lt;number&gt;</a:t>
            </a:fld>
            <a:endParaRPr b="0" lang="tr-TR" sz="1200" spc="-1" strike="noStrike">
              <a:latin typeface="Times New Roman"/>
            </a:endParaRPr>
          </a:p>
        </p:txBody>
      </p:sp>
      <p:sp>
        <p:nvSpPr>
          <p:cNvPr id="215" name="Dikdörtgen 1"/>
          <p:cNvSpPr/>
          <p:nvPr/>
        </p:nvSpPr>
        <p:spPr>
          <a:xfrm>
            <a:off x="1020600" y="1393200"/>
            <a:ext cx="10515240" cy="393084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152f1a"/>
              </a:buClr>
              <a:buFont typeface="Arial"/>
              <a:buChar char="•"/>
            </a:pPr>
            <a:r>
              <a:rPr b="0" lang="tr-TR" sz="2400" spc="-1" strike="noStrike">
                <a:solidFill>
                  <a:srgbClr val="152f1a"/>
                </a:solidFill>
                <a:latin typeface="Century"/>
              </a:rPr>
              <a:t>Öğretim programının yetersizliği, altyapı, öğretmenin niteliği önemli sorunlar gibi görünse de bunları şekillendiren, olgunlaştıran en önemli faktör bizim eğitimci, matematikçi, öğretmen ve toplum olarak matematiğe bakışımızdır. </a:t>
            </a:r>
            <a:endParaRPr b="0" lang="tr-TR" sz="2400" spc="-1" strike="noStrike">
              <a:latin typeface="Arial"/>
            </a:endParaRPr>
          </a:p>
          <a:p>
            <a:pPr marL="285840" indent="-285840" algn="just">
              <a:lnSpc>
                <a:spcPct val="150000"/>
              </a:lnSpc>
              <a:buClr>
                <a:srgbClr val="152f1a"/>
              </a:buClr>
              <a:buFont typeface="Arial"/>
              <a:buChar char="•"/>
            </a:pPr>
            <a:r>
              <a:rPr b="0" lang="tr-TR" sz="2400" spc="-1" strike="noStrike">
                <a:solidFill>
                  <a:srgbClr val="152f1a"/>
                </a:solidFill>
                <a:latin typeface="Century"/>
              </a:rPr>
              <a:t>İlköğretim, ortaöğretim ve yükseköğretim kademelerindeki ananevî matematik öğretimi, matematiği günlük ihtiyaçlardan uzak, soyut ilke ve prensipleri olan, ayrı ayrı öğrenilmesi zorunlu denklem ve formüllerden oluşan bir uğraş alanı olarak görmektedir. </a:t>
            </a:r>
            <a:endParaRPr b="0" lang="tr-TR" sz="2400" spc="-1" strike="noStrike">
              <a:latin typeface="Arial"/>
            </a:endParaRPr>
          </a:p>
        </p:txBody>
      </p:sp>
      <p:sp>
        <p:nvSpPr>
          <p:cNvPr id="216" name="Dikdörtgen 6"/>
          <p:cNvSpPr/>
          <p:nvPr/>
        </p:nvSpPr>
        <p:spPr>
          <a:xfrm>
            <a:off x="1176840" y="411120"/>
            <a:ext cx="434628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Matematiğin Doğası</a:t>
            </a:r>
            <a:endParaRPr b="0" lang="tr-TR" sz="4000" spc="-1" strike="noStrike">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0"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531"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B06E4C3D-DA3E-404A-993C-1A2FCAE631EF}"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532"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533"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C9D9468A-68B5-4A72-8422-8C8BDAB8ABD2}" type="slidenum">
              <a:rPr b="0" lang="tr-TR" sz="1200" spc="-1" strike="noStrike">
                <a:solidFill>
                  <a:srgbClr val="8b8b8b"/>
                </a:solidFill>
                <a:latin typeface="Calibri"/>
              </a:rPr>
              <a:t>&lt;number&gt;</a:t>
            </a:fld>
            <a:endParaRPr b="0" lang="tr-TR" sz="1200" spc="-1" strike="noStrike">
              <a:latin typeface="Times New Roman"/>
            </a:endParaRPr>
          </a:p>
        </p:txBody>
      </p:sp>
      <p:sp>
        <p:nvSpPr>
          <p:cNvPr id="534" name="Dikdörtgen 1"/>
          <p:cNvSpPr/>
          <p:nvPr/>
        </p:nvSpPr>
        <p:spPr>
          <a:xfrm>
            <a:off x="1330560" y="727920"/>
            <a:ext cx="557604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Felsefi Okulların Eleştirisi</a:t>
            </a:r>
            <a:endParaRPr b="0" lang="tr-TR" sz="4000" spc="-1" strike="noStrike">
              <a:latin typeface="Arial"/>
            </a:endParaRPr>
          </a:p>
        </p:txBody>
      </p:sp>
      <p:sp>
        <p:nvSpPr>
          <p:cNvPr id="535" name="Dikdörtgen 2"/>
          <p:cNvSpPr/>
          <p:nvPr/>
        </p:nvSpPr>
        <p:spPr>
          <a:xfrm>
            <a:off x="838080" y="2163240"/>
            <a:ext cx="10578600" cy="2833560"/>
          </a:xfrm>
          <a:prstGeom prst="rect">
            <a:avLst/>
          </a:prstGeom>
          <a:noFill/>
          <a:ln w="0">
            <a:noFill/>
          </a:ln>
        </p:spPr>
        <p:style>
          <a:lnRef idx="0"/>
          <a:fillRef idx="0"/>
          <a:effectRef idx="0"/>
          <a:fontRef idx="minor"/>
        </p:style>
        <p:txBody>
          <a:bodyPr lIns="90000" rIns="90000" tIns="45000" bIns="45000" anchor="t">
            <a:spAutoFit/>
          </a:bodyPr>
          <a:p>
            <a:pPr marL="285840" indent="-285840" algn="just">
              <a:lnSpc>
                <a:spcPct val="150000"/>
              </a:lnSpc>
              <a:buClr>
                <a:srgbClr val="000000"/>
              </a:buClr>
              <a:buFont typeface="Arial"/>
              <a:buChar char="•"/>
            </a:pPr>
            <a:r>
              <a:rPr b="0" lang="tr-TR" sz="2400" spc="-1" strike="noStrike">
                <a:solidFill>
                  <a:srgbClr val="000000"/>
                </a:solidFill>
                <a:latin typeface="Century"/>
              </a:rPr>
              <a:t>Mantıkçıları, formalistleri ve sezgicileri mutlakçılar olarak tanımıştık ve programlarının neden başarısız olduklarını da kısaca belirtmiştik. </a:t>
            </a:r>
            <a:endParaRPr b="0" lang="tr-TR" sz="2400" spc="-1" strike="noStrike">
              <a:latin typeface="Arial"/>
            </a:endParaRPr>
          </a:p>
          <a:p>
            <a:pPr marL="285840" indent="-285840" algn="just">
              <a:lnSpc>
                <a:spcPct val="150000"/>
              </a:lnSpc>
              <a:buClr>
                <a:srgbClr val="000000"/>
              </a:buClr>
              <a:buFont typeface="Arial"/>
              <a:buChar char="•"/>
            </a:pPr>
            <a:r>
              <a:rPr b="0" lang="tr-TR" sz="2400" spc="-1" strike="noStrike">
                <a:solidFill>
                  <a:srgbClr val="000000"/>
                </a:solidFill>
                <a:latin typeface="Century"/>
              </a:rPr>
              <a:t>Mutlakçı görüş, matematiği özellikle de Euclid geometrisini kesinliğin mükemmel örneği olarak görmektedir. Matematiğin kesinliğe ulaşırken kullandığı yöntemlerin yanlışlanamazlığına inandılar.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4A36FCB2-EEBD-493D-AD4C-1E30FD6EF8B6}"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537"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538"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AB71B9A7-CC13-4AF3-85E1-75B1885D1E5C}" type="slidenum">
              <a:rPr b="0" lang="tr-TR" sz="1200" spc="-1" strike="noStrike">
                <a:solidFill>
                  <a:srgbClr val="8b8b8b"/>
                </a:solidFill>
                <a:latin typeface="Calibri"/>
              </a:rPr>
              <a:t>&lt;number&gt;</a:t>
            </a:fld>
            <a:endParaRPr b="0" lang="tr-TR" sz="1200" spc="-1" strike="noStrike">
              <a:latin typeface="Times New Roman"/>
            </a:endParaRPr>
          </a:p>
        </p:txBody>
      </p:sp>
      <p:sp>
        <p:nvSpPr>
          <p:cNvPr id="539" name="Dikdörtgen 6"/>
          <p:cNvSpPr/>
          <p:nvPr/>
        </p:nvSpPr>
        <p:spPr>
          <a:xfrm>
            <a:off x="838080" y="933480"/>
            <a:ext cx="10515240" cy="393084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Eflatunculuğu benimsedikleri için mutlakçılara (absolutists) göre, matematikteki doğrular geliştirilemez, oluşturulamaz onlar keşfedilirler. Yeni bir doğrunun keşfedilmesiyle önceki doğrular değişmeden kalır. </a:t>
            </a:r>
            <a:endParaRPr b="0" lang="tr-TR" sz="2400" spc="-1" strike="noStrike">
              <a:latin typeface="Arial"/>
            </a:endParaRPr>
          </a:p>
          <a:p>
            <a:pPr algn="just">
              <a:lnSpc>
                <a:spcPct val="150000"/>
              </a:lnSpc>
            </a:pPr>
            <a:r>
              <a:rPr b="0" lang="tr-TR" sz="2400" spc="-1" strike="noStrike">
                <a:solidFill>
                  <a:srgbClr val="000000"/>
                </a:solidFill>
                <a:latin typeface="Century"/>
              </a:rPr>
              <a:t>Esnek olmayan bir yapı olarak matematiksel doğruların yığılarak çoğalmasıyla matematik büyür. </a:t>
            </a:r>
            <a:endParaRPr b="0" lang="tr-TR" sz="2400" spc="-1" strike="noStrike">
              <a:latin typeface="Arial"/>
            </a:endParaRPr>
          </a:p>
          <a:p>
            <a:pPr algn="just">
              <a:lnSpc>
                <a:spcPct val="150000"/>
              </a:lnSpc>
            </a:pPr>
            <a:r>
              <a:rPr b="0" lang="tr-TR" sz="2400" spc="-1" strike="noStrike">
                <a:solidFill>
                  <a:srgbClr val="000000"/>
                </a:solidFill>
                <a:latin typeface="Century"/>
              </a:rPr>
              <a:t>Ölçütler mutlakçıların matematik felsefesi olarak bazı eksikliklerinin olduğunu göstermektedir.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0"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541"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F182B3D8-D45F-41DB-999A-5E8EE85D5100}"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542"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543"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AED9FA01-620B-4444-AD18-F08BE38AA461}" type="slidenum">
              <a:rPr b="0" lang="tr-TR" sz="1200" spc="-1" strike="noStrike">
                <a:solidFill>
                  <a:srgbClr val="8b8b8b"/>
                </a:solidFill>
                <a:latin typeface="Calibri"/>
              </a:rPr>
              <a:t>&lt;number&gt;</a:t>
            </a:fld>
            <a:endParaRPr b="0" lang="tr-TR" sz="1200" spc="-1" strike="noStrike">
              <a:latin typeface="Times New Roman"/>
            </a:endParaRPr>
          </a:p>
        </p:txBody>
      </p:sp>
      <p:sp>
        <p:nvSpPr>
          <p:cNvPr id="544" name="Dikdörtgen 1"/>
          <p:cNvSpPr/>
          <p:nvPr/>
        </p:nvSpPr>
        <p:spPr>
          <a:xfrm>
            <a:off x="1037520" y="1166760"/>
            <a:ext cx="10116720" cy="393084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pPr>
            <a:r>
              <a:rPr b="0" lang="tr-TR" sz="2400" spc="-1" strike="noStrike">
                <a:solidFill>
                  <a:srgbClr val="000000"/>
                </a:solidFill>
                <a:latin typeface="Century"/>
              </a:rPr>
              <a:t>Mutlakçılar ,matematiğin doğuşu ve kullanışlılığı gibi sosyal ve tarihsel faktörleri programlarının dışında tuttular. Mutlakçı programlar çok dar açıdan baktıkları için matematiğin doğasının bütünüyle anlaşılmasına fazla katkıda bulunamadılar. </a:t>
            </a:r>
            <a:endParaRPr b="0" lang="tr-TR" sz="2400" spc="-1" strike="noStrike">
              <a:latin typeface="Arial"/>
            </a:endParaRPr>
          </a:p>
          <a:p>
            <a:pPr algn="just">
              <a:lnSpc>
                <a:spcPct val="150000"/>
              </a:lnSpc>
            </a:pPr>
            <a:endParaRPr b="0" lang="tr-TR" sz="2400" spc="-1" strike="noStrike">
              <a:latin typeface="Arial"/>
            </a:endParaRPr>
          </a:p>
          <a:p>
            <a:pPr algn="just">
              <a:lnSpc>
                <a:spcPct val="150000"/>
              </a:lnSpc>
            </a:pPr>
            <a:r>
              <a:rPr b="0" lang="tr-TR" sz="2400" spc="-1" strike="noStrike">
                <a:solidFill>
                  <a:srgbClr val="000000"/>
                </a:solidFill>
                <a:latin typeface="Century"/>
              </a:rPr>
              <a:t>Böylece, mutlakçılar yalnız matematiğin temellerini kurmada başarısız olmadılar aynı zamanda ölçütleri sağlamada da yetersiz kaldılar.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5"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546"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9EB96450-9BAB-4C07-95DA-982A169522F1}"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547"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548"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C23F1B34-7B2C-403C-97EF-F1815D3665D1}" type="slidenum">
              <a:rPr b="0" lang="tr-TR" sz="1200" spc="-1" strike="noStrike">
                <a:solidFill>
                  <a:srgbClr val="8b8b8b"/>
                </a:solidFill>
                <a:latin typeface="Calibri"/>
              </a:rPr>
              <a:t>&lt;number&gt;</a:t>
            </a:fld>
            <a:endParaRPr b="0" lang="tr-TR" sz="1200" spc="-1" strike="noStrike">
              <a:latin typeface="Times New Roman"/>
            </a:endParaRPr>
          </a:p>
        </p:txBody>
      </p:sp>
      <p:sp>
        <p:nvSpPr>
          <p:cNvPr id="549" name="Dikdörtgen 1"/>
          <p:cNvSpPr/>
          <p:nvPr/>
        </p:nvSpPr>
        <p:spPr>
          <a:xfrm>
            <a:off x="838080" y="485640"/>
            <a:ext cx="10515240" cy="45403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Mutlakçı okulları aynı grupta eleştirmemize rağmen aralarında önemli farklar vardır. Confrey (1981) mutlakçıları formal ve gelişimci mutlakçılar olarak ayırmaktadır. İki görüşün temel ayrılığı birinin matematiği statik bir yapı olarak diğerinin ise değişen bir yapı olarak görmeleridir. Bu ayrıma göre mantıkçılar ve formalistler formal mutlakçıdır.</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Kendi aksiyomları üzerine kurulan formal bir matematiksel kuram içindeki teoremlerin keşfini ve ispatını kabul ederler. Buna karşın, matematik kuramlarının inşasını, oluşturulmasını, değiştirilmesini insanın bu süreçteki rolünü ihmal ederler.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0"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551"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2D8156CC-E814-4F73-A030-65F7BC5F157E}"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552"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553"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7F72B8BD-EB0A-49EC-B35A-DB6460D6617A}" type="slidenum">
              <a:rPr b="0" lang="tr-TR" sz="1200" spc="-1" strike="noStrike">
                <a:solidFill>
                  <a:srgbClr val="8b8b8b"/>
                </a:solidFill>
                <a:latin typeface="Calibri"/>
              </a:rPr>
              <a:t>&lt;number&gt;</a:t>
            </a:fld>
            <a:endParaRPr b="0" lang="tr-TR" sz="1200" spc="-1" strike="noStrike">
              <a:latin typeface="Times New Roman"/>
            </a:endParaRPr>
          </a:p>
        </p:txBody>
      </p:sp>
      <p:sp>
        <p:nvSpPr>
          <p:cNvPr id="554" name="Dikdörtgen 2"/>
          <p:cNvSpPr/>
          <p:nvPr/>
        </p:nvSpPr>
        <p:spPr>
          <a:xfrm>
            <a:off x="742320" y="852840"/>
            <a:ext cx="10515240" cy="39916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Bu görüşlerin aksine, gelişmeci mutlakçı olarak Sezgiciler icadı ve aksiyomatik kuramların değişimini kabul ederler. Sezgiciler matematiğin temellerini sezgisel ispatlarla kurmayı amaçlayan bir program takip ettikleri için ispatların, matematiksel nesnelerin ve bilgilerin inşasında insanın matematiksel etkinliğini temel olarak görürler. </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Ölçütler açısından baktığımızda Sezgicilerin matematik felsefesinin yeterlik ölçütlerini mantıkçılardan ve formalistlerden daha çok sağladığını söyleyebiliriz.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5"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556"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C02064C3-131D-43EB-BD00-0B8EE4A507C3}"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557"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558"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D1FB38B2-7367-4E40-A5E2-CE737C897A69}" type="slidenum">
              <a:rPr b="0" lang="tr-TR" sz="1200" spc="-1" strike="noStrike">
                <a:solidFill>
                  <a:srgbClr val="8b8b8b"/>
                </a:solidFill>
                <a:latin typeface="Calibri"/>
              </a:rPr>
              <a:t>&lt;number&gt;</a:t>
            </a:fld>
            <a:endParaRPr b="0" lang="tr-TR" sz="1200" spc="-1" strike="noStrike">
              <a:latin typeface="Times New Roman"/>
            </a:endParaRPr>
          </a:p>
        </p:txBody>
      </p:sp>
      <p:sp>
        <p:nvSpPr>
          <p:cNvPr id="559" name="Dikdörtgen 1"/>
          <p:cNvSpPr/>
          <p:nvPr/>
        </p:nvSpPr>
        <p:spPr>
          <a:xfrm>
            <a:off x="838080" y="797040"/>
            <a:ext cx="10515240" cy="45403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Çünkü Sezgiciler sınırlı da olsa matematikçilerin insan olarak etkinliklerine yer vermektedir. Eflatunculara göre matematik değişmez ve sabit bir bilimdir. Oysa, burada matematiğin en önemli kısmının birikimli oluşu ve üst üte inşa edilebilirliği görmezlikten gelinmektedir.</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Matematiği statik bir yapı olarak görmek isteyen Eflatuncular bu gerçeği görmezlikten gelirler. Harici olarak da, matematiğin gelişmesinde kültürel ve tarihi boyutları ihmal etmeleri Eflatuncuların elini yeterlik ölçütleri bağlamında zayıflatmaktadır.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0"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561"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017B61D8-3331-43F4-9AEF-FFEEFD47FC31}"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562"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563"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3327E35F-E4DE-4C37-9F98-77ABD1AB4E05}" type="slidenum">
              <a:rPr b="0" lang="tr-TR" sz="1200" spc="-1" strike="noStrike">
                <a:solidFill>
                  <a:srgbClr val="8b8b8b"/>
                </a:solidFill>
                <a:latin typeface="Calibri"/>
              </a:rPr>
              <a:t>&lt;number&gt;</a:t>
            </a:fld>
            <a:endParaRPr b="0" lang="tr-TR" sz="1200" spc="-1" strike="noStrike">
              <a:latin typeface="Times New Roman"/>
            </a:endParaRPr>
          </a:p>
        </p:txBody>
      </p:sp>
      <p:sp>
        <p:nvSpPr>
          <p:cNvPr id="564" name="Dikdörtgen 1"/>
          <p:cNvSpPr/>
          <p:nvPr/>
        </p:nvSpPr>
        <p:spPr>
          <a:xfrm>
            <a:off x="838080" y="1130040"/>
            <a:ext cx="10515240" cy="399168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Lakatos, matematiksel bilgiyi bireysel etkinlik olarak görür ve bu etkinliğin içinde fiziksel dünyanın gözlemi olduğu gibi soyut düşünme ve mantıkî akıl yürütme etkinlikleri de vardır. </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Eğer matematik insan etkinliği ise o zaman onun doğasında mükemmellik aramak doğru değildir. Yani matematik bilginin ürünü, ispatlar ve bazı kavramlar, sorgulanmaya kapalı son şekli ile salt doğru ve mükemmel değildirler, onlar her zaman tartışılmaya ve geliştirilmeye açıktır.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5"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566"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CE94B607-376F-4071-B55C-3B3B8112A760}"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567"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568"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F1650A04-B2F4-44BC-97AC-ABCB143B757D}" type="slidenum">
              <a:rPr b="0" lang="tr-TR" sz="1200" spc="-1" strike="noStrike">
                <a:solidFill>
                  <a:srgbClr val="8b8b8b"/>
                </a:solidFill>
                <a:latin typeface="Calibri"/>
              </a:rPr>
              <a:t>&lt;number&gt;</a:t>
            </a:fld>
            <a:endParaRPr b="0" lang="tr-TR" sz="1200" spc="-1" strike="noStrike">
              <a:latin typeface="Times New Roman"/>
            </a:endParaRPr>
          </a:p>
        </p:txBody>
      </p:sp>
      <p:sp>
        <p:nvSpPr>
          <p:cNvPr id="569" name="Dikdörtgen 1"/>
          <p:cNvSpPr/>
          <p:nvPr/>
        </p:nvSpPr>
        <p:spPr>
          <a:xfrm>
            <a:off x="838080" y="2310840"/>
            <a:ext cx="10515240" cy="228420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Yarı-deneyselcilere göre bireysel varsayımlar ve formüller karşılıklı sosyal etkileşim içerisinde tartışılır ve doğruluk değerleri paylaşılır.  Böylece, fikirlerin karşılıklı sosyal değişimi matematikle ilgili teorilerin ayrıntılı bir şekilde açıklanmasını kolaylaştırır. </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AD3FDC62-5249-45ED-82AA-DE95DF79DA8B}"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571"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572"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06A3DB7E-8EB7-4038-A048-8A36A20FA8A2}" type="slidenum">
              <a:rPr b="0" lang="tr-TR" sz="1200" spc="-1" strike="noStrike">
                <a:solidFill>
                  <a:srgbClr val="8b8b8b"/>
                </a:solidFill>
                <a:latin typeface="Calibri"/>
              </a:rPr>
              <a:t>&lt;number&gt;</a:t>
            </a:fld>
            <a:endParaRPr b="0" lang="tr-TR" sz="1200" spc="-1" strike="noStrike">
              <a:latin typeface="Times New Roman"/>
            </a:endParaRPr>
          </a:p>
        </p:txBody>
      </p:sp>
      <p:sp>
        <p:nvSpPr>
          <p:cNvPr id="573" name="Dikdörtgen 6"/>
          <p:cNvSpPr/>
          <p:nvPr/>
        </p:nvSpPr>
        <p:spPr>
          <a:xfrm>
            <a:off x="838080" y="661680"/>
            <a:ext cx="10404360" cy="454032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Lakatos, buradan şu sonuca varmak istiyor. Matematik bizden önce bir yerde bekleyen mutlak hakikatin keşfi değil, matematik bir insan emeği ve etkinliğidir, o matematikçilerin inşasıdır. </a:t>
            </a:r>
            <a:endParaRPr b="0" lang="tr-TR" sz="2400" spc="-1" strike="noStrike">
              <a:latin typeface="Arial"/>
            </a:endParaRPr>
          </a:p>
          <a:p>
            <a:pPr algn="just">
              <a:lnSpc>
                <a:spcPct val="150000"/>
              </a:lnSpc>
              <a:spcBef>
                <a:spcPts val="479"/>
              </a:spcBef>
            </a:pPr>
            <a:r>
              <a:rPr b="0" lang="tr-TR" sz="2400" spc="-1" strike="noStrike">
                <a:solidFill>
                  <a:srgbClr val="000000"/>
                </a:solidFill>
                <a:latin typeface="Century"/>
              </a:rPr>
              <a:t>Yarı deneyselciler, yukarıda açıklandığı gibi doğruluğu, kesinliği ve uygulaması ile ilgili tutumları yanında tarihsel süreç içerisinde insan emeğinin ve sosyal etkileşim sürecinin bir ürünü olarak matematiksel bilginin oluşumunu kabul ettikleri için  matematik felsefesi yeterlik ölçütlerini sağlama bakımından diğer felsefi okullara göre daha üstün durumdadır.</a:t>
            </a:r>
            <a:endParaRPr b="0" lang="tr-TR" sz="2400" spc="-1" strike="noStrike">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4" name="Picture 2" descr="izÃ¼ logo ile ilgili gÃ¶rsel sonucu"/>
          <p:cNvPicPr/>
          <p:nvPr/>
        </p:nvPicPr>
        <p:blipFill>
          <a:blip r:embed="rId1"/>
          <a:stretch/>
        </p:blipFill>
        <p:spPr>
          <a:xfrm>
            <a:off x="5913360" y="6085080"/>
            <a:ext cx="364680" cy="364680"/>
          </a:xfrm>
          <a:prstGeom prst="rect">
            <a:avLst/>
          </a:prstGeom>
          <a:ln w="0">
            <a:noFill/>
          </a:ln>
        </p:spPr>
      </p:pic>
      <p:sp>
        <p:nvSpPr>
          <p:cNvPr id="575" name="PlaceHolder 1"/>
          <p:cNvSpPr>
            <a:spLocks noGrp="1"/>
          </p:cNvSpPr>
          <p:nvPr>
            <p:ph type="dt"/>
          </p:nvPr>
        </p:nvSpPr>
        <p:spPr>
          <a:xfrm>
            <a:off x="838080" y="6356520"/>
            <a:ext cx="2742840" cy="364680"/>
          </a:xfrm>
          <a:prstGeom prst="rect">
            <a:avLst/>
          </a:prstGeom>
          <a:noFill/>
          <a:ln w="0">
            <a:noFill/>
          </a:ln>
        </p:spPr>
        <p:txBody>
          <a:bodyPr anchor="ctr">
            <a:noAutofit/>
          </a:bodyPr>
          <a:p>
            <a:pPr>
              <a:lnSpc>
                <a:spcPct val="100000"/>
              </a:lnSpc>
            </a:pPr>
            <a:fld id="{B08B56FB-CD55-4FCB-BAD9-405B6F06F04F}" type="datetime3">
              <a:rPr b="0" lang="tr-TR" sz="1200" spc="-1" strike="noStrike">
                <a:solidFill>
                  <a:srgbClr val="8b8b8b"/>
                </a:solidFill>
                <a:latin typeface="Calibri"/>
              </a:rPr>
              <a:t>Perşembe 16.Kasım.2023</a:t>
            </a:fld>
            <a:endParaRPr b="0" lang="tr-TR" sz="1200" spc="-1" strike="noStrike">
              <a:latin typeface="Times New Roman"/>
            </a:endParaRPr>
          </a:p>
        </p:txBody>
      </p:sp>
      <p:sp>
        <p:nvSpPr>
          <p:cNvPr id="576" name="PlaceHolder 2"/>
          <p:cNvSpPr>
            <a:spLocks noGrp="1"/>
          </p:cNvSpPr>
          <p:nvPr>
            <p:ph type="ftr"/>
          </p:nvPr>
        </p:nvSpPr>
        <p:spPr>
          <a:xfrm>
            <a:off x="4038480" y="6356520"/>
            <a:ext cx="4114440" cy="364680"/>
          </a:xfrm>
          <a:prstGeom prst="rect">
            <a:avLst/>
          </a:prstGeom>
          <a:noFill/>
          <a:ln w="0">
            <a:noFill/>
          </a:ln>
        </p:spPr>
        <p:txBody>
          <a:bodyPr anchor="ctr">
            <a:noAutofit/>
          </a:bodyPr>
          <a:p>
            <a:pPr algn="ctr">
              <a:lnSpc>
                <a:spcPct val="100000"/>
              </a:lnSpc>
            </a:pPr>
            <a:r>
              <a:rPr b="0" lang="tr-TR" sz="1200" spc="-1" strike="noStrike">
                <a:solidFill>
                  <a:srgbClr val="8b8b8b"/>
                </a:solidFill>
                <a:latin typeface="Calibri"/>
              </a:rPr>
              <a:t>Mantıksal ve Matematiksel Düşünme</a:t>
            </a:r>
            <a:endParaRPr b="0" lang="tr-TR" sz="1200" spc="-1" strike="noStrike">
              <a:latin typeface="Times New Roman"/>
            </a:endParaRPr>
          </a:p>
        </p:txBody>
      </p:sp>
      <p:sp>
        <p:nvSpPr>
          <p:cNvPr id="577" name="PlaceHolder 3"/>
          <p:cNvSpPr>
            <a:spLocks noGrp="1"/>
          </p:cNvSpPr>
          <p:nvPr>
            <p:ph type="sldNum"/>
          </p:nvPr>
        </p:nvSpPr>
        <p:spPr>
          <a:xfrm>
            <a:off x="8610480" y="6356520"/>
            <a:ext cx="2742840" cy="364680"/>
          </a:xfrm>
          <a:prstGeom prst="rect">
            <a:avLst/>
          </a:prstGeom>
          <a:noFill/>
          <a:ln w="0">
            <a:noFill/>
          </a:ln>
        </p:spPr>
        <p:txBody>
          <a:bodyPr anchor="ctr">
            <a:noAutofit/>
          </a:bodyPr>
          <a:p>
            <a:pPr algn="r">
              <a:lnSpc>
                <a:spcPct val="100000"/>
              </a:lnSpc>
            </a:pPr>
            <a:fld id="{E334F59C-9DCF-48CF-BAF2-67E86DA1A0E3}" type="slidenum">
              <a:rPr b="0" lang="tr-TR" sz="1200" spc="-1" strike="noStrike">
                <a:solidFill>
                  <a:srgbClr val="8b8b8b"/>
                </a:solidFill>
                <a:latin typeface="Calibri"/>
              </a:rPr>
              <a:t>&lt;number&gt;</a:t>
            </a:fld>
            <a:endParaRPr b="0" lang="tr-TR" sz="1200" spc="-1" strike="noStrike">
              <a:latin typeface="Times New Roman"/>
            </a:endParaRPr>
          </a:p>
        </p:txBody>
      </p:sp>
      <p:sp>
        <p:nvSpPr>
          <p:cNvPr id="578" name="5 Dikdörtgen"/>
          <p:cNvSpPr/>
          <p:nvPr/>
        </p:nvSpPr>
        <p:spPr>
          <a:xfrm>
            <a:off x="803160" y="1720800"/>
            <a:ext cx="10585440" cy="2833560"/>
          </a:xfrm>
          <a:prstGeom prst="rect">
            <a:avLst/>
          </a:prstGeom>
          <a:noFill/>
          <a:ln w="0">
            <a:noFill/>
          </a:ln>
        </p:spPr>
        <p:style>
          <a:lnRef idx="0"/>
          <a:fillRef idx="0"/>
          <a:effectRef idx="0"/>
          <a:fontRef idx="minor"/>
        </p:style>
        <p:txBody>
          <a:bodyPr lIns="90000" rIns="90000" tIns="45000" bIns="45000" anchor="t">
            <a:spAutoFit/>
          </a:bodyPr>
          <a:p>
            <a:pPr algn="just">
              <a:lnSpc>
                <a:spcPct val="150000"/>
              </a:lnSpc>
              <a:spcBef>
                <a:spcPts val="479"/>
              </a:spcBef>
            </a:pPr>
            <a:r>
              <a:rPr b="0" lang="tr-TR" sz="2400" spc="-1" strike="noStrike">
                <a:solidFill>
                  <a:srgbClr val="000000"/>
                </a:solidFill>
                <a:latin typeface="Century"/>
              </a:rPr>
              <a:t>Değişken kavramı bilgisayar ve matematik biliminde sembolik bir ifade veya bir niceliği (miktarı) ifade etmek için kullanılan semboldür. Matematikte, değişken, sık sık bilinmeyen bir niceliğin (potansiyel değişiminin) tanımlanması için; bilgisayar biliminde ise, niceliğin depolanabileceği bir yer, alan ifade eder. Değişkenler, sıklıkla bilinen ve sabit olan değerlerle mukayase edilir.</a:t>
            </a:r>
            <a:endParaRPr b="0" lang="tr-TR" sz="2400" spc="-1" strike="noStrike">
              <a:latin typeface="Arial"/>
            </a:endParaRPr>
          </a:p>
        </p:txBody>
      </p:sp>
      <p:sp>
        <p:nvSpPr>
          <p:cNvPr id="579" name="Dikdörtgen 6"/>
          <p:cNvSpPr/>
          <p:nvPr/>
        </p:nvSpPr>
        <p:spPr>
          <a:xfrm>
            <a:off x="1338480" y="653040"/>
            <a:ext cx="9514080" cy="6998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pPr>
            <a:r>
              <a:rPr b="0" lang="tr-TR" sz="4000" spc="-1" strike="noStrike">
                <a:solidFill>
                  <a:srgbClr val="000000"/>
                </a:solidFill>
                <a:latin typeface="Century"/>
              </a:rPr>
              <a:t>Değişkenin Matematikteki Kullanım Maksadı</a:t>
            </a:r>
            <a:endParaRPr b="0" lang="tr-TR" sz="4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5560</TotalTime>
  <Application>LibreOffice/7.2.0.4$Windows_X86_64 LibreOffice_project/9a9c6381e3f7a62afc1329bd359cc48accb6435b</Application>
  <AppVersion>15.0000</AppVersion>
  <Words>20261</Words>
  <Paragraphs>2230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2018-08-05T18:01:50Z</dcterms:created>
  <dc:creator>KASIM</dc:creator>
  <dc:description/>
  <dc:language>tr-TR</dc:language>
  <cp:lastModifiedBy/>
  <dcterms:modified xsi:type="dcterms:W3CDTF">2023-11-16T21:23:09Z</dcterms:modified>
  <cp:revision>507</cp:revision>
  <dc:subject/>
  <dc:title>PowerPoint Sunusu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86</vt:i4>
  </property>
  <property fmtid="{D5CDD505-2E9C-101B-9397-08002B2CF9AE}" pid="3" name="PresentationFormat">
    <vt:lpwstr>Geniş ekran</vt:lpwstr>
  </property>
  <property fmtid="{D5CDD505-2E9C-101B-9397-08002B2CF9AE}" pid="4" name="Slides">
    <vt:i4>337</vt:i4>
  </property>
</Properties>
</file>